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329" r:id="rId2"/>
    <p:sldId id="330" r:id="rId3"/>
    <p:sldId id="305" r:id="rId4"/>
    <p:sldId id="322" r:id="rId5"/>
    <p:sldId id="318" r:id="rId6"/>
    <p:sldId id="314" r:id="rId7"/>
    <p:sldId id="320" r:id="rId8"/>
    <p:sldId id="323" r:id="rId9"/>
    <p:sldId id="319" r:id="rId10"/>
    <p:sldId id="317" r:id="rId11"/>
    <p:sldId id="324" r:id="rId12"/>
    <p:sldId id="325" r:id="rId13"/>
    <p:sldId id="326"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6" autoAdjust="0"/>
    <p:restoredTop sz="94434" autoAdjust="0"/>
  </p:normalViewPr>
  <p:slideViewPr>
    <p:cSldViewPr snapToGrid="0" snapToObjects="1">
      <p:cViewPr varScale="1">
        <p:scale>
          <a:sx n="114" d="100"/>
          <a:sy n="114" d="100"/>
        </p:scale>
        <p:origin x="3690" y="108"/>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D426DC9E-1877-4513-BC3C-C56F6D8E6ABE}" type="slidenum">
              <a:rPr lang="en-GB" altLang="en-US"/>
              <a:pPr>
                <a:defRPr/>
              </a:pPr>
              <a:t>‹#›</a:t>
            </a:fld>
            <a:endParaRPr lang="en-GB" altLang="en-US"/>
          </a:p>
        </p:txBody>
      </p:sp>
    </p:spTree>
    <p:extLst>
      <p:ext uri="{BB962C8B-B14F-4D97-AF65-F5344CB8AC3E}">
        <p14:creationId xmlns:p14="http://schemas.microsoft.com/office/powerpoint/2010/main" val="3889055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816085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10</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243478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11</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562673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12</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502162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13</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543606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87A1FBB-398D-4134-9E43-F812363C5389}" type="slidenum">
              <a:rPr lang="en-GB" altLang="en-US" sz="1200" b="0" smtClean="0"/>
              <a:pPr/>
              <a:t>14</a:t>
            </a:fld>
            <a:endParaRPr lang="en-GB" altLang="en-US" sz="1200" b="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5123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2</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547286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3</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922755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4</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417349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5</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116327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6</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41210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7</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652487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8</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271195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9</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418546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E9754F-DC38-4EA8-976F-2BB268B4EA98}" type="slidenum">
              <a:rPr lang="en-US" altLang="en-US"/>
              <a:pPr>
                <a:defRPr/>
              </a:pPr>
              <a:t>‹#›</a:t>
            </a:fld>
            <a:endParaRPr lang="en-US" altLang="en-US"/>
          </a:p>
        </p:txBody>
      </p:sp>
    </p:spTree>
    <p:extLst>
      <p:ext uri="{BB962C8B-B14F-4D97-AF65-F5344CB8AC3E}">
        <p14:creationId xmlns:p14="http://schemas.microsoft.com/office/powerpoint/2010/main" val="42850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843DF5-C42A-4B7F-ACA0-DA75EE2A42C8}" type="slidenum">
              <a:rPr lang="en-US" altLang="en-US"/>
              <a:pPr>
                <a:defRPr/>
              </a:pPr>
              <a:t>‹#›</a:t>
            </a:fld>
            <a:endParaRPr lang="en-US" altLang="en-US"/>
          </a:p>
        </p:txBody>
      </p:sp>
    </p:spTree>
    <p:extLst>
      <p:ext uri="{BB962C8B-B14F-4D97-AF65-F5344CB8AC3E}">
        <p14:creationId xmlns:p14="http://schemas.microsoft.com/office/powerpoint/2010/main" val="311549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2D3044-62D7-499A-BE48-4185CB89E6B2}" type="slidenum">
              <a:rPr lang="en-US" altLang="en-US"/>
              <a:pPr>
                <a:defRPr/>
              </a:pPr>
              <a:t>‹#›</a:t>
            </a:fld>
            <a:endParaRPr lang="en-US" altLang="en-US"/>
          </a:p>
        </p:txBody>
      </p:sp>
    </p:spTree>
    <p:extLst>
      <p:ext uri="{BB962C8B-B14F-4D97-AF65-F5344CB8AC3E}">
        <p14:creationId xmlns:p14="http://schemas.microsoft.com/office/powerpoint/2010/main" val="229022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4583F2-927E-4864-AB6D-A5E4CF3355D9}" type="slidenum">
              <a:rPr lang="en-US" altLang="en-US"/>
              <a:pPr>
                <a:defRPr/>
              </a:pPr>
              <a:t>‹#›</a:t>
            </a:fld>
            <a:endParaRPr lang="en-US" altLang="en-US"/>
          </a:p>
        </p:txBody>
      </p:sp>
    </p:spTree>
    <p:extLst>
      <p:ext uri="{BB962C8B-B14F-4D97-AF65-F5344CB8AC3E}">
        <p14:creationId xmlns:p14="http://schemas.microsoft.com/office/powerpoint/2010/main" val="247557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B83EA-8326-45E1-B3B3-15DC6BB5CA0B}" type="slidenum">
              <a:rPr lang="en-US" altLang="en-US"/>
              <a:pPr>
                <a:defRPr/>
              </a:pPr>
              <a:t>‹#›</a:t>
            </a:fld>
            <a:endParaRPr lang="en-US" altLang="en-US"/>
          </a:p>
        </p:txBody>
      </p:sp>
    </p:spTree>
    <p:extLst>
      <p:ext uri="{BB962C8B-B14F-4D97-AF65-F5344CB8AC3E}">
        <p14:creationId xmlns:p14="http://schemas.microsoft.com/office/powerpoint/2010/main" val="131960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C66916-1881-481F-A05B-E04AB35D5274}" type="slidenum">
              <a:rPr lang="en-US" altLang="en-US"/>
              <a:pPr>
                <a:defRPr/>
              </a:pPr>
              <a:t>‹#›</a:t>
            </a:fld>
            <a:endParaRPr lang="en-US" altLang="en-US"/>
          </a:p>
        </p:txBody>
      </p:sp>
    </p:spTree>
    <p:extLst>
      <p:ext uri="{BB962C8B-B14F-4D97-AF65-F5344CB8AC3E}">
        <p14:creationId xmlns:p14="http://schemas.microsoft.com/office/powerpoint/2010/main" val="196097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D768F4-81B7-47E4-8247-DEDAC95A67A6}" type="slidenum">
              <a:rPr lang="en-US" altLang="en-US"/>
              <a:pPr>
                <a:defRPr/>
              </a:pPr>
              <a:t>‹#›</a:t>
            </a:fld>
            <a:endParaRPr lang="en-US" altLang="en-US"/>
          </a:p>
        </p:txBody>
      </p:sp>
    </p:spTree>
    <p:extLst>
      <p:ext uri="{BB962C8B-B14F-4D97-AF65-F5344CB8AC3E}">
        <p14:creationId xmlns:p14="http://schemas.microsoft.com/office/powerpoint/2010/main" val="34537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DF082-024B-420A-A725-8E32BDDD9D1B}" type="slidenum">
              <a:rPr lang="en-US" altLang="en-US"/>
              <a:pPr>
                <a:defRPr/>
              </a:pPr>
              <a:t>‹#›</a:t>
            </a:fld>
            <a:endParaRPr lang="en-US" altLang="en-US"/>
          </a:p>
        </p:txBody>
      </p:sp>
    </p:spTree>
    <p:extLst>
      <p:ext uri="{BB962C8B-B14F-4D97-AF65-F5344CB8AC3E}">
        <p14:creationId xmlns:p14="http://schemas.microsoft.com/office/powerpoint/2010/main" val="400109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26BADA-F752-4F19-B685-624C641698A3}" type="slidenum">
              <a:rPr lang="en-US" altLang="en-US"/>
              <a:pPr>
                <a:defRPr/>
              </a:pPr>
              <a:t>‹#›</a:t>
            </a:fld>
            <a:endParaRPr lang="en-US" altLang="en-US"/>
          </a:p>
        </p:txBody>
      </p:sp>
    </p:spTree>
    <p:extLst>
      <p:ext uri="{BB962C8B-B14F-4D97-AF65-F5344CB8AC3E}">
        <p14:creationId xmlns:p14="http://schemas.microsoft.com/office/powerpoint/2010/main" val="320098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29D95B-23CD-47A7-B1BF-55920D380FD4}" type="slidenum">
              <a:rPr lang="en-US" altLang="en-US"/>
              <a:pPr>
                <a:defRPr/>
              </a:pPr>
              <a:t>‹#›</a:t>
            </a:fld>
            <a:endParaRPr lang="en-US" altLang="en-US"/>
          </a:p>
        </p:txBody>
      </p:sp>
    </p:spTree>
    <p:extLst>
      <p:ext uri="{BB962C8B-B14F-4D97-AF65-F5344CB8AC3E}">
        <p14:creationId xmlns:p14="http://schemas.microsoft.com/office/powerpoint/2010/main" val="27716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3ABBD-FBDB-4339-B0D2-BC0EBB6D81F8}" type="slidenum">
              <a:rPr lang="en-US" altLang="en-US"/>
              <a:pPr>
                <a:defRPr/>
              </a:pPr>
              <a:t>‹#›</a:t>
            </a:fld>
            <a:endParaRPr lang="en-US" altLang="en-US"/>
          </a:p>
        </p:txBody>
      </p:sp>
    </p:spTree>
    <p:extLst>
      <p:ext uri="{BB962C8B-B14F-4D97-AF65-F5344CB8AC3E}">
        <p14:creationId xmlns:p14="http://schemas.microsoft.com/office/powerpoint/2010/main" val="32429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E9E9E-E570-4B6D-A827-90062A3D4B44}" type="slidenum">
              <a:rPr lang="en-US" altLang="en-US"/>
              <a:pPr>
                <a:defRPr/>
              </a:pPr>
              <a:t>‹#›</a:t>
            </a:fld>
            <a:endParaRPr lang="en-US" altLang="en-US"/>
          </a:p>
        </p:txBody>
      </p:sp>
    </p:spTree>
    <p:extLst>
      <p:ext uri="{BB962C8B-B14F-4D97-AF65-F5344CB8AC3E}">
        <p14:creationId xmlns:p14="http://schemas.microsoft.com/office/powerpoint/2010/main" val="418465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3A41CE55-421D-4E34-81A3-384EE30DC7EC}" type="slidenum">
              <a:rPr lang="en-US" altLang="en-US"/>
              <a:pPr>
                <a:defRPr/>
              </a:pPr>
              <a:t>‹#›</a:t>
            </a:fld>
            <a:endParaRPr lang="en-US" altLang="en-US"/>
          </a:p>
        </p:txBody>
      </p:sp>
      <p:sp>
        <p:nvSpPr>
          <p:cNvPr id="7"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January 2021</a:t>
            </a:r>
          </a:p>
        </p:txBody>
      </p:sp>
      <p:sp>
        <p:nvSpPr>
          <p:cNvPr id="11274" name="Rectangle 115"/>
          <p:cNvSpPr>
            <a:spLocks noChangeArrowheads="1"/>
          </p:cNvSpPr>
          <p:nvPr/>
        </p:nvSpPr>
        <p:spPr bwMode="auto">
          <a:xfrm>
            <a:off x="3973511"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11275" name="Rectangle 114"/>
          <p:cNvSpPr>
            <a:spLocks noChangeArrowheads="1"/>
          </p:cNvSpPr>
          <p:nvPr/>
        </p:nvSpPr>
        <p:spPr bwMode="auto">
          <a:xfrm>
            <a:off x="2714626" y="141194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276" name="Rectangle 113"/>
          <p:cNvSpPr>
            <a:spLocks noChangeArrowheads="1"/>
          </p:cNvSpPr>
          <p:nvPr/>
        </p:nvSpPr>
        <p:spPr bwMode="auto">
          <a:xfrm>
            <a:off x="1455738"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7" name="Rectangle 112"/>
          <p:cNvSpPr>
            <a:spLocks noChangeArrowheads="1"/>
          </p:cNvSpPr>
          <p:nvPr/>
        </p:nvSpPr>
        <p:spPr bwMode="auto">
          <a:xfrm>
            <a:off x="196851" y="141194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8" name="Rectangle 111"/>
          <p:cNvSpPr>
            <a:spLocks noChangeArrowheads="1"/>
          </p:cNvSpPr>
          <p:nvPr/>
        </p:nvSpPr>
        <p:spPr bwMode="auto">
          <a:xfrm>
            <a:off x="7750175" y="472029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6491288" y="472029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5232400" y="472029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3973513" y="472029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2714626" y="472029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1455738" y="472029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196851" y="472029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7750175" y="389320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6491288" y="389320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5232400" y="389320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3973513" y="38932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2714626" y="389320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1455738" y="38932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196851" y="389320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7750175" y="306611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6491288" y="306611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r>
              <a:rPr lang="en-US" altLang="en-US" sz="1600" b="0" dirty="0"/>
              <a:t>6</a:t>
            </a:r>
          </a:p>
        </p:txBody>
      </p:sp>
      <p:sp>
        <p:nvSpPr>
          <p:cNvPr id="11294" name="Rectangle 95"/>
          <p:cNvSpPr>
            <a:spLocks noChangeArrowheads="1"/>
          </p:cNvSpPr>
          <p:nvPr/>
        </p:nvSpPr>
        <p:spPr bwMode="auto">
          <a:xfrm>
            <a:off x="5232400" y="306611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3973513" y="306611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2714626" y="306611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1455738" y="306611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196851" y="306611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7750175" y="223902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6491288" y="223902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5232400" y="223902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3973513" y="223902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2714626" y="223902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1455738" y="223902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5232400"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6491288" y="141194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7750175"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11308" name="Rectangle 115"/>
          <p:cNvSpPr>
            <a:spLocks noChangeArrowheads="1"/>
          </p:cNvSpPr>
          <p:nvPr/>
        </p:nvSpPr>
        <p:spPr bwMode="auto">
          <a:xfrm>
            <a:off x="196851" y="223902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4</a:t>
            </a:r>
          </a:p>
        </p:txBody>
      </p:sp>
      <p:sp>
        <p:nvSpPr>
          <p:cNvPr id="45" name="Text Box 136">
            <a:extLst>
              <a:ext uri="{FF2B5EF4-FFF2-40B4-BE49-F238E27FC236}">
                <a16:creationId xmlns:a16="http://schemas.microsoft.com/office/drawing/2014/main" id="{33F25070-5B75-4607-A945-5AF1A3EF7473}"/>
              </a:ext>
            </a:extLst>
          </p:cNvPr>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46" name="Rectangle 137">
            <a:extLst>
              <a:ext uri="{FF2B5EF4-FFF2-40B4-BE49-F238E27FC236}">
                <a16:creationId xmlns:a16="http://schemas.microsoft.com/office/drawing/2014/main" id="{329CD6D8-4E4B-47FA-AE50-904331C1BEE4}"/>
              </a:ext>
            </a:extLst>
          </p:cNvPr>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dirty="0">
                <a:solidFill>
                  <a:schemeClr val="tx2"/>
                </a:solidFill>
              </a:rPr>
              <a:t>2021 monthly calendar template</a:t>
            </a:r>
          </a:p>
        </p:txBody>
      </p:sp>
    </p:spTree>
    <p:extLst>
      <p:ext uri="{BB962C8B-B14F-4D97-AF65-F5344CB8AC3E}">
        <p14:creationId xmlns:p14="http://schemas.microsoft.com/office/powerpoint/2010/main" val="1001699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September 2021</a:t>
            </a:r>
          </a:p>
        </p:txBody>
      </p:sp>
      <p:sp>
        <p:nvSpPr>
          <p:cNvPr id="11274" name="Rectangle 115"/>
          <p:cNvSpPr>
            <a:spLocks noChangeArrowheads="1"/>
          </p:cNvSpPr>
          <p:nvPr/>
        </p:nvSpPr>
        <p:spPr bwMode="auto">
          <a:xfrm>
            <a:off x="3970757" y="471365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2714626" y="471365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1455738" y="471365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198229" y="471365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7747420" y="388656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6488533" y="388656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5229645" y="388656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3970757" y="388656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2714626" y="388656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1455738" y="388656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198229" y="388656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7747420" y="305948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6488533" y="305948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5229645" y="305948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3970757" y="305948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2714626" y="305948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1455738" y="305948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198229" y="305948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7747420" y="223239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6488533" y="223239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5229645" y="223239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3970757" y="223239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2714626" y="223239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1455738" y="223239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198229" y="223239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7747420" y="140530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6488533" y="140530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5229645" y="140530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3970757" y="140530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2714626" y="140530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11304" name="Rectangle 85"/>
          <p:cNvSpPr>
            <a:spLocks noChangeArrowheads="1"/>
          </p:cNvSpPr>
          <p:nvPr/>
        </p:nvSpPr>
        <p:spPr bwMode="auto">
          <a:xfrm>
            <a:off x="1455738" y="140530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47" name="Rectangle 115">
            <a:extLst>
              <a:ext uri="{FF2B5EF4-FFF2-40B4-BE49-F238E27FC236}">
                <a16:creationId xmlns:a16="http://schemas.microsoft.com/office/drawing/2014/main" id="{8B2F9CCA-05A2-4132-A8C6-EEBF3E61B576}"/>
              </a:ext>
            </a:extLst>
          </p:cNvPr>
          <p:cNvSpPr>
            <a:spLocks noChangeArrowheads="1"/>
          </p:cNvSpPr>
          <p:nvPr/>
        </p:nvSpPr>
        <p:spPr bwMode="auto">
          <a:xfrm>
            <a:off x="6482323" y="4713658"/>
            <a:ext cx="1267851"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a:t>
            </a:r>
            <a:endParaRPr lang="en-US" altLang="en-US" sz="1600" b="0" dirty="0"/>
          </a:p>
        </p:txBody>
      </p:sp>
      <p:sp>
        <p:nvSpPr>
          <p:cNvPr id="48" name="Rectangle 115">
            <a:extLst>
              <a:ext uri="{FF2B5EF4-FFF2-40B4-BE49-F238E27FC236}">
                <a16:creationId xmlns:a16="http://schemas.microsoft.com/office/drawing/2014/main" id="{DFF1F584-9CF5-47DC-B08A-60A270304FAF}"/>
              </a:ext>
            </a:extLst>
          </p:cNvPr>
          <p:cNvSpPr>
            <a:spLocks noChangeArrowheads="1"/>
          </p:cNvSpPr>
          <p:nvPr/>
        </p:nvSpPr>
        <p:spPr bwMode="auto">
          <a:xfrm>
            <a:off x="7750175" y="4713658"/>
            <a:ext cx="1249924"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
        <p:nvSpPr>
          <p:cNvPr id="49" name="Rectangle 115">
            <a:extLst>
              <a:ext uri="{FF2B5EF4-FFF2-40B4-BE49-F238E27FC236}">
                <a16:creationId xmlns:a16="http://schemas.microsoft.com/office/drawing/2014/main" id="{5B8ED954-EF3B-4BB5-A4DB-5BC54872DB13}"/>
              </a:ext>
            </a:extLst>
          </p:cNvPr>
          <p:cNvSpPr>
            <a:spLocks noChangeArrowheads="1"/>
          </p:cNvSpPr>
          <p:nvPr/>
        </p:nvSpPr>
        <p:spPr bwMode="auto">
          <a:xfrm>
            <a:off x="200983"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51" name="Rectangle 115">
            <a:extLst>
              <a:ext uri="{FF2B5EF4-FFF2-40B4-BE49-F238E27FC236}">
                <a16:creationId xmlns:a16="http://schemas.microsoft.com/office/drawing/2014/main" id="{1AE59802-F7AD-405F-A9C5-30A9C38A39C4}"/>
              </a:ext>
            </a:extLst>
          </p:cNvPr>
          <p:cNvSpPr>
            <a:spLocks noChangeArrowheads="1"/>
          </p:cNvSpPr>
          <p:nvPr/>
        </p:nvSpPr>
        <p:spPr bwMode="auto">
          <a:xfrm>
            <a:off x="5229645" y="471365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1</a:t>
            </a:r>
            <a:endParaRPr lang="en-US" altLang="en-US" sz="1600" b="0" dirty="0"/>
          </a:p>
        </p:txBody>
      </p:sp>
    </p:spTree>
    <p:extLst>
      <p:ext uri="{BB962C8B-B14F-4D97-AF65-F5344CB8AC3E}">
        <p14:creationId xmlns:p14="http://schemas.microsoft.com/office/powerpoint/2010/main" val="4069812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October 2021</a:t>
            </a:r>
          </a:p>
        </p:txBody>
      </p:sp>
      <p:sp>
        <p:nvSpPr>
          <p:cNvPr id="11274" name="Rectangle 115"/>
          <p:cNvSpPr>
            <a:spLocks noChangeArrowheads="1"/>
          </p:cNvSpPr>
          <p:nvPr/>
        </p:nvSpPr>
        <p:spPr bwMode="auto">
          <a:xfrm>
            <a:off x="3973512"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275" name="Rectangle 114"/>
          <p:cNvSpPr>
            <a:spLocks noChangeArrowheads="1"/>
          </p:cNvSpPr>
          <p:nvPr/>
        </p:nvSpPr>
        <p:spPr bwMode="auto">
          <a:xfrm>
            <a:off x="2714625"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6" name="Rectangle 113"/>
          <p:cNvSpPr>
            <a:spLocks noChangeArrowheads="1"/>
          </p:cNvSpPr>
          <p:nvPr/>
        </p:nvSpPr>
        <p:spPr bwMode="auto">
          <a:xfrm>
            <a:off x="1455736"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7" name="Rectangle 112"/>
          <p:cNvSpPr>
            <a:spLocks noChangeArrowheads="1"/>
          </p:cNvSpPr>
          <p:nvPr/>
        </p:nvSpPr>
        <p:spPr bwMode="auto">
          <a:xfrm>
            <a:off x="196851"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27</a:t>
            </a:r>
          </a:p>
        </p:txBody>
      </p:sp>
      <p:sp>
        <p:nvSpPr>
          <p:cNvPr id="11278" name="Rectangle 111"/>
          <p:cNvSpPr>
            <a:spLocks noChangeArrowheads="1"/>
          </p:cNvSpPr>
          <p:nvPr/>
        </p:nvSpPr>
        <p:spPr bwMode="auto">
          <a:xfrm>
            <a:off x="7750174"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6491287"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5232399"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3973512" y="471805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2714625" y="471804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1455737" y="471804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196848"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7750174"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6491287"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5232399"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3973512"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2714625" y="389096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1455737" y="389096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196848"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7750174"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6491287"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r>
              <a:rPr lang="en-US" altLang="en-US" sz="1600" b="0" dirty="0"/>
              <a:t>6</a:t>
            </a:r>
          </a:p>
        </p:txBody>
      </p:sp>
      <p:sp>
        <p:nvSpPr>
          <p:cNvPr id="11294" name="Rectangle 95"/>
          <p:cNvSpPr>
            <a:spLocks noChangeArrowheads="1"/>
          </p:cNvSpPr>
          <p:nvPr/>
        </p:nvSpPr>
        <p:spPr bwMode="auto">
          <a:xfrm>
            <a:off x="5232399"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3973512"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2714625" y="306387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1455737" y="306387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196848"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7750174"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6491287"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5232399"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3973512"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2714625" y="223678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1455737" y="223678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5232399"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6491287"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7750174"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11308" name="Rectangle 115"/>
          <p:cNvSpPr>
            <a:spLocks noChangeArrowheads="1"/>
          </p:cNvSpPr>
          <p:nvPr/>
        </p:nvSpPr>
        <p:spPr bwMode="auto">
          <a:xfrm>
            <a:off x="196848"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4</a:t>
            </a:r>
          </a:p>
        </p:txBody>
      </p:sp>
    </p:spTree>
    <p:extLst>
      <p:ext uri="{BB962C8B-B14F-4D97-AF65-F5344CB8AC3E}">
        <p14:creationId xmlns:p14="http://schemas.microsoft.com/office/powerpoint/2010/main" val="19667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November 2021</a:t>
            </a:r>
          </a:p>
        </p:txBody>
      </p:sp>
      <p:sp>
        <p:nvSpPr>
          <p:cNvPr id="11275" name="Rectangle 114"/>
          <p:cNvSpPr>
            <a:spLocks noChangeArrowheads="1"/>
          </p:cNvSpPr>
          <p:nvPr/>
        </p:nvSpPr>
        <p:spPr bwMode="auto">
          <a:xfrm>
            <a:off x="2714629" y="471804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6" name="Rectangle 113"/>
          <p:cNvSpPr>
            <a:spLocks noChangeArrowheads="1"/>
          </p:cNvSpPr>
          <p:nvPr/>
        </p:nvSpPr>
        <p:spPr bwMode="auto">
          <a:xfrm>
            <a:off x="1455741" y="471804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196852"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7750180" y="389096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6491293" y="389096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5232405" y="389096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3973517"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2714629" y="389096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1455741" y="389096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196852"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7750180" y="306387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6491293" y="306387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5232405" y="306387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3973517"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2714629" y="306387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1455741" y="306387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196852"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7750180" y="223678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6491293" y="223678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5232405" y="223678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3973517"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2714629" y="223678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1455741" y="223678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196852"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7750180" y="140969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6491293" y="140969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5232405" y="140969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3973517"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2714629" y="140969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1455741" y="140969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8" name="Rectangle 115"/>
          <p:cNvSpPr>
            <a:spLocks noChangeArrowheads="1"/>
          </p:cNvSpPr>
          <p:nvPr/>
        </p:nvSpPr>
        <p:spPr bwMode="auto">
          <a:xfrm>
            <a:off x="196852"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47" name="Rectangle 115">
            <a:extLst>
              <a:ext uri="{FF2B5EF4-FFF2-40B4-BE49-F238E27FC236}">
                <a16:creationId xmlns:a16="http://schemas.microsoft.com/office/drawing/2014/main" id="{1409E75B-6E53-4612-9FB6-1080F58BE554}"/>
              </a:ext>
            </a:extLst>
          </p:cNvPr>
          <p:cNvSpPr>
            <a:spLocks noChangeArrowheads="1"/>
          </p:cNvSpPr>
          <p:nvPr/>
        </p:nvSpPr>
        <p:spPr bwMode="auto">
          <a:xfrm>
            <a:off x="6491290"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8" name="Rectangle 115">
            <a:extLst>
              <a:ext uri="{FF2B5EF4-FFF2-40B4-BE49-F238E27FC236}">
                <a16:creationId xmlns:a16="http://schemas.microsoft.com/office/drawing/2014/main" id="{EA9F935A-8504-481F-9D04-6C5DC3F68945}"/>
              </a:ext>
            </a:extLst>
          </p:cNvPr>
          <p:cNvSpPr>
            <a:spLocks noChangeArrowheads="1"/>
          </p:cNvSpPr>
          <p:nvPr/>
        </p:nvSpPr>
        <p:spPr bwMode="auto">
          <a:xfrm>
            <a:off x="7750182"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5</a:t>
            </a:r>
            <a:endParaRPr lang="en-US" altLang="en-US" sz="1600" b="0" dirty="0"/>
          </a:p>
        </p:txBody>
      </p:sp>
      <p:sp>
        <p:nvSpPr>
          <p:cNvPr id="51" name="Rectangle 115">
            <a:extLst>
              <a:ext uri="{FF2B5EF4-FFF2-40B4-BE49-F238E27FC236}">
                <a16:creationId xmlns:a16="http://schemas.microsoft.com/office/drawing/2014/main" id="{6EA51ACC-D86C-4208-97E2-20F01209A59A}"/>
              </a:ext>
            </a:extLst>
          </p:cNvPr>
          <p:cNvSpPr>
            <a:spLocks noChangeArrowheads="1"/>
          </p:cNvSpPr>
          <p:nvPr/>
        </p:nvSpPr>
        <p:spPr bwMode="auto">
          <a:xfrm>
            <a:off x="3973518"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2" name="Rectangle 115">
            <a:extLst>
              <a:ext uri="{FF2B5EF4-FFF2-40B4-BE49-F238E27FC236}">
                <a16:creationId xmlns:a16="http://schemas.microsoft.com/office/drawing/2014/main" id="{237F1459-1A3F-413C-88F9-019426C09F14}"/>
              </a:ext>
            </a:extLst>
          </p:cNvPr>
          <p:cNvSpPr>
            <a:spLocks noChangeArrowheads="1"/>
          </p:cNvSpPr>
          <p:nvPr/>
        </p:nvSpPr>
        <p:spPr bwMode="auto">
          <a:xfrm>
            <a:off x="5232407"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buNone/>
            </a:pPr>
            <a:r>
              <a:rPr lang="en-US" altLang="en-US" sz="1600" b="0" dirty="0">
                <a:solidFill>
                  <a:srgbClr val="969696"/>
                </a:solidFill>
                <a:cs typeface="Arial" panose="020B0604020202020204" pitchFamily="34" charset="0"/>
              </a:rPr>
              <a:t>3</a:t>
            </a:r>
          </a:p>
        </p:txBody>
      </p:sp>
    </p:spTree>
    <p:extLst>
      <p:ext uri="{BB962C8B-B14F-4D97-AF65-F5344CB8AC3E}">
        <p14:creationId xmlns:p14="http://schemas.microsoft.com/office/powerpoint/2010/main" val="2302109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2021</a:t>
            </a:r>
            <a:endParaRPr lang="en-US" altLang="en-US" sz="2000" dirty="0"/>
          </a:p>
        </p:txBody>
      </p:sp>
      <p:sp>
        <p:nvSpPr>
          <p:cNvPr id="11274" name="Rectangle 115"/>
          <p:cNvSpPr>
            <a:spLocks noChangeArrowheads="1"/>
          </p:cNvSpPr>
          <p:nvPr/>
        </p:nvSpPr>
        <p:spPr bwMode="auto">
          <a:xfrm>
            <a:off x="3973514" y="47136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2714627" y="471366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1455739" y="471366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196850" y="471366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7750176" y="388657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6491289" y="388657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5232401" y="388657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3973514" y="388657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2714627" y="388657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1455739" y="388657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196850" y="388657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7750176" y="305948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6491289" y="305948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5232401" y="305948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3973514" y="305948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2714627" y="305948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1455739" y="305948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196850" y="305948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7750176" y="223239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6491289" y="22323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5232401" y="223239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3973514" y="223239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2714627" y="223239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1455739" y="223239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196850" y="223239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7750176" y="140531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6491289" y="140531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5232401" y="140531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3973514" y="140530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2714627" y="140531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11304" name="Rectangle 85"/>
          <p:cNvSpPr>
            <a:spLocks noChangeArrowheads="1"/>
          </p:cNvSpPr>
          <p:nvPr/>
        </p:nvSpPr>
        <p:spPr bwMode="auto">
          <a:xfrm>
            <a:off x="1455739" y="140531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48" name="Rectangle 112"/>
          <p:cNvSpPr>
            <a:spLocks noChangeArrowheads="1"/>
          </p:cNvSpPr>
          <p:nvPr/>
        </p:nvSpPr>
        <p:spPr bwMode="auto">
          <a:xfrm>
            <a:off x="196852"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49" name="Rectangle 111"/>
          <p:cNvSpPr>
            <a:spLocks noChangeArrowheads="1"/>
          </p:cNvSpPr>
          <p:nvPr/>
        </p:nvSpPr>
        <p:spPr bwMode="auto">
          <a:xfrm>
            <a:off x="7750176" y="47136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0" name="Rectangle 110"/>
          <p:cNvSpPr>
            <a:spLocks noChangeArrowheads="1"/>
          </p:cNvSpPr>
          <p:nvPr/>
        </p:nvSpPr>
        <p:spPr bwMode="auto">
          <a:xfrm>
            <a:off x="6491289" y="471365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09"/>
          <p:cNvSpPr>
            <a:spLocks noChangeArrowheads="1"/>
          </p:cNvSpPr>
          <p:nvPr/>
        </p:nvSpPr>
        <p:spPr bwMode="auto">
          <a:xfrm>
            <a:off x="5232401" y="47136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31</a:t>
            </a:r>
            <a:endParaRPr lang="en-US" altLang="en-US" sz="1600" b="0" dirty="0"/>
          </a:p>
        </p:txBody>
      </p:sp>
    </p:spTree>
    <p:extLst>
      <p:ext uri="{BB962C8B-B14F-4D97-AF65-F5344CB8AC3E}">
        <p14:creationId xmlns:p14="http://schemas.microsoft.com/office/powerpoint/2010/main" val="133900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a:t>Use of templates</a:t>
            </a:r>
            <a:endParaRPr lang="en-US" altLang="en-US"/>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January 2021</a:t>
            </a:r>
          </a:p>
        </p:txBody>
      </p:sp>
      <p:sp>
        <p:nvSpPr>
          <p:cNvPr id="11274" name="Rectangle 115"/>
          <p:cNvSpPr>
            <a:spLocks noChangeArrowheads="1"/>
          </p:cNvSpPr>
          <p:nvPr/>
        </p:nvSpPr>
        <p:spPr bwMode="auto">
          <a:xfrm>
            <a:off x="3973511"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11275" name="Rectangle 114"/>
          <p:cNvSpPr>
            <a:spLocks noChangeArrowheads="1"/>
          </p:cNvSpPr>
          <p:nvPr/>
        </p:nvSpPr>
        <p:spPr bwMode="auto">
          <a:xfrm>
            <a:off x="2714626" y="141194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276" name="Rectangle 113"/>
          <p:cNvSpPr>
            <a:spLocks noChangeArrowheads="1"/>
          </p:cNvSpPr>
          <p:nvPr/>
        </p:nvSpPr>
        <p:spPr bwMode="auto">
          <a:xfrm>
            <a:off x="1455738"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7" name="Rectangle 112"/>
          <p:cNvSpPr>
            <a:spLocks noChangeArrowheads="1"/>
          </p:cNvSpPr>
          <p:nvPr/>
        </p:nvSpPr>
        <p:spPr bwMode="auto">
          <a:xfrm>
            <a:off x="196851" y="141194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8" name="Rectangle 111"/>
          <p:cNvSpPr>
            <a:spLocks noChangeArrowheads="1"/>
          </p:cNvSpPr>
          <p:nvPr/>
        </p:nvSpPr>
        <p:spPr bwMode="auto">
          <a:xfrm>
            <a:off x="7750175" y="472029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6491288" y="472029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5232400" y="472029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3973513" y="472029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2714626" y="472029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1455738" y="472029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196851" y="472029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7750175" y="389320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6491288" y="389320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5232400" y="389320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3973513" y="38932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2714626" y="389320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1455738" y="38932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196851" y="389320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7750175" y="306611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6491288" y="306611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r>
              <a:rPr lang="en-US" altLang="en-US" sz="1600" b="0" dirty="0"/>
              <a:t>6</a:t>
            </a:r>
          </a:p>
        </p:txBody>
      </p:sp>
      <p:sp>
        <p:nvSpPr>
          <p:cNvPr id="11294" name="Rectangle 95"/>
          <p:cNvSpPr>
            <a:spLocks noChangeArrowheads="1"/>
          </p:cNvSpPr>
          <p:nvPr/>
        </p:nvSpPr>
        <p:spPr bwMode="auto">
          <a:xfrm>
            <a:off x="5232400" y="306611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3973513" y="306611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2714626" y="306611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1455738" y="306611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196851" y="306611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7750175" y="223902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6491288" y="223902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5232400" y="223902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3973513" y="223902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2714626" y="223902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1455738" y="223902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5232400"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6491288" y="141194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7750175" y="141194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11308" name="Rectangle 115"/>
          <p:cNvSpPr>
            <a:spLocks noChangeArrowheads="1"/>
          </p:cNvSpPr>
          <p:nvPr/>
        </p:nvSpPr>
        <p:spPr bwMode="auto">
          <a:xfrm>
            <a:off x="196851" y="223902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4</a:t>
            </a:r>
          </a:p>
        </p:txBody>
      </p:sp>
    </p:spTree>
    <p:extLst>
      <p:ext uri="{BB962C8B-B14F-4D97-AF65-F5344CB8AC3E}">
        <p14:creationId xmlns:p14="http://schemas.microsoft.com/office/powerpoint/2010/main" val="3946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February 2021</a:t>
            </a:r>
          </a:p>
        </p:txBody>
      </p:sp>
      <p:sp>
        <p:nvSpPr>
          <p:cNvPr id="11278" name="Rectangle 111"/>
          <p:cNvSpPr>
            <a:spLocks noChangeArrowheads="1"/>
          </p:cNvSpPr>
          <p:nvPr/>
        </p:nvSpPr>
        <p:spPr bwMode="auto">
          <a:xfrm>
            <a:off x="7750174" y="389095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6491288" y="389095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5232400" y="389095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3973512" y="389095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2714625" y="389095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1455738" y="389096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196851" y="389096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7750174" y="306386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6491288" y="306387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5232400" y="306387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3973512" y="306387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2714625" y="306386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1455738" y="306387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196851" y="306387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7750174" y="223678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6491288" y="223678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5232400" y="223678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3973512" y="223678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2714625" y="223678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1455738" y="223678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196851" y="223678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7750174" y="140969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6491288" y="140969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5232400" y="140969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3973512" y="140969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2714625" y="140969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1455738" y="140969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8" name="Rectangle 115"/>
          <p:cNvSpPr>
            <a:spLocks noChangeArrowheads="1"/>
          </p:cNvSpPr>
          <p:nvPr/>
        </p:nvSpPr>
        <p:spPr bwMode="auto">
          <a:xfrm>
            <a:off x="196851" y="14096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Tree>
    <p:extLst>
      <p:ext uri="{BB962C8B-B14F-4D97-AF65-F5344CB8AC3E}">
        <p14:creationId xmlns:p14="http://schemas.microsoft.com/office/powerpoint/2010/main" val="406810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March 2021</a:t>
            </a:r>
          </a:p>
        </p:txBody>
      </p:sp>
      <p:sp>
        <p:nvSpPr>
          <p:cNvPr id="11275" name="Rectangle 114"/>
          <p:cNvSpPr>
            <a:spLocks noChangeArrowheads="1"/>
          </p:cNvSpPr>
          <p:nvPr/>
        </p:nvSpPr>
        <p:spPr bwMode="auto">
          <a:xfrm>
            <a:off x="2714632" y="467785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6" name="Rectangle 113"/>
          <p:cNvSpPr>
            <a:spLocks noChangeArrowheads="1"/>
          </p:cNvSpPr>
          <p:nvPr/>
        </p:nvSpPr>
        <p:spPr bwMode="auto">
          <a:xfrm>
            <a:off x="1455744" y="468457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196853" y="467785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7750182" y="385076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6491295" y="385076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5232407" y="385076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3973519" y="385076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2714632" y="385076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1455744" y="385748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196853" y="385076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7750182" y="302367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6491295" y="302367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5232407" y="302367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3973519" y="302367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2714632" y="302367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1455744" y="303039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196853" y="302367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7750182" y="219659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6491295" y="219659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5232407" y="219659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3973519" y="219659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2714632" y="219659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1455744" y="220330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196853" y="219659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7750182" y="136950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6491295" y="136950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5232407" y="136950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3973519" y="136950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2714632" y="136950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1455744" y="137622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8" name="Rectangle 115"/>
          <p:cNvSpPr>
            <a:spLocks noChangeArrowheads="1"/>
          </p:cNvSpPr>
          <p:nvPr/>
        </p:nvSpPr>
        <p:spPr bwMode="auto">
          <a:xfrm>
            <a:off x="196853" y="136950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46" name="Rectangle 115">
            <a:extLst>
              <a:ext uri="{FF2B5EF4-FFF2-40B4-BE49-F238E27FC236}">
                <a16:creationId xmlns:a16="http://schemas.microsoft.com/office/drawing/2014/main" id="{16359513-996C-41D5-820B-8923F1740299}"/>
              </a:ext>
            </a:extLst>
          </p:cNvPr>
          <p:cNvSpPr>
            <a:spLocks noChangeArrowheads="1"/>
          </p:cNvSpPr>
          <p:nvPr/>
        </p:nvSpPr>
        <p:spPr bwMode="auto">
          <a:xfrm>
            <a:off x="5232403" y="467561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7" name="Rectangle 115">
            <a:extLst>
              <a:ext uri="{FF2B5EF4-FFF2-40B4-BE49-F238E27FC236}">
                <a16:creationId xmlns:a16="http://schemas.microsoft.com/office/drawing/2014/main" id="{69CBFFB8-4CD2-4ED6-8F7C-4FD65886B4B5}"/>
              </a:ext>
            </a:extLst>
          </p:cNvPr>
          <p:cNvSpPr>
            <a:spLocks noChangeArrowheads="1"/>
          </p:cNvSpPr>
          <p:nvPr/>
        </p:nvSpPr>
        <p:spPr bwMode="auto">
          <a:xfrm>
            <a:off x="6491292" y="467561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
        <p:nvSpPr>
          <p:cNvPr id="48" name="Rectangle 115">
            <a:extLst>
              <a:ext uri="{FF2B5EF4-FFF2-40B4-BE49-F238E27FC236}">
                <a16:creationId xmlns:a16="http://schemas.microsoft.com/office/drawing/2014/main" id="{4D3FCAAD-B406-4238-BACF-C3D0D723845A}"/>
              </a:ext>
            </a:extLst>
          </p:cNvPr>
          <p:cNvSpPr>
            <a:spLocks noChangeArrowheads="1"/>
          </p:cNvSpPr>
          <p:nvPr/>
        </p:nvSpPr>
        <p:spPr bwMode="auto">
          <a:xfrm>
            <a:off x="7750180" y="467561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4</a:t>
            </a:r>
            <a:endParaRPr lang="en-US" altLang="en-US" sz="1600" b="0" dirty="0"/>
          </a:p>
        </p:txBody>
      </p:sp>
      <p:sp>
        <p:nvSpPr>
          <p:cNvPr id="50" name="Rectangle 115">
            <a:extLst>
              <a:ext uri="{FF2B5EF4-FFF2-40B4-BE49-F238E27FC236}">
                <a16:creationId xmlns:a16="http://schemas.microsoft.com/office/drawing/2014/main" id="{C3B791D3-9698-4006-8E86-E5B9CEA19C7C}"/>
              </a:ext>
            </a:extLst>
          </p:cNvPr>
          <p:cNvSpPr>
            <a:spLocks noChangeArrowheads="1"/>
          </p:cNvSpPr>
          <p:nvPr/>
        </p:nvSpPr>
        <p:spPr bwMode="auto">
          <a:xfrm>
            <a:off x="3973517" y="46778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Tree>
    <p:extLst>
      <p:ext uri="{BB962C8B-B14F-4D97-AF65-F5344CB8AC3E}">
        <p14:creationId xmlns:p14="http://schemas.microsoft.com/office/powerpoint/2010/main" val="24755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April 2021</a:t>
            </a:r>
          </a:p>
        </p:txBody>
      </p:sp>
      <p:sp>
        <p:nvSpPr>
          <p:cNvPr id="11274" name="Rectangle 115"/>
          <p:cNvSpPr>
            <a:spLocks noChangeArrowheads="1"/>
          </p:cNvSpPr>
          <p:nvPr/>
        </p:nvSpPr>
        <p:spPr bwMode="auto">
          <a:xfrm>
            <a:off x="3973512"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2714624"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1455736"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196851" y="471805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7750175" y="389096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6491288" y="389096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5232400" y="389096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3973512"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2714624"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1455736"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196851" y="389096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7750175" y="306387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6491288" y="306387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5232400" y="306387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3973512"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2714624"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1455736"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196851" y="306387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7750175" y="223678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6491288" y="223678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5232400" y="223678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3973512"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2714624"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1455736"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196851" y="223678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7750175" y="140970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6491288" y="140970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5232400" y="140970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3973512"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46" name="Rectangle 114"/>
          <p:cNvSpPr>
            <a:spLocks noChangeArrowheads="1"/>
          </p:cNvSpPr>
          <p:nvPr/>
        </p:nvSpPr>
        <p:spPr bwMode="auto">
          <a:xfrm>
            <a:off x="2714625" y="140970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47" name="Rectangle 113"/>
          <p:cNvSpPr>
            <a:spLocks noChangeArrowheads="1"/>
          </p:cNvSpPr>
          <p:nvPr/>
        </p:nvSpPr>
        <p:spPr bwMode="auto">
          <a:xfrm>
            <a:off x="1455737" y="140970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48" name="Rectangle 112"/>
          <p:cNvSpPr>
            <a:spLocks noChangeArrowheads="1"/>
          </p:cNvSpPr>
          <p:nvPr/>
        </p:nvSpPr>
        <p:spPr bwMode="auto">
          <a:xfrm>
            <a:off x="196851" y="14096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49" name="Rectangle 111"/>
          <p:cNvSpPr>
            <a:spLocks noChangeArrowheads="1"/>
          </p:cNvSpPr>
          <p:nvPr/>
        </p:nvSpPr>
        <p:spPr bwMode="auto">
          <a:xfrm>
            <a:off x="7750175" y="471805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0" name="Rectangle 110"/>
          <p:cNvSpPr>
            <a:spLocks noChangeArrowheads="1"/>
          </p:cNvSpPr>
          <p:nvPr/>
        </p:nvSpPr>
        <p:spPr bwMode="auto">
          <a:xfrm>
            <a:off x="6491288" y="471805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09"/>
          <p:cNvSpPr>
            <a:spLocks noChangeArrowheads="1"/>
          </p:cNvSpPr>
          <p:nvPr/>
        </p:nvSpPr>
        <p:spPr bwMode="auto">
          <a:xfrm>
            <a:off x="5232400" y="471805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127236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May 2021</a:t>
            </a:r>
          </a:p>
        </p:txBody>
      </p:sp>
      <p:sp>
        <p:nvSpPr>
          <p:cNvPr id="11274" name="Rectangle 115"/>
          <p:cNvSpPr>
            <a:spLocks noChangeArrowheads="1"/>
          </p:cNvSpPr>
          <p:nvPr/>
        </p:nvSpPr>
        <p:spPr bwMode="auto">
          <a:xfrm>
            <a:off x="3973514" y="140970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5" name="Rectangle 114"/>
          <p:cNvSpPr>
            <a:spLocks noChangeArrowheads="1"/>
          </p:cNvSpPr>
          <p:nvPr/>
        </p:nvSpPr>
        <p:spPr bwMode="auto">
          <a:xfrm>
            <a:off x="2714627" y="140970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6" name="Rectangle 113"/>
          <p:cNvSpPr>
            <a:spLocks noChangeArrowheads="1"/>
          </p:cNvSpPr>
          <p:nvPr/>
        </p:nvSpPr>
        <p:spPr bwMode="auto">
          <a:xfrm>
            <a:off x="1455739" y="14097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27</a:t>
            </a:r>
          </a:p>
        </p:txBody>
      </p:sp>
      <p:sp>
        <p:nvSpPr>
          <p:cNvPr id="11277" name="Rectangle 112"/>
          <p:cNvSpPr>
            <a:spLocks noChangeArrowheads="1"/>
          </p:cNvSpPr>
          <p:nvPr/>
        </p:nvSpPr>
        <p:spPr bwMode="auto">
          <a:xfrm>
            <a:off x="196850" y="554514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8" name="Rectangle 111"/>
          <p:cNvSpPr>
            <a:spLocks noChangeArrowheads="1"/>
          </p:cNvSpPr>
          <p:nvPr/>
        </p:nvSpPr>
        <p:spPr bwMode="auto">
          <a:xfrm>
            <a:off x="7750177" y="471805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79" name="Rectangle 110"/>
          <p:cNvSpPr>
            <a:spLocks noChangeArrowheads="1"/>
          </p:cNvSpPr>
          <p:nvPr/>
        </p:nvSpPr>
        <p:spPr bwMode="auto">
          <a:xfrm>
            <a:off x="6491290" y="471805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0" name="Rectangle 109"/>
          <p:cNvSpPr>
            <a:spLocks noChangeArrowheads="1"/>
          </p:cNvSpPr>
          <p:nvPr/>
        </p:nvSpPr>
        <p:spPr bwMode="auto">
          <a:xfrm>
            <a:off x="5232402" y="471805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1" name="Rectangle 108"/>
          <p:cNvSpPr>
            <a:spLocks noChangeArrowheads="1"/>
          </p:cNvSpPr>
          <p:nvPr/>
        </p:nvSpPr>
        <p:spPr bwMode="auto">
          <a:xfrm>
            <a:off x="3973514" y="471805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2" name="Rectangle 107"/>
          <p:cNvSpPr>
            <a:spLocks noChangeArrowheads="1"/>
          </p:cNvSpPr>
          <p:nvPr/>
        </p:nvSpPr>
        <p:spPr bwMode="auto">
          <a:xfrm>
            <a:off x="2714627" y="471805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3" name="Rectangle 106"/>
          <p:cNvSpPr>
            <a:spLocks noChangeArrowheads="1"/>
          </p:cNvSpPr>
          <p:nvPr/>
        </p:nvSpPr>
        <p:spPr bwMode="auto">
          <a:xfrm>
            <a:off x="1455739" y="471805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4" name="Rectangle 105"/>
          <p:cNvSpPr>
            <a:spLocks noChangeArrowheads="1"/>
          </p:cNvSpPr>
          <p:nvPr/>
        </p:nvSpPr>
        <p:spPr bwMode="auto">
          <a:xfrm>
            <a:off x="196850" y="471805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5" name="Rectangle 104"/>
          <p:cNvSpPr>
            <a:spLocks noChangeArrowheads="1"/>
          </p:cNvSpPr>
          <p:nvPr/>
        </p:nvSpPr>
        <p:spPr bwMode="auto">
          <a:xfrm>
            <a:off x="7750177" y="389096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6" name="Rectangle 103"/>
          <p:cNvSpPr>
            <a:spLocks noChangeArrowheads="1"/>
          </p:cNvSpPr>
          <p:nvPr/>
        </p:nvSpPr>
        <p:spPr bwMode="auto">
          <a:xfrm>
            <a:off x="6491290" y="389096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7" name="Rectangle 102"/>
          <p:cNvSpPr>
            <a:spLocks noChangeArrowheads="1"/>
          </p:cNvSpPr>
          <p:nvPr/>
        </p:nvSpPr>
        <p:spPr bwMode="auto">
          <a:xfrm>
            <a:off x="5232402" y="389096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8" name="Rectangle 101"/>
          <p:cNvSpPr>
            <a:spLocks noChangeArrowheads="1"/>
          </p:cNvSpPr>
          <p:nvPr/>
        </p:nvSpPr>
        <p:spPr bwMode="auto">
          <a:xfrm>
            <a:off x="3973514" y="389096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9" name="Rectangle 100"/>
          <p:cNvSpPr>
            <a:spLocks noChangeArrowheads="1"/>
          </p:cNvSpPr>
          <p:nvPr/>
        </p:nvSpPr>
        <p:spPr bwMode="auto">
          <a:xfrm>
            <a:off x="2714627" y="389096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0" name="Rectangle 99"/>
          <p:cNvSpPr>
            <a:spLocks noChangeArrowheads="1"/>
          </p:cNvSpPr>
          <p:nvPr/>
        </p:nvSpPr>
        <p:spPr bwMode="auto">
          <a:xfrm>
            <a:off x="1455739" y="389096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1" name="Rectangle 98"/>
          <p:cNvSpPr>
            <a:spLocks noChangeArrowheads="1"/>
          </p:cNvSpPr>
          <p:nvPr/>
        </p:nvSpPr>
        <p:spPr bwMode="auto">
          <a:xfrm>
            <a:off x="196850" y="389096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2" name="Rectangle 97"/>
          <p:cNvSpPr>
            <a:spLocks noChangeArrowheads="1"/>
          </p:cNvSpPr>
          <p:nvPr/>
        </p:nvSpPr>
        <p:spPr bwMode="auto">
          <a:xfrm>
            <a:off x="7750177" y="306387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3" name="Rectangle 96"/>
          <p:cNvSpPr>
            <a:spLocks noChangeArrowheads="1"/>
          </p:cNvSpPr>
          <p:nvPr/>
        </p:nvSpPr>
        <p:spPr bwMode="auto">
          <a:xfrm>
            <a:off x="6491290" y="306387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4" name="Rectangle 95"/>
          <p:cNvSpPr>
            <a:spLocks noChangeArrowheads="1"/>
          </p:cNvSpPr>
          <p:nvPr/>
        </p:nvSpPr>
        <p:spPr bwMode="auto">
          <a:xfrm>
            <a:off x="5232402" y="306387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5" name="Rectangle 94"/>
          <p:cNvSpPr>
            <a:spLocks noChangeArrowheads="1"/>
          </p:cNvSpPr>
          <p:nvPr/>
        </p:nvSpPr>
        <p:spPr bwMode="auto">
          <a:xfrm>
            <a:off x="3973514" y="306387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6" name="Rectangle 93"/>
          <p:cNvSpPr>
            <a:spLocks noChangeArrowheads="1"/>
          </p:cNvSpPr>
          <p:nvPr/>
        </p:nvSpPr>
        <p:spPr bwMode="auto">
          <a:xfrm>
            <a:off x="2714627" y="306388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7" name="Rectangle 92"/>
          <p:cNvSpPr>
            <a:spLocks noChangeArrowheads="1"/>
          </p:cNvSpPr>
          <p:nvPr/>
        </p:nvSpPr>
        <p:spPr bwMode="auto">
          <a:xfrm>
            <a:off x="1455739" y="306388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8" name="Rectangle 91"/>
          <p:cNvSpPr>
            <a:spLocks noChangeArrowheads="1"/>
          </p:cNvSpPr>
          <p:nvPr/>
        </p:nvSpPr>
        <p:spPr bwMode="auto">
          <a:xfrm>
            <a:off x="196850" y="306388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9" name="Rectangle 90"/>
          <p:cNvSpPr>
            <a:spLocks noChangeArrowheads="1"/>
          </p:cNvSpPr>
          <p:nvPr/>
        </p:nvSpPr>
        <p:spPr bwMode="auto">
          <a:xfrm>
            <a:off x="7750177" y="223679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0" name="Rectangle 89"/>
          <p:cNvSpPr>
            <a:spLocks noChangeArrowheads="1"/>
          </p:cNvSpPr>
          <p:nvPr/>
        </p:nvSpPr>
        <p:spPr bwMode="auto">
          <a:xfrm>
            <a:off x="6491290" y="223679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1" name="Rectangle 88"/>
          <p:cNvSpPr>
            <a:spLocks noChangeArrowheads="1"/>
          </p:cNvSpPr>
          <p:nvPr/>
        </p:nvSpPr>
        <p:spPr bwMode="auto">
          <a:xfrm>
            <a:off x="5232402" y="223679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2" name="Rectangle 87"/>
          <p:cNvSpPr>
            <a:spLocks noChangeArrowheads="1"/>
          </p:cNvSpPr>
          <p:nvPr/>
        </p:nvSpPr>
        <p:spPr bwMode="auto">
          <a:xfrm>
            <a:off x="3973514" y="223679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3" name="Rectangle 86"/>
          <p:cNvSpPr>
            <a:spLocks noChangeArrowheads="1"/>
          </p:cNvSpPr>
          <p:nvPr/>
        </p:nvSpPr>
        <p:spPr bwMode="auto">
          <a:xfrm>
            <a:off x="2714627" y="223679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4" name="Rectangle 85"/>
          <p:cNvSpPr>
            <a:spLocks noChangeArrowheads="1"/>
          </p:cNvSpPr>
          <p:nvPr/>
        </p:nvSpPr>
        <p:spPr bwMode="auto">
          <a:xfrm>
            <a:off x="1455739" y="223679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5" name="Rectangle 115"/>
          <p:cNvSpPr>
            <a:spLocks noChangeArrowheads="1"/>
          </p:cNvSpPr>
          <p:nvPr/>
        </p:nvSpPr>
        <p:spPr bwMode="auto">
          <a:xfrm>
            <a:off x="5232402" y="14097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6491290" y="140970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11307" name="Rectangle 115"/>
          <p:cNvSpPr>
            <a:spLocks noChangeArrowheads="1"/>
          </p:cNvSpPr>
          <p:nvPr/>
        </p:nvSpPr>
        <p:spPr bwMode="auto">
          <a:xfrm>
            <a:off x="7750177" y="140970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
        <p:nvSpPr>
          <p:cNvPr id="11308" name="Rectangle 115"/>
          <p:cNvSpPr>
            <a:spLocks noChangeArrowheads="1"/>
          </p:cNvSpPr>
          <p:nvPr/>
        </p:nvSpPr>
        <p:spPr bwMode="auto">
          <a:xfrm>
            <a:off x="196850" y="223679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45" name="Rectangle 113">
            <a:extLst>
              <a:ext uri="{FF2B5EF4-FFF2-40B4-BE49-F238E27FC236}">
                <a16:creationId xmlns:a16="http://schemas.microsoft.com/office/drawing/2014/main" id="{FDEF6E30-7E6E-4E83-B237-2DF23C46C120}"/>
              </a:ext>
            </a:extLst>
          </p:cNvPr>
          <p:cNvSpPr>
            <a:spLocks noChangeArrowheads="1"/>
          </p:cNvSpPr>
          <p:nvPr/>
        </p:nvSpPr>
        <p:spPr bwMode="auto">
          <a:xfrm>
            <a:off x="196851" y="14103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26</a:t>
            </a:r>
          </a:p>
        </p:txBody>
      </p:sp>
      <p:sp>
        <p:nvSpPr>
          <p:cNvPr id="46" name="Rectangle 115">
            <a:extLst>
              <a:ext uri="{FF2B5EF4-FFF2-40B4-BE49-F238E27FC236}">
                <a16:creationId xmlns:a16="http://schemas.microsoft.com/office/drawing/2014/main" id="{6925F6AB-B97A-4090-B271-4F1E5B8904DB}"/>
              </a:ext>
            </a:extLst>
          </p:cNvPr>
          <p:cNvSpPr>
            <a:spLocks noChangeArrowheads="1"/>
          </p:cNvSpPr>
          <p:nvPr/>
        </p:nvSpPr>
        <p:spPr bwMode="auto">
          <a:xfrm>
            <a:off x="5232399" y="554514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7" name="Rectangle 114">
            <a:extLst>
              <a:ext uri="{FF2B5EF4-FFF2-40B4-BE49-F238E27FC236}">
                <a16:creationId xmlns:a16="http://schemas.microsoft.com/office/drawing/2014/main" id="{DB2DA592-7208-4C66-98D1-1640C702A09F}"/>
              </a:ext>
            </a:extLst>
          </p:cNvPr>
          <p:cNvSpPr>
            <a:spLocks noChangeArrowheads="1"/>
          </p:cNvSpPr>
          <p:nvPr/>
        </p:nvSpPr>
        <p:spPr bwMode="auto">
          <a:xfrm>
            <a:off x="3973512" y="554514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8" name="Rectangle 113">
            <a:extLst>
              <a:ext uri="{FF2B5EF4-FFF2-40B4-BE49-F238E27FC236}">
                <a16:creationId xmlns:a16="http://schemas.microsoft.com/office/drawing/2014/main" id="{8782B494-E08A-418A-B27D-13251610450F}"/>
              </a:ext>
            </a:extLst>
          </p:cNvPr>
          <p:cNvSpPr>
            <a:spLocks noChangeArrowheads="1"/>
          </p:cNvSpPr>
          <p:nvPr/>
        </p:nvSpPr>
        <p:spPr bwMode="auto">
          <a:xfrm>
            <a:off x="2714624" y="554514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9" name="Rectangle 115">
            <a:extLst>
              <a:ext uri="{FF2B5EF4-FFF2-40B4-BE49-F238E27FC236}">
                <a16:creationId xmlns:a16="http://schemas.microsoft.com/office/drawing/2014/main" id="{918AB596-263B-4C56-8FD7-8D7B5AE4C261}"/>
              </a:ext>
            </a:extLst>
          </p:cNvPr>
          <p:cNvSpPr>
            <a:spLocks noChangeArrowheads="1"/>
          </p:cNvSpPr>
          <p:nvPr/>
        </p:nvSpPr>
        <p:spPr bwMode="auto">
          <a:xfrm>
            <a:off x="6491287" y="554514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5</a:t>
            </a:r>
            <a:endParaRPr lang="en-US" altLang="en-US" sz="1600" b="0" dirty="0"/>
          </a:p>
        </p:txBody>
      </p:sp>
      <p:sp>
        <p:nvSpPr>
          <p:cNvPr id="50" name="Rectangle 113">
            <a:extLst>
              <a:ext uri="{FF2B5EF4-FFF2-40B4-BE49-F238E27FC236}">
                <a16:creationId xmlns:a16="http://schemas.microsoft.com/office/drawing/2014/main" id="{946D73EA-FE7C-4721-ACA6-3A22551B16AA}"/>
              </a:ext>
            </a:extLst>
          </p:cNvPr>
          <p:cNvSpPr>
            <a:spLocks noChangeArrowheads="1"/>
          </p:cNvSpPr>
          <p:nvPr/>
        </p:nvSpPr>
        <p:spPr bwMode="auto">
          <a:xfrm>
            <a:off x="1455736" y="554581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15">
            <a:extLst>
              <a:ext uri="{FF2B5EF4-FFF2-40B4-BE49-F238E27FC236}">
                <a16:creationId xmlns:a16="http://schemas.microsoft.com/office/drawing/2014/main" id="{59A3A2D2-081E-4ED8-B516-89EA9F0B1065}"/>
              </a:ext>
            </a:extLst>
          </p:cNvPr>
          <p:cNvSpPr>
            <a:spLocks noChangeArrowheads="1"/>
          </p:cNvSpPr>
          <p:nvPr/>
        </p:nvSpPr>
        <p:spPr bwMode="auto">
          <a:xfrm>
            <a:off x="7750177" y="554581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6</a:t>
            </a:r>
            <a:endParaRPr lang="en-US" altLang="en-US" sz="1600" b="0" dirty="0"/>
          </a:p>
        </p:txBody>
      </p:sp>
    </p:spTree>
    <p:extLst>
      <p:ext uri="{BB962C8B-B14F-4D97-AF65-F5344CB8AC3E}">
        <p14:creationId xmlns:p14="http://schemas.microsoft.com/office/powerpoint/2010/main" val="2908994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64399"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505512"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4662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87737"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28849"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69962"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21107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211074"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June 2021</a:t>
            </a:r>
          </a:p>
        </p:txBody>
      </p:sp>
      <p:sp>
        <p:nvSpPr>
          <p:cNvPr id="11274" name="Rectangle 115"/>
          <p:cNvSpPr>
            <a:spLocks noChangeArrowheads="1"/>
          </p:cNvSpPr>
          <p:nvPr/>
        </p:nvSpPr>
        <p:spPr bwMode="auto">
          <a:xfrm>
            <a:off x="3987736"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5" name="Rectangle 114"/>
          <p:cNvSpPr>
            <a:spLocks noChangeArrowheads="1"/>
          </p:cNvSpPr>
          <p:nvPr/>
        </p:nvSpPr>
        <p:spPr bwMode="auto">
          <a:xfrm>
            <a:off x="2728849"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1469961"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21107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7764399"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6505512"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5246624"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3987736"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2728849"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1469961"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21107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7764399"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6505512"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5246624"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3987736"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2728849"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1469961"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21107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7764399"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6505512"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5246624"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3987736"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2728849"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1469961"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21107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7764399" y="140970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6505512" y="140970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5246624" y="140970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3987736"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2728849"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1469961"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5246624"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a:t>
            </a:r>
            <a:endParaRPr lang="en-US" altLang="en-US" sz="1600" b="0" dirty="0"/>
          </a:p>
        </p:txBody>
      </p:sp>
      <p:sp>
        <p:nvSpPr>
          <p:cNvPr id="11306" name="Rectangle 115"/>
          <p:cNvSpPr>
            <a:spLocks noChangeArrowheads="1"/>
          </p:cNvSpPr>
          <p:nvPr/>
        </p:nvSpPr>
        <p:spPr bwMode="auto">
          <a:xfrm>
            <a:off x="6505512"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
        <p:nvSpPr>
          <p:cNvPr id="11307" name="Rectangle 115"/>
          <p:cNvSpPr>
            <a:spLocks noChangeArrowheads="1"/>
          </p:cNvSpPr>
          <p:nvPr/>
        </p:nvSpPr>
        <p:spPr bwMode="auto">
          <a:xfrm>
            <a:off x="7764399"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11308" name="Rectangle 115"/>
          <p:cNvSpPr>
            <a:spLocks noChangeArrowheads="1"/>
          </p:cNvSpPr>
          <p:nvPr/>
        </p:nvSpPr>
        <p:spPr bwMode="auto">
          <a:xfrm>
            <a:off x="211072"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31</a:t>
            </a:r>
            <a:endParaRPr lang="en-US" altLang="en-US" sz="1600" b="0" dirty="0"/>
          </a:p>
        </p:txBody>
      </p:sp>
    </p:spTree>
    <p:extLst>
      <p:ext uri="{BB962C8B-B14F-4D97-AF65-F5344CB8AC3E}">
        <p14:creationId xmlns:p14="http://schemas.microsoft.com/office/powerpoint/2010/main" val="194696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July 2021</a:t>
            </a:r>
          </a:p>
        </p:txBody>
      </p:sp>
      <p:sp>
        <p:nvSpPr>
          <p:cNvPr id="11274" name="Rectangle 115"/>
          <p:cNvSpPr>
            <a:spLocks noChangeArrowheads="1"/>
          </p:cNvSpPr>
          <p:nvPr/>
        </p:nvSpPr>
        <p:spPr bwMode="auto">
          <a:xfrm>
            <a:off x="3973512" y="471804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2714625" y="471804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1455737" y="47180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196851" y="471804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7750175" y="38909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6491288" y="389095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5232400" y="38909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3973512" y="389095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2714625" y="389095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1455737" y="389095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196851" y="389095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7750175" y="306387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6491288" y="306387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5232400" y="306387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3973512" y="306387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2714625" y="306387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1455737" y="306387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196851" y="306386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7750175" y="223678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6491288" y="223678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5232400" y="223678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3973512" y="223678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2714625" y="223678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1455737" y="223678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196851" y="223678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7750175" y="140969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6491288" y="140969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5232400" y="140969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3973512" y="140969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46" name="Rectangle 114"/>
          <p:cNvSpPr>
            <a:spLocks noChangeArrowheads="1"/>
          </p:cNvSpPr>
          <p:nvPr/>
        </p:nvSpPr>
        <p:spPr bwMode="auto">
          <a:xfrm>
            <a:off x="2714625" y="140969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47" name="Rectangle 113"/>
          <p:cNvSpPr>
            <a:spLocks noChangeArrowheads="1"/>
          </p:cNvSpPr>
          <p:nvPr/>
        </p:nvSpPr>
        <p:spPr bwMode="auto">
          <a:xfrm>
            <a:off x="1455737" y="140969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48" name="Rectangle 112"/>
          <p:cNvSpPr>
            <a:spLocks noChangeArrowheads="1"/>
          </p:cNvSpPr>
          <p:nvPr/>
        </p:nvSpPr>
        <p:spPr bwMode="auto">
          <a:xfrm>
            <a:off x="196851" y="140969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49" name="Rectangle 111"/>
          <p:cNvSpPr>
            <a:spLocks noChangeArrowheads="1"/>
          </p:cNvSpPr>
          <p:nvPr/>
        </p:nvSpPr>
        <p:spPr bwMode="auto">
          <a:xfrm>
            <a:off x="7750175" y="471804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0" name="Rectangle 110"/>
          <p:cNvSpPr>
            <a:spLocks noChangeArrowheads="1"/>
          </p:cNvSpPr>
          <p:nvPr/>
        </p:nvSpPr>
        <p:spPr bwMode="auto">
          <a:xfrm>
            <a:off x="6491288" y="471804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31</a:t>
            </a:r>
            <a:endParaRPr lang="en-US" altLang="en-US" sz="1600" b="0" dirty="0"/>
          </a:p>
        </p:txBody>
      </p:sp>
      <p:sp>
        <p:nvSpPr>
          <p:cNvPr id="51" name="Rectangle 109"/>
          <p:cNvSpPr>
            <a:spLocks noChangeArrowheads="1"/>
          </p:cNvSpPr>
          <p:nvPr/>
        </p:nvSpPr>
        <p:spPr bwMode="auto">
          <a:xfrm>
            <a:off x="5232400" y="471804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3173756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August 2021</a:t>
            </a:r>
          </a:p>
        </p:txBody>
      </p:sp>
      <p:sp>
        <p:nvSpPr>
          <p:cNvPr id="11274" name="Rectangle 115"/>
          <p:cNvSpPr>
            <a:spLocks noChangeArrowheads="1"/>
          </p:cNvSpPr>
          <p:nvPr/>
        </p:nvSpPr>
        <p:spPr bwMode="auto">
          <a:xfrm>
            <a:off x="3973511"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5" name="Rectangle 114"/>
          <p:cNvSpPr>
            <a:spLocks noChangeArrowheads="1"/>
          </p:cNvSpPr>
          <p:nvPr/>
        </p:nvSpPr>
        <p:spPr bwMode="auto">
          <a:xfrm>
            <a:off x="2714621"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6" name="Rectangle 113"/>
          <p:cNvSpPr>
            <a:spLocks noChangeArrowheads="1"/>
          </p:cNvSpPr>
          <p:nvPr/>
        </p:nvSpPr>
        <p:spPr bwMode="auto">
          <a:xfrm>
            <a:off x="1455733"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7" name="Rectangle 112"/>
          <p:cNvSpPr>
            <a:spLocks noChangeArrowheads="1"/>
          </p:cNvSpPr>
          <p:nvPr/>
        </p:nvSpPr>
        <p:spPr bwMode="auto">
          <a:xfrm>
            <a:off x="196851" y="554513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8" name="Rectangle 111"/>
          <p:cNvSpPr>
            <a:spLocks noChangeArrowheads="1"/>
          </p:cNvSpPr>
          <p:nvPr/>
        </p:nvSpPr>
        <p:spPr bwMode="auto">
          <a:xfrm>
            <a:off x="7750173" y="471805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9" name="Rectangle 110"/>
          <p:cNvSpPr>
            <a:spLocks noChangeArrowheads="1"/>
          </p:cNvSpPr>
          <p:nvPr/>
        </p:nvSpPr>
        <p:spPr bwMode="auto">
          <a:xfrm>
            <a:off x="6491286" y="471805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0" name="Rectangle 109"/>
          <p:cNvSpPr>
            <a:spLocks noChangeArrowheads="1"/>
          </p:cNvSpPr>
          <p:nvPr/>
        </p:nvSpPr>
        <p:spPr bwMode="auto">
          <a:xfrm>
            <a:off x="5232398" y="471805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1" name="Rectangle 108"/>
          <p:cNvSpPr>
            <a:spLocks noChangeArrowheads="1"/>
          </p:cNvSpPr>
          <p:nvPr/>
        </p:nvSpPr>
        <p:spPr bwMode="auto">
          <a:xfrm>
            <a:off x="3973510" y="471805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2" name="Rectangle 107"/>
          <p:cNvSpPr>
            <a:spLocks noChangeArrowheads="1"/>
          </p:cNvSpPr>
          <p:nvPr/>
        </p:nvSpPr>
        <p:spPr bwMode="auto">
          <a:xfrm>
            <a:off x="2714621" y="471805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3" name="Rectangle 106"/>
          <p:cNvSpPr>
            <a:spLocks noChangeArrowheads="1"/>
          </p:cNvSpPr>
          <p:nvPr/>
        </p:nvSpPr>
        <p:spPr bwMode="auto">
          <a:xfrm>
            <a:off x="1455733" y="471805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4" name="Rectangle 105"/>
          <p:cNvSpPr>
            <a:spLocks noChangeArrowheads="1"/>
          </p:cNvSpPr>
          <p:nvPr/>
        </p:nvSpPr>
        <p:spPr bwMode="auto">
          <a:xfrm>
            <a:off x="196851" y="471805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5" name="Rectangle 104"/>
          <p:cNvSpPr>
            <a:spLocks noChangeArrowheads="1"/>
          </p:cNvSpPr>
          <p:nvPr/>
        </p:nvSpPr>
        <p:spPr bwMode="auto">
          <a:xfrm>
            <a:off x="7750173" y="389096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6" name="Rectangle 103"/>
          <p:cNvSpPr>
            <a:spLocks noChangeArrowheads="1"/>
          </p:cNvSpPr>
          <p:nvPr/>
        </p:nvSpPr>
        <p:spPr bwMode="auto">
          <a:xfrm>
            <a:off x="6491286" y="389096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7" name="Rectangle 102"/>
          <p:cNvSpPr>
            <a:spLocks noChangeArrowheads="1"/>
          </p:cNvSpPr>
          <p:nvPr/>
        </p:nvSpPr>
        <p:spPr bwMode="auto">
          <a:xfrm>
            <a:off x="5232398" y="389096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8" name="Rectangle 101"/>
          <p:cNvSpPr>
            <a:spLocks noChangeArrowheads="1"/>
          </p:cNvSpPr>
          <p:nvPr/>
        </p:nvSpPr>
        <p:spPr bwMode="auto">
          <a:xfrm>
            <a:off x="3973510" y="389096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9" name="Rectangle 100"/>
          <p:cNvSpPr>
            <a:spLocks noChangeArrowheads="1"/>
          </p:cNvSpPr>
          <p:nvPr/>
        </p:nvSpPr>
        <p:spPr bwMode="auto">
          <a:xfrm>
            <a:off x="2714621" y="389096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0" name="Rectangle 99"/>
          <p:cNvSpPr>
            <a:spLocks noChangeArrowheads="1"/>
          </p:cNvSpPr>
          <p:nvPr/>
        </p:nvSpPr>
        <p:spPr bwMode="auto">
          <a:xfrm>
            <a:off x="1455733" y="389096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1" name="Rectangle 98"/>
          <p:cNvSpPr>
            <a:spLocks noChangeArrowheads="1"/>
          </p:cNvSpPr>
          <p:nvPr/>
        </p:nvSpPr>
        <p:spPr bwMode="auto">
          <a:xfrm>
            <a:off x="196851" y="389096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2" name="Rectangle 97"/>
          <p:cNvSpPr>
            <a:spLocks noChangeArrowheads="1"/>
          </p:cNvSpPr>
          <p:nvPr/>
        </p:nvSpPr>
        <p:spPr bwMode="auto">
          <a:xfrm>
            <a:off x="7750173" y="306387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3" name="Rectangle 96"/>
          <p:cNvSpPr>
            <a:spLocks noChangeArrowheads="1"/>
          </p:cNvSpPr>
          <p:nvPr/>
        </p:nvSpPr>
        <p:spPr bwMode="auto">
          <a:xfrm>
            <a:off x="6491286" y="306387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4" name="Rectangle 95"/>
          <p:cNvSpPr>
            <a:spLocks noChangeArrowheads="1"/>
          </p:cNvSpPr>
          <p:nvPr/>
        </p:nvSpPr>
        <p:spPr bwMode="auto">
          <a:xfrm>
            <a:off x="5232398" y="306387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5" name="Rectangle 94"/>
          <p:cNvSpPr>
            <a:spLocks noChangeArrowheads="1"/>
          </p:cNvSpPr>
          <p:nvPr/>
        </p:nvSpPr>
        <p:spPr bwMode="auto">
          <a:xfrm>
            <a:off x="3973510" y="306387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6" name="Rectangle 93"/>
          <p:cNvSpPr>
            <a:spLocks noChangeArrowheads="1"/>
          </p:cNvSpPr>
          <p:nvPr/>
        </p:nvSpPr>
        <p:spPr bwMode="auto">
          <a:xfrm>
            <a:off x="2714621" y="306387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7" name="Rectangle 92"/>
          <p:cNvSpPr>
            <a:spLocks noChangeArrowheads="1"/>
          </p:cNvSpPr>
          <p:nvPr/>
        </p:nvSpPr>
        <p:spPr bwMode="auto">
          <a:xfrm>
            <a:off x="1455733" y="306387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8" name="Rectangle 91"/>
          <p:cNvSpPr>
            <a:spLocks noChangeArrowheads="1"/>
          </p:cNvSpPr>
          <p:nvPr/>
        </p:nvSpPr>
        <p:spPr bwMode="auto">
          <a:xfrm>
            <a:off x="196851" y="306387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9" name="Rectangle 90"/>
          <p:cNvSpPr>
            <a:spLocks noChangeArrowheads="1"/>
          </p:cNvSpPr>
          <p:nvPr/>
        </p:nvSpPr>
        <p:spPr bwMode="auto">
          <a:xfrm>
            <a:off x="7750173" y="223678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0" name="Rectangle 89"/>
          <p:cNvSpPr>
            <a:spLocks noChangeArrowheads="1"/>
          </p:cNvSpPr>
          <p:nvPr/>
        </p:nvSpPr>
        <p:spPr bwMode="auto">
          <a:xfrm>
            <a:off x="6491286" y="223678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1" name="Rectangle 88"/>
          <p:cNvSpPr>
            <a:spLocks noChangeArrowheads="1"/>
          </p:cNvSpPr>
          <p:nvPr/>
        </p:nvSpPr>
        <p:spPr bwMode="auto">
          <a:xfrm>
            <a:off x="5232398" y="223678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2" name="Rectangle 87"/>
          <p:cNvSpPr>
            <a:spLocks noChangeArrowheads="1"/>
          </p:cNvSpPr>
          <p:nvPr/>
        </p:nvSpPr>
        <p:spPr bwMode="auto">
          <a:xfrm>
            <a:off x="3973510" y="223678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3" name="Rectangle 86"/>
          <p:cNvSpPr>
            <a:spLocks noChangeArrowheads="1"/>
          </p:cNvSpPr>
          <p:nvPr/>
        </p:nvSpPr>
        <p:spPr bwMode="auto">
          <a:xfrm>
            <a:off x="2714621" y="223678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4" name="Rectangle 85"/>
          <p:cNvSpPr>
            <a:spLocks noChangeArrowheads="1"/>
          </p:cNvSpPr>
          <p:nvPr/>
        </p:nvSpPr>
        <p:spPr bwMode="auto">
          <a:xfrm>
            <a:off x="1455733" y="223678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5" name="Rectangle 115"/>
          <p:cNvSpPr>
            <a:spLocks noChangeArrowheads="1"/>
          </p:cNvSpPr>
          <p:nvPr/>
        </p:nvSpPr>
        <p:spPr bwMode="auto">
          <a:xfrm>
            <a:off x="5232398" y="140970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6491286" y="140970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31</a:t>
            </a:r>
            <a:endParaRPr lang="en-US" altLang="en-US" sz="1600" b="0" dirty="0"/>
          </a:p>
        </p:txBody>
      </p:sp>
      <p:sp>
        <p:nvSpPr>
          <p:cNvPr id="11307" name="Rectangle 115"/>
          <p:cNvSpPr>
            <a:spLocks noChangeArrowheads="1"/>
          </p:cNvSpPr>
          <p:nvPr/>
        </p:nvSpPr>
        <p:spPr bwMode="auto">
          <a:xfrm>
            <a:off x="7750173" y="140970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8" name="Rectangle 115"/>
          <p:cNvSpPr>
            <a:spLocks noChangeArrowheads="1"/>
          </p:cNvSpPr>
          <p:nvPr/>
        </p:nvSpPr>
        <p:spPr bwMode="auto">
          <a:xfrm>
            <a:off x="196851" y="223678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
        <p:nvSpPr>
          <p:cNvPr id="45" name="Rectangle 115">
            <a:extLst>
              <a:ext uri="{FF2B5EF4-FFF2-40B4-BE49-F238E27FC236}">
                <a16:creationId xmlns:a16="http://schemas.microsoft.com/office/drawing/2014/main" id="{29114D21-BC9A-4CA7-9F9B-14938622ABCD}"/>
              </a:ext>
            </a:extLst>
          </p:cNvPr>
          <p:cNvSpPr>
            <a:spLocks noChangeArrowheads="1"/>
          </p:cNvSpPr>
          <p:nvPr/>
        </p:nvSpPr>
        <p:spPr bwMode="auto">
          <a:xfrm>
            <a:off x="1455731"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27</a:t>
            </a:r>
          </a:p>
        </p:txBody>
      </p:sp>
      <p:sp>
        <p:nvSpPr>
          <p:cNvPr id="46" name="Rectangle 115">
            <a:extLst>
              <a:ext uri="{FF2B5EF4-FFF2-40B4-BE49-F238E27FC236}">
                <a16:creationId xmlns:a16="http://schemas.microsoft.com/office/drawing/2014/main" id="{E293AE9F-8DEF-4D6C-AC93-054008277BF1}"/>
              </a:ext>
            </a:extLst>
          </p:cNvPr>
          <p:cNvSpPr>
            <a:spLocks noChangeArrowheads="1"/>
          </p:cNvSpPr>
          <p:nvPr/>
        </p:nvSpPr>
        <p:spPr bwMode="auto">
          <a:xfrm>
            <a:off x="2714618" y="140970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28</a:t>
            </a:r>
            <a:endParaRPr lang="en-US" altLang="en-US" sz="1600" b="0" dirty="0"/>
          </a:p>
        </p:txBody>
      </p:sp>
      <p:sp>
        <p:nvSpPr>
          <p:cNvPr id="47" name="Rectangle 115">
            <a:extLst>
              <a:ext uri="{FF2B5EF4-FFF2-40B4-BE49-F238E27FC236}">
                <a16:creationId xmlns:a16="http://schemas.microsoft.com/office/drawing/2014/main" id="{D1E93733-8012-4A2C-99DF-F3C7498A80F5}"/>
              </a:ext>
            </a:extLst>
          </p:cNvPr>
          <p:cNvSpPr>
            <a:spLocks noChangeArrowheads="1"/>
          </p:cNvSpPr>
          <p:nvPr/>
        </p:nvSpPr>
        <p:spPr bwMode="auto">
          <a:xfrm>
            <a:off x="6491292" y="554513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8" name="Rectangle 115">
            <a:extLst>
              <a:ext uri="{FF2B5EF4-FFF2-40B4-BE49-F238E27FC236}">
                <a16:creationId xmlns:a16="http://schemas.microsoft.com/office/drawing/2014/main" id="{415768E9-7221-413F-BB64-E590A3E2D4E4}"/>
              </a:ext>
            </a:extLst>
          </p:cNvPr>
          <p:cNvSpPr>
            <a:spLocks noChangeArrowheads="1"/>
          </p:cNvSpPr>
          <p:nvPr/>
        </p:nvSpPr>
        <p:spPr bwMode="auto">
          <a:xfrm>
            <a:off x="7750179" y="554514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5</a:t>
            </a:r>
            <a:endParaRPr lang="en-US" altLang="en-US" sz="1600" b="0" dirty="0"/>
          </a:p>
        </p:txBody>
      </p:sp>
      <p:sp>
        <p:nvSpPr>
          <p:cNvPr id="49" name="Rectangle 115">
            <a:extLst>
              <a:ext uri="{FF2B5EF4-FFF2-40B4-BE49-F238E27FC236}">
                <a16:creationId xmlns:a16="http://schemas.microsoft.com/office/drawing/2014/main" id="{F98F49E5-C0AC-4BF2-87EF-C7E3327E2F8A}"/>
              </a:ext>
            </a:extLst>
          </p:cNvPr>
          <p:cNvSpPr>
            <a:spLocks noChangeArrowheads="1"/>
          </p:cNvSpPr>
          <p:nvPr/>
        </p:nvSpPr>
        <p:spPr bwMode="auto">
          <a:xfrm>
            <a:off x="196857" y="140969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26</a:t>
            </a:r>
            <a:endParaRPr lang="en-US" altLang="en-US" sz="1600" b="0" dirty="0"/>
          </a:p>
        </p:txBody>
      </p:sp>
      <p:sp>
        <p:nvSpPr>
          <p:cNvPr id="50" name="Rectangle 115">
            <a:extLst>
              <a:ext uri="{FF2B5EF4-FFF2-40B4-BE49-F238E27FC236}">
                <a16:creationId xmlns:a16="http://schemas.microsoft.com/office/drawing/2014/main" id="{099212D5-0F36-4DCB-A69E-A0325C676682}"/>
              </a:ext>
            </a:extLst>
          </p:cNvPr>
          <p:cNvSpPr>
            <a:spLocks noChangeArrowheads="1"/>
          </p:cNvSpPr>
          <p:nvPr/>
        </p:nvSpPr>
        <p:spPr bwMode="auto">
          <a:xfrm>
            <a:off x="3973512" y="554513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1" name="Rectangle 115">
            <a:extLst>
              <a:ext uri="{FF2B5EF4-FFF2-40B4-BE49-F238E27FC236}">
                <a16:creationId xmlns:a16="http://schemas.microsoft.com/office/drawing/2014/main" id="{D7143BAF-69E4-4074-B453-DA04B9399E4A}"/>
              </a:ext>
            </a:extLst>
          </p:cNvPr>
          <p:cNvSpPr>
            <a:spLocks noChangeArrowheads="1"/>
          </p:cNvSpPr>
          <p:nvPr/>
        </p:nvSpPr>
        <p:spPr bwMode="auto">
          <a:xfrm>
            <a:off x="5232399" y="554514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Tree>
    <p:extLst>
      <p:ext uri="{BB962C8B-B14F-4D97-AF65-F5344CB8AC3E}">
        <p14:creationId xmlns:p14="http://schemas.microsoft.com/office/powerpoint/2010/main" val="27222836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1479</TotalTime>
  <Words>774</Words>
  <Application>Microsoft Office PowerPoint</Application>
  <PresentationFormat>On-screen Show (4:3)</PresentationFormat>
  <Paragraphs>595</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ＭＳ Ｐゴシック</vt:lpstr>
      <vt:lpstr>ＭＳ Ｐゴシック</vt:lpstr>
      <vt:lpstr>Arial</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Boynton</cp:lastModifiedBy>
  <cp:revision>135</cp:revision>
  <dcterms:created xsi:type="dcterms:W3CDTF">2007-10-25T13:20:16Z</dcterms:created>
  <dcterms:modified xsi:type="dcterms:W3CDTF">2018-08-13T10:44:05Z</dcterms:modified>
</cp:coreProperties>
</file>