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sldIdLst>
    <p:sldId id="332" r:id="rId2"/>
    <p:sldId id="328" r:id="rId3"/>
    <p:sldId id="329" r:id="rId4"/>
    <p:sldId id="305" r:id="rId5"/>
    <p:sldId id="322" r:id="rId6"/>
    <p:sldId id="318" r:id="rId7"/>
    <p:sldId id="314" r:id="rId8"/>
    <p:sldId id="320" r:id="rId9"/>
    <p:sldId id="323" r:id="rId10"/>
    <p:sldId id="319" r:id="rId11"/>
    <p:sldId id="317" r:id="rId12"/>
    <p:sldId id="324" r:id="rId13"/>
    <p:sldId id="325" r:id="rId14"/>
    <p:sldId id="326" r:id="rId15"/>
    <p:sldId id="281" r:id="rId16"/>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b="1"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26" autoAdjust="0"/>
    <p:restoredTop sz="94434" autoAdjust="0"/>
  </p:normalViewPr>
  <p:slideViewPr>
    <p:cSldViewPr snapToGrid="0" snapToObjects="1">
      <p:cViewPr varScale="1">
        <p:scale>
          <a:sx n="114" d="100"/>
          <a:sy n="114" d="100"/>
        </p:scale>
        <p:origin x="3690" y="108"/>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Arial" charset="0"/>
                <a:ea typeface="ＭＳ Ｐゴシック" pitchFamily="96" charset="-128"/>
              </a:defRPr>
            </a:lvl1pPr>
          </a:lstStyle>
          <a:p>
            <a:pPr>
              <a:defRPr/>
            </a:pPr>
            <a:endParaRPr lang="en-GB"/>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Arial" charset="0"/>
                <a:ea typeface="ＭＳ Ｐゴシック" pitchFamily="96" charset="-128"/>
              </a:defRPr>
            </a:lvl1pPr>
          </a:lstStyle>
          <a:p>
            <a:pPr>
              <a:defRPr/>
            </a:pPr>
            <a:endParaRPr lang="en-GB"/>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Arial" charset="0"/>
                <a:ea typeface="ＭＳ Ｐゴシック" pitchFamily="96" charset="-128"/>
              </a:defRPr>
            </a:lvl1pPr>
          </a:lstStyle>
          <a:p>
            <a:pPr>
              <a:defRPr/>
            </a:pPr>
            <a:endParaRPr lang="en-GB"/>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ea typeface="ＭＳ Ｐゴシック" panose="020B0600070205080204" pitchFamily="34" charset="-128"/>
              </a:defRPr>
            </a:lvl1pPr>
          </a:lstStyle>
          <a:p>
            <a:pPr>
              <a:defRPr/>
            </a:pPr>
            <a:fld id="{D426DC9E-1877-4513-BC3C-C56F6D8E6ABE}" type="slidenum">
              <a:rPr lang="en-GB" altLang="en-US"/>
              <a:pPr>
                <a:defRPr/>
              </a:pPr>
              <a:t>‹#›</a:t>
            </a:fld>
            <a:endParaRPr lang="en-GB" altLang="en-US"/>
          </a:p>
        </p:txBody>
      </p:sp>
    </p:spTree>
    <p:extLst>
      <p:ext uri="{BB962C8B-B14F-4D97-AF65-F5344CB8AC3E}">
        <p14:creationId xmlns:p14="http://schemas.microsoft.com/office/powerpoint/2010/main" val="38890559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1</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819028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10</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4185469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11</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243478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12</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562673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13</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502162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14</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543606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287A1FBB-398D-4134-9E43-F812363C5389}" type="slidenum">
              <a:rPr lang="en-GB" altLang="en-US" sz="1200" b="0" smtClean="0"/>
              <a:pPr/>
              <a:t>15</a:t>
            </a:fld>
            <a:endParaRPr lang="en-GB" altLang="en-US" sz="1200" b="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651230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2</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381746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3</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01926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4</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922755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5</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417349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6</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116327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7</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641210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8</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652487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9</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271195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E9754F-DC38-4EA8-976F-2BB268B4EA98}" type="slidenum">
              <a:rPr lang="en-US" altLang="en-US"/>
              <a:pPr>
                <a:defRPr/>
              </a:pPr>
              <a:t>‹#›</a:t>
            </a:fld>
            <a:endParaRPr lang="en-US" altLang="en-US"/>
          </a:p>
        </p:txBody>
      </p:sp>
    </p:spTree>
    <p:extLst>
      <p:ext uri="{BB962C8B-B14F-4D97-AF65-F5344CB8AC3E}">
        <p14:creationId xmlns:p14="http://schemas.microsoft.com/office/powerpoint/2010/main" val="4285087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843DF5-C42A-4B7F-ACA0-DA75EE2A42C8}" type="slidenum">
              <a:rPr lang="en-US" altLang="en-US"/>
              <a:pPr>
                <a:defRPr/>
              </a:pPr>
              <a:t>‹#›</a:t>
            </a:fld>
            <a:endParaRPr lang="en-US" altLang="en-US"/>
          </a:p>
        </p:txBody>
      </p:sp>
    </p:spTree>
    <p:extLst>
      <p:ext uri="{BB962C8B-B14F-4D97-AF65-F5344CB8AC3E}">
        <p14:creationId xmlns:p14="http://schemas.microsoft.com/office/powerpoint/2010/main" val="3115491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2D3044-62D7-499A-BE48-4185CB89E6B2}" type="slidenum">
              <a:rPr lang="en-US" altLang="en-US"/>
              <a:pPr>
                <a:defRPr/>
              </a:pPr>
              <a:t>‹#›</a:t>
            </a:fld>
            <a:endParaRPr lang="en-US" altLang="en-US"/>
          </a:p>
        </p:txBody>
      </p:sp>
    </p:spTree>
    <p:extLst>
      <p:ext uri="{BB962C8B-B14F-4D97-AF65-F5344CB8AC3E}">
        <p14:creationId xmlns:p14="http://schemas.microsoft.com/office/powerpoint/2010/main" val="2290220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4583F2-927E-4864-AB6D-A5E4CF3355D9}" type="slidenum">
              <a:rPr lang="en-US" altLang="en-US"/>
              <a:pPr>
                <a:defRPr/>
              </a:pPr>
              <a:t>‹#›</a:t>
            </a:fld>
            <a:endParaRPr lang="en-US" altLang="en-US"/>
          </a:p>
        </p:txBody>
      </p:sp>
    </p:spTree>
    <p:extLst>
      <p:ext uri="{BB962C8B-B14F-4D97-AF65-F5344CB8AC3E}">
        <p14:creationId xmlns:p14="http://schemas.microsoft.com/office/powerpoint/2010/main" val="2475579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2B83EA-8326-45E1-B3B3-15DC6BB5CA0B}" type="slidenum">
              <a:rPr lang="en-US" altLang="en-US"/>
              <a:pPr>
                <a:defRPr/>
              </a:pPr>
              <a:t>‹#›</a:t>
            </a:fld>
            <a:endParaRPr lang="en-US" altLang="en-US"/>
          </a:p>
        </p:txBody>
      </p:sp>
    </p:spTree>
    <p:extLst>
      <p:ext uri="{BB962C8B-B14F-4D97-AF65-F5344CB8AC3E}">
        <p14:creationId xmlns:p14="http://schemas.microsoft.com/office/powerpoint/2010/main" val="1319600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C66916-1881-481F-A05B-E04AB35D5274}" type="slidenum">
              <a:rPr lang="en-US" altLang="en-US"/>
              <a:pPr>
                <a:defRPr/>
              </a:pPr>
              <a:t>‹#›</a:t>
            </a:fld>
            <a:endParaRPr lang="en-US" altLang="en-US"/>
          </a:p>
        </p:txBody>
      </p:sp>
    </p:spTree>
    <p:extLst>
      <p:ext uri="{BB962C8B-B14F-4D97-AF65-F5344CB8AC3E}">
        <p14:creationId xmlns:p14="http://schemas.microsoft.com/office/powerpoint/2010/main" val="1960976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D768F4-81B7-47E4-8247-DEDAC95A67A6}" type="slidenum">
              <a:rPr lang="en-US" altLang="en-US"/>
              <a:pPr>
                <a:defRPr/>
              </a:pPr>
              <a:t>‹#›</a:t>
            </a:fld>
            <a:endParaRPr lang="en-US" altLang="en-US"/>
          </a:p>
        </p:txBody>
      </p:sp>
    </p:spTree>
    <p:extLst>
      <p:ext uri="{BB962C8B-B14F-4D97-AF65-F5344CB8AC3E}">
        <p14:creationId xmlns:p14="http://schemas.microsoft.com/office/powerpoint/2010/main" val="3453792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BDDF082-024B-420A-A725-8E32BDDD9D1B}" type="slidenum">
              <a:rPr lang="en-US" altLang="en-US"/>
              <a:pPr>
                <a:defRPr/>
              </a:pPr>
              <a:t>‹#›</a:t>
            </a:fld>
            <a:endParaRPr lang="en-US" altLang="en-US"/>
          </a:p>
        </p:txBody>
      </p:sp>
    </p:spTree>
    <p:extLst>
      <p:ext uri="{BB962C8B-B14F-4D97-AF65-F5344CB8AC3E}">
        <p14:creationId xmlns:p14="http://schemas.microsoft.com/office/powerpoint/2010/main" val="4001091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126BADA-F752-4F19-B685-624C641698A3}" type="slidenum">
              <a:rPr lang="en-US" altLang="en-US"/>
              <a:pPr>
                <a:defRPr/>
              </a:pPr>
              <a:t>‹#›</a:t>
            </a:fld>
            <a:endParaRPr lang="en-US" altLang="en-US"/>
          </a:p>
        </p:txBody>
      </p:sp>
    </p:spTree>
    <p:extLst>
      <p:ext uri="{BB962C8B-B14F-4D97-AF65-F5344CB8AC3E}">
        <p14:creationId xmlns:p14="http://schemas.microsoft.com/office/powerpoint/2010/main" val="3200988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729D95B-23CD-47A7-B1BF-55920D380FD4}" type="slidenum">
              <a:rPr lang="en-US" altLang="en-US"/>
              <a:pPr>
                <a:defRPr/>
              </a:pPr>
              <a:t>‹#›</a:t>
            </a:fld>
            <a:endParaRPr lang="en-US" altLang="en-US"/>
          </a:p>
        </p:txBody>
      </p:sp>
    </p:spTree>
    <p:extLst>
      <p:ext uri="{BB962C8B-B14F-4D97-AF65-F5344CB8AC3E}">
        <p14:creationId xmlns:p14="http://schemas.microsoft.com/office/powerpoint/2010/main" val="2771602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73ABBD-FBDB-4339-B0D2-BC0EBB6D81F8}" type="slidenum">
              <a:rPr lang="en-US" altLang="en-US"/>
              <a:pPr>
                <a:defRPr/>
              </a:pPr>
              <a:t>‹#›</a:t>
            </a:fld>
            <a:endParaRPr lang="en-US" altLang="en-US"/>
          </a:p>
        </p:txBody>
      </p:sp>
    </p:spTree>
    <p:extLst>
      <p:ext uri="{BB962C8B-B14F-4D97-AF65-F5344CB8AC3E}">
        <p14:creationId xmlns:p14="http://schemas.microsoft.com/office/powerpoint/2010/main" val="324291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9E9E9E-E570-4B6D-A827-90062A3D4B44}" type="slidenum">
              <a:rPr lang="en-US" altLang="en-US"/>
              <a:pPr>
                <a:defRPr/>
              </a:pPr>
              <a:t>‹#›</a:t>
            </a:fld>
            <a:endParaRPr lang="en-US" altLang="en-US"/>
          </a:p>
        </p:txBody>
      </p:sp>
    </p:spTree>
    <p:extLst>
      <p:ext uri="{BB962C8B-B14F-4D97-AF65-F5344CB8AC3E}">
        <p14:creationId xmlns:p14="http://schemas.microsoft.com/office/powerpoint/2010/main" val="4184651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b="0">
                <a:latin typeface="Arial" charset="0"/>
                <a:ea typeface="ＭＳ Ｐゴシック" pitchFamily="96"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b="0">
                <a:latin typeface="Arial" charset="0"/>
                <a:ea typeface="ＭＳ Ｐゴシック" pitchFamily="96"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b="0">
                <a:ea typeface="ＭＳ Ｐゴシック" panose="020B0600070205080204" pitchFamily="34" charset="-128"/>
              </a:defRPr>
            </a:lvl1pPr>
          </a:lstStyle>
          <a:p>
            <a:pPr>
              <a:defRPr/>
            </a:pPr>
            <a:fld id="{3A41CE55-421D-4E34-81A3-384EE30DC7EC}" type="slidenum">
              <a:rPr lang="en-US" altLang="en-US"/>
              <a:pPr>
                <a:defRPr/>
              </a:pPr>
              <a:t>‹#›</a:t>
            </a:fld>
            <a:endParaRPr lang="en-US" altLang="en-US"/>
          </a:p>
        </p:txBody>
      </p:sp>
      <p:sp>
        <p:nvSpPr>
          <p:cNvPr id="7" name="Text Box 7"/>
          <p:cNvSpPr txBox="1">
            <a:spLocks noChangeArrowheads="1"/>
          </p:cNvSpPr>
          <p:nvPr userDrawn="1"/>
        </p:nvSpPr>
        <p:spPr bwMode="auto">
          <a:xfrm>
            <a:off x="7054850" y="6624638"/>
            <a:ext cx="20113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000" dirty="0">
                <a:ea typeface="ＭＳ Ｐゴシック" panose="020B0600070205080204" pitchFamily="34" charset="-128"/>
              </a:rPr>
              <a:t>www.presentationmagazine.com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presentationmagazine.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31282"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January 2021</a:t>
            </a:r>
          </a:p>
        </p:txBody>
      </p:sp>
      <p:sp>
        <p:nvSpPr>
          <p:cNvPr id="3" name="Rectangle 2"/>
          <p:cNvSpPr/>
          <p:nvPr/>
        </p:nvSpPr>
        <p:spPr bwMode="auto">
          <a:xfrm>
            <a:off x="1531281"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47" name="Rectangle 2">
            <a:extLst>
              <a:ext uri="{FF2B5EF4-FFF2-40B4-BE49-F238E27FC236}">
                <a16:creationId xmlns:a16="http://schemas.microsoft.com/office/drawing/2014/main" id="{ACAE7658-CABF-49CE-AEA2-E9C58640017C}"/>
              </a:ext>
            </a:extLst>
          </p:cNvPr>
          <p:cNvSpPr>
            <a:spLocks noChangeArrowheads="1"/>
          </p:cNvSpPr>
          <p:nvPr/>
        </p:nvSpPr>
        <p:spPr bwMode="auto">
          <a:xfrm>
            <a:off x="6798468" y="2851355"/>
            <a:ext cx="877864" cy="31328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48" name="Rectangle 3">
            <a:extLst>
              <a:ext uri="{FF2B5EF4-FFF2-40B4-BE49-F238E27FC236}">
                <a16:creationId xmlns:a16="http://schemas.microsoft.com/office/drawing/2014/main" id="{5FE3B552-CB4A-4163-8D27-DF6D1186B730}"/>
              </a:ext>
            </a:extLst>
          </p:cNvPr>
          <p:cNvSpPr>
            <a:spLocks noChangeArrowheads="1"/>
          </p:cNvSpPr>
          <p:nvPr/>
        </p:nvSpPr>
        <p:spPr bwMode="auto">
          <a:xfrm>
            <a:off x="5920604" y="2851355"/>
            <a:ext cx="877864" cy="31328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49" name="Rectangle 4">
            <a:extLst>
              <a:ext uri="{FF2B5EF4-FFF2-40B4-BE49-F238E27FC236}">
                <a16:creationId xmlns:a16="http://schemas.microsoft.com/office/drawing/2014/main" id="{4D9F438F-51F7-4E89-BA54-DC27CC476FE4}"/>
              </a:ext>
            </a:extLst>
          </p:cNvPr>
          <p:cNvSpPr>
            <a:spLocks noChangeArrowheads="1"/>
          </p:cNvSpPr>
          <p:nvPr/>
        </p:nvSpPr>
        <p:spPr bwMode="auto">
          <a:xfrm>
            <a:off x="5042739" y="2851355"/>
            <a:ext cx="877864" cy="31328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50" name="Rectangle 5">
            <a:extLst>
              <a:ext uri="{FF2B5EF4-FFF2-40B4-BE49-F238E27FC236}">
                <a16:creationId xmlns:a16="http://schemas.microsoft.com/office/drawing/2014/main" id="{60846F34-87CB-439F-A690-A7FCFA23BD0D}"/>
              </a:ext>
            </a:extLst>
          </p:cNvPr>
          <p:cNvSpPr>
            <a:spLocks noChangeArrowheads="1"/>
          </p:cNvSpPr>
          <p:nvPr/>
        </p:nvSpPr>
        <p:spPr bwMode="auto">
          <a:xfrm>
            <a:off x="4164876" y="2851355"/>
            <a:ext cx="877864" cy="31328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51" name="Rectangle 6">
            <a:extLst>
              <a:ext uri="{FF2B5EF4-FFF2-40B4-BE49-F238E27FC236}">
                <a16:creationId xmlns:a16="http://schemas.microsoft.com/office/drawing/2014/main" id="{B36FCA4F-8D56-4909-BB40-79DBD04DA9E5}"/>
              </a:ext>
            </a:extLst>
          </p:cNvPr>
          <p:cNvSpPr>
            <a:spLocks noChangeArrowheads="1"/>
          </p:cNvSpPr>
          <p:nvPr/>
        </p:nvSpPr>
        <p:spPr bwMode="auto">
          <a:xfrm>
            <a:off x="3287011" y="2851355"/>
            <a:ext cx="877864" cy="31328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52" name="Rectangle 7">
            <a:extLst>
              <a:ext uri="{FF2B5EF4-FFF2-40B4-BE49-F238E27FC236}">
                <a16:creationId xmlns:a16="http://schemas.microsoft.com/office/drawing/2014/main" id="{BDEEE8C5-413C-4B48-B6AE-E744A3040370}"/>
              </a:ext>
            </a:extLst>
          </p:cNvPr>
          <p:cNvSpPr>
            <a:spLocks noChangeArrowheads="1"/>
          </p:cNvSpPr>
          <p:nvPr/>
        </p:nvSpPr>
        <p:spPr bwMode="auto">
          <a:xfrm>
            <a:off x="2409147" y="2851355"/>
            <a:ext cx="877864" cy="31328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53" name="Rectangle 8">
            <a:extLst>
              <a:ext uri="{FF2B5EF4-FFF2-40B4-BE49-F238E27FC236}">
                <a16:creationId xmlns:a16="http://schemas.microsoft.com/office/drawing/2014/main" id="{C3373528-F42F-4AC5-8F31-F4F84A0A172E}"/>
              </a:ext>
            </a:extLst>
          </p:cNvPr>
          <p:cNvSpPr>
            <a:spLocks noChangeArrowheads="1"/>
          </p:cNvSpPr>
          <p:nvPr/>
        </p:nvSpPr>
        <p:spPr bwMode="auto">
          <a:xfrm>
            <a:off x="1531283" y="2851355"/>
            <a:ext cx="877864" cy="31328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54" name="Rectangle 115">
            <a:extLst>
              <a:ext uri="{FF2B5EF4-FFF2-40B4-BE49-F238E27FC236}">
                <a16:creationId xmlns:a16="http://schemas.microsoft.com/office/drawing/2014/main" id="{6829827C-6479-4599-AA50-BDA5CB53A6A2}"/>
              </a:ext>
            </a:extLst>
          </p:cNvPr>
          <p:cNvSpPr>
            <a:spLocks noChangeArrowheads="1"/>
          </p:cNvSpPr>
          <p:nvPr/>
        </p:nvSpPr>
        <p:spPr bwMode="auto">
          <a:xfrm>
            <a:off x="4164872" y="3166203"/>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31</a:t>
            </a:r>
          </a:p>
        </p:txBody>
      </p:sp>
      <p:sp>
        <p:nvSpPr>
          <p:cNvPr id="55" name="Rectangle 114">
            <a:extLst>
              <a:ext uri="{FF2B5EF4-FFF2-40B4-BE49-F238E27FC236}">
                <a16:creationId xmlns:a16="http://schemas.microsoft.com/office/drawing/2014/main" id="{4610D6FD-6921-4D78-BDC3-A5E1B1E7C364}"/>
              </a:ext>
            </a:extLst>
          </p:cNvPr>
          <p:cNvSpPr>
            <a:spLocks noChangeArrowheads="1"/>
          </p:cNvSpPr>
          <p:nvPr/>
        </p:nvSpPr>
        <p:spPr bwMode="auto">
          <a:xfrm>
            <a:off x="3287010" y="3166203"/>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30</a:t>
            </a:r>
          </a:p>
        </p:txBody>
      </p:sp>
      <p:sp>
        <p:nvSpPr>
          <p:cNvPr id="56" name="Rectangle 113">
            <a:extLst>
              <a:ext uri="{FF2B5EF4-FFF2-40B4-BE49-F238E27FC236}">
                <a16:creationId xmlns:a16="http://schemas.microsoft.com/office/drawing/2014/main" id="{0BC41209-3C1F-4E4E-A1FA-5E2E8E3EF32E}"/>
              </a:ext>
            </a:extLst>
          </p:cNvPr>
          <p:cNvSpPr>
            <a:spLocks noChangeArrowheads="1"/>
          </p:cNvSpPr>
          <p:nvPr/>
        </p:nvSpPr>
        <p:spPr bwMode="auto">
          <a:xfrm>
            <a:off x="2409147" y="3166203"/>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29</a:t>
            </a:r>
          </a:p>
        </p:txBody>
      </p:sp>
      <p:sp>
        <p:nvSpPr>
          <p:cNvPr id="57" name="Rectangle 112">
            <a:extLst>
              <a:ext uri="{FF2B5EF4-FFF2-40B4-BE49-F238E27FC236}">
                <a16:creationId xmlns:a16="http://schemas.microsoft.com/office/drawing/2014/main" id="{5FD2D096-7F89-44EB-A544-19706F71766D}"/>
              </a:ext>
            </a:extLst>
          </p:cNvPr>
          <p:cNvSpPr>
            <a:spLocks noChangeArrowheads="1"/>
          </p:cNvSpPr>
          <p:nvPr/>
        </p:nvSpPr>
        <p:spPr bwMode="auto">
          <a:xfrm>
            <a:off x="1531283" y="3166203"/>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28</a:t>
            </a:r>
          </a:p>
        </p:txBody>
      </p:sp>
      <p:sp>
        <p:nvSpPr>
          <p:cNvPr id="58" name="Rectangle 111">
            <a:extLst>
              <a:ext uri="{FF2B5EF4-FFF2-40B4-BE49-F238E27FC236}">
                <a16:creationId xmlns:a16="http://schemas.microsoft.com/office/drawing/2014/main" id="{98F6A249-FA27-4549-9B1A-BB936E14F547}"/>
              </a:ext>
            </a:extLst>
          </p:cNvPr>
          <p:cNvSpPr>
            <a:spLocks noChangeArrowheads="1"/>
          </p:cNvSpPr>
          <p:nvPr/>
        </p:nvSpPr>
        <p:spPr bwMode="auto">
          <a:xfrm>
            <a:off x="6798465" y="5473225"/>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31</a:t>
            </a:r>
          </a:p>
        </p:txBody>
      </p:sp>
      <p:sp>
        <p:nvSpPr>
          <p:cNvPr id="59" name="Rectangle 110">
            <a:extLst>
              <a:ext uri="{FF2B5EF4-FFF2-40B4-BE49-F238E27FC236}">
                <a16:creationId xmlns:a16="http://schemas.microsoft.com/office/drawing/2014/main" id="{CB965C77-AABD-4014-A892-F7EE0BAFAC2C}"/>
              </a:ext>
            </a:extLst>
          </p:cNvPr>
          <p:cNvSpPr>
            <a:spLocks noChangeArrowheads="1"/>
          </p:cNvSpPr>
          <p:nvPr/>
        </p:nvSpPr>
        <p:spPr bwMode="auto">
          <a:xfrm>
            <a:off x="5920602" y="5473225"/>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30</a:t>
            </a:r>
          </a:p>
        </p:txBody>
      </p:sp>
      <p:sp>
        <p:nvSpPr>
          <p:cNvPr id="60" name="Rectangle 109">
            <a:extLst>
              <a:ext uri="{FF2B5EF4-FFF2-40B4-BE49-F238E27FC236}">
                <a16:creationId xmlns:a16="http://schemas.microsoft.com/office/drawing/2014/main" id="{A116C149-0EAF-46F7-8096-81DCCBC1F570}"/>
              </a:ext>
            </a:extLst>
          </p:cNvPr>
          <p:cNvSpPr>
            <a:spLocks noChangeArrowheads="1"/>
          </p:cNvSpPr>
          <p:nvPr/>
        </p:nvSpPr>
        <p:spPr bwMode="auto">
          <a:xfrm>
            <a:off x="5042737" y="5473225"/>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61" name="Rectangle 108">
            <a:extLst>
              <a:ext uri="{FF2B5EF4-FFF2-40B4-BE49-F238E27FC236}">
                <a16:creationId xmlns:a16="http://schemas.microsoft.com/office/drawing/2014/main" id="{72972EE5-C639-49EC-9A8E-089354FAA127}"/>
              </a:ext>
            </a:extLst>
          </p:cNvPr>
          <p:cNvSpPr>
            <a:spLocks noChangeArrowheads="1"/>
          </p:cNvSpPr>
          <p:nvPr/>
        </p:nvSpPr>
        <p:spPr bwMode="auto">
          <a:xfrm>
            <a:off x="4164873" y="5473226"/>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62" name="Rectangle 107">
            <a:extLst>
              <a:ext uri="{FF2B5EF4-FFF2-40B4-BE49-F238E27FC236}">
                <a16:creationId xmlns:a16="http://schemas.microsoft.com/office/drawing/2014/main" id="{B2649365-85FF-4CDE-A798-B1630259BE5C}"/>
              </a:ext>
            </a:extLst>
          </p:cNvPr>
          <p:cNvSpPr>
            <a:spLocks noChangeArrowheads="1"/>
          </p:cNvSpPr>
          <p:nvPr/>
        </p:nvSpPr>
        <p:spPr bwMode="auto">
          <a:xfrm>
            <a:off x="3287010" y="5473226"/>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63" name="Rectangle 106">
            <a:extLst>
              <a:ext uri="{FF2B5EF4-FFF2-40B4-BE49-F238E27FC236}">
                <a16:creationId xmlns:a16="http://schemas.microsoft.com/office/drawing/2014/main" id="{41812557-8D54-46B1-9BED-B6918A9B9200}"/>
              </a:ext>
            </a:extLst>
          </p:cNvPr>
          <p:cNvSpPr>
            <a:spLocks noChangeArrowheads="1"/>
          </p:cNvSpPr>
          <p:nvPr/>
        </p:nvSpPr>
        <p:spPr bwMode="auto">
          <a:xfrm>
            <a:off x="2409147" y="5473226"/>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64" name="Rectangle 105">
            <a:extLst>
              <a:ext uri="{FF2B5EF4-FFF2-40B4-BE49-F238E27FC236}">
                <a16:creationId xmlns:a16="http://schemas.microsoft.com/office/drawing/2014/main" id="{3EE2917C-CC2F-4B28-824C-90CF657CDE41}"/>
              </a:ext>
            </a:extLst>
          </p:cNvPr>
          <p:cNvSpPr>
            <a:spLocks noChangeArrowheads="1"/>
          </p:cNvSpPr>
          <p:nvPr/>
        </p:nvSpPr>
        <p:spPr bwMode="auto">
          <a:xfrm>
            <a:off x="1531283" y="5473226"/>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65" name="Rectangle 104">
            <a:extLst>
              <a:ext uri="{FF2B5EF4-FFF2-40B4-BE49-F238E27FC236}">
                <a16:creationId xmlns:a16="http://schemas.microsoft.com/office/drawing/2014/main" id="{C28E4A6E-90F4-4707-ABC5-F94CAD7CDB26}"/>
              </a:ext>
            </a:extLst>
          </p:cNvPr>
          <p:cNvSpPr>
            <a:spLocks noChangeArrowheads="1"/>
          </p:cNvSpPr>
          <p:nvPr/>
        </p:nvSpPr>
        <p:spPr bwMode="auto">
          <a:xfrm>
            <a:off x="6798465" y="4896470"/>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66" name="Rectangle 103">
            <a:extLst>
              <a:ext uri="{FF2B5EF4-FFF2-40B4-BE49-F238E27FC236}">
                <a16:creationId xmlns:a16="http://schemas.microsoft.com/office/drawing/2014/main" id="{D76B31D8-B6C4-437F-8331-CC0C9610047B}"/>
              </a:ext>
            </a:extLst>
          </p:cNvPr>
          <p:cNvSpPr>
            <a:spLocks noChangeArrowheads="1"/>
          </p:cNvSpPr>
          <p:nvPr/>
        </p:nvSpPr>
        <p:spPr bwMode="auto">
          <a:xfrm>
            <a:off x="5920602" y="4896470"/>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67" name="Rectangle 102">
            <a:extLst>
              <a:ext uri="{FF2B5EF4-FFF2-40B4-BE49-F238E27FC236}">
                <a16:creationId xmlns:a16="http://schemas.microsoft.com/office/drawing/2014/main" id="{34806B95-B205-4BFE-A377-2DFA9F42EC9E}"/>
              </a:ext>
            </a:extLst>
          </p:cNvPr>
          <p:cNvSpPr>
            <a:spLocks noChangeArrowheads="1"/>
          </p:cNvSpPr>
          <p:nvPr/>
        </p:nvSpPr>
        <p:spPr bwMode="auto">
          <a:xfrm>
            <a:off x="5042737" y="4896470"/>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68" name="Rectangle 101">
            <a:extLst>
              <a:ext uri="{FF2B5EF4-FFF2-40B4-BE49-F238E27FC236}">
                <a16:creationId xmlns:a16="http://schemas.microsoft.com/office/drawing/2014/main" id="{82D4009F-FB09-4D73-AE04-C078BA94DC61}"/>
              </a:ext>
            </a:extLst>
          </p:cNvPr>
          <p:cNvSpPr>
            <a:spLocks noChangeArrowheads="1"/>
          </p:cNvSpPr>
          <p:nvPr/>
        </p:nvSpPr>
        <p:spPr bwMode="auto">
          <a:xfrm>
            <a:off x="4164873" y="4896470"/>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69" name="Rectangle 100">
            <a:extLst>
              <a:ext uri="{FF2B5EF4-FFF2-40B4-BE49-F238E27FC236}">
                <a16:creationId xmlns:a16="http://schemas.microsoft.com/office/drawing/2014/main" id="{CD0AE8FF-FD1A-45BE-B000-2227BA22800F}"/>
              </a:ext>
            </a:extLst>
          </p:cNvPr>
          <p:cNvSpPr>
            <a:spLocks noChangeArrowheads="1"/>
          </p:cNvSpPr>
          <p:nvPr/>
        </p:nvSpPr>
        <p:spPr bwMode="auto">
          <a:xfrm>
            <a:off x="3287010" y="4896470"/>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70" name="Rectangle 99">
            <a:extLst>
              <a:ext uri="{FF2B5EF4-FFF2-40B4-BE49-F238E27FC236}">
                <a16:creationId xmlns:a16="http://schemas.microsoft.com/office/drawing/2014/main" id="{3C0A3726-51F6-4BB3-BB90-B5345C7BBDF8}"/>
              </a:ext>
            </a:extLst>
          </p:cNvPr>
          <p:cNvSpPr>
            <a:spLocks noChangeArrowheads="1"/>
          </p:cNvSpPr>
          <p:nvPr/>
        </p:nvSpPr>
        <p:spPr bwMode="auto">
          <a:xfrm>
            <a:off x="2409147" y="4896470"/>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71" name="Rectangle 98">
            <a:extLst>
              <a:ext uri="{FF2B5EF4-FFF2-40B4-BE49-F238E27FC236}">
                <a16:creationId xmlns:a16="http://schemas.microsoft.com/office/drawing/2014/main" id="{B09B01BC-AA72-4ECB-A6DC-DE7AD11EF554}"/>
              </a:ext>
            </a:extLst>
          </p:cNvPr>
          <p:cNvSpPr>
            <a:spLocks noChangeArrowheads="1"/>
          </p:cNvSpPr>
          <p:nvPr/>
        </p:nvSpPr>
        <p:spPr bwMode="auto">
          <a:xfrm>
            <a:off x="1531283" y="4896470"/>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72" name="Rectangle 97">
            <a:extLst>
              <a:ext uri="{FF2B5EF4-FFF2-40B4-BE49-F238E27FC236}">
                <a16:creationId xmlns:a16="http://schemas.microsoft.com/office/drawing/2014/main" id="{942B8EF2-64F3-4D58-B43A-E5D3421F185F}"/>
              </a:ext>
            </a:extLst>
          </p:cNvPr>
          <p:cNvSpPr>
            <a:spLocks noChangeArrowheads="1"/>
          </p:cNvSpPr>
          <p:nvPr/>
        </p:nvSpPr>
        <p:spPr bwMode="auto">
          <a:xfrm>
            <a:off x="6798465" y="4319714"/>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73" name="Rectangle 96">
            <a:extLst>
              <a:ext uri="{FF2B5EF4-FFF2-40B4-BE49-F238E27FC236}">
                <a16:creationId xmlns:a16="http://schemas.microsoft.com/office/drawing/2014/main" id="{A9BDF365-534B-467B-B51A-19E77930ED5F}"/>
              </a:ext>
            </a:extLst>
          </p:cNvPr>
          <p:cNvSpPr>
            <a:spLocks noChangeArrowheads="1"/>
          </p:cNvSpPr>
          <p:nvPr/>
        </p:nvSpPr>
        <p:spPr bwMode="auto">
          <a:xfrm>
            <a:off x="5920602" y="4319714"/>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a:t>
            </a:r>
            <a:r>
              <a:rPr lang="en-US" altLang="en-US" sz="900" b="0" dirty="0"/>
              <a:t>6</a:t>
            </a:r>
          </a:p>
        </p:txBody>
      </p:sp>
      <p:sp>
        <p:nvSpPr>
          <p:cNvPr id="74" name="Rectangle 95">
            <a:extLst>
              <a:ext uri="{FF2B5EF4-FFF2-40B4-BE49-F238E27FC236}">
                <a16:creationId xmlns:a16="http://schemas.microsoft.com/office/drawing/2014/main" id="{0B4B514A-1A27-4503-9ECD-BD1A19AD75FD}"/>
              </a:ext>
            </a:extLst>
          </p:cNvPr>
          <p:cNvSpPr>
            <a:spLocks noChangeArrowheads="1"/>
          </p:cNvSpPr>
          <p:nvPr/>
        </p:nvSpPr>
        <p:spPr bwMode="auto">
          <a:xfrm>
            <a:off x="5042737" y="4319714"/>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75" name="Rectangle 94">
            <a:extLst>
              <a:ext uri="{FF2B5EF4-FFF2-40B4-BE49-F238E27FC236}">
                <a16:creationId xmlns:a16="http://schemas.microsoft.com/office/drawing/2014/main" id="{DB232690-918D-4EED-A5EB-57C202340432}"/>
              </a:ext>
            </a:extLst>
          </p:cNvPr>
          <p:cNvSpPr>
            <a:spLocks noChangeArrowheads="1"/>
          </p:cNvSpPr>
          <p:nvPr/>
        </p:nvSpPr>
        <p:spPr bwMode="auto">
          <a:xfrm>
            <a:off x="4164873" y="4319715"/>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76" name="Rectangle 93">
            <a:extLst>
              <a:ext uri="{FF2B5EF4-FFF2-40B4-BE49-F238E27FC236}">
                <a16:creationId xmlns:a16="http://schemas.microsoft.com/office/drawing/2014/main" id="{65994C7E-8A06-4404-8C76-0361080CAEC1}"/>
              </a:ext>
            </a:extLst>
          </p:cNvPr>
          <p:cNvSpPr>
            <a:spLocks noChangeArrowheads="1"/>
          </p:cNvSpPr>
          <p:nvPr/>
        </p:nvSpPr>
        <p:spPr bwMode="auto">
          <a:xfrm>
            <a:off x="3287010" y="4319715"/>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77" name="Rectangle 92">
            <a:extLst>
              <a:ext uri="{FF2B5EF4-FFF2-40B4-BE49-F238E27FC236}">
                <a16:creationId xmlns:a16="http://schemas.microsoft.com/office/drawing/2014/main" id="{DEEA31B6-3D57-4014-ABA9-2949983753DB}"/>
              </a:ext>
            </a:extLst>
          </p:cNvPr>
          <p:cNvSpPr>
            <a:spLocks noChangeArrowheads="1"/>
          </p:cNvSpPr>
          <p:nvPr/>
        </p:nvSpPr>
        <p:spPr bwMode="auto">
          <a:xfrm>
            <a:off x="2409147" y="4319715"/>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78" name="Rectangle 91">
            <a:extLst>
              <a:ext uri="{FF2B5EF4-FFF2-40B4-BE49-F238E27FC236}">
                <a16:creationId xmlns:a16="http://schemas.microsoft.com/office/drawing/2014/main" id="{1334F85B-AAE5-4A7D-B856-65409B1D9700}"/>
              </a:ext>
            </a:extLst>
          </p:cNvPr>
          <p:cNvSpPr>
            <a:spLocks noChangeArrowheads="1"/>
          </p:cNvSpPr>
          <p:nvPr/>
        </p:nvSpPr>
        <p:spPr bwMode="auto">
          <a:xfrm>
            <a:off x="1531283" y="4319715"/>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79" name="Rectangle 90">
            <a:extLst>
              <a:ext uri="{FF2B5EF4-FFF2-40B4-BE49-F238E27FC236}">
                <a16:creationId xmlns:a16="http://schemas.microsoft.com/office/drawing/2014/main" id="{6EBD616F-D4B0-482E-B6BC-810BDAFBD1A9}"/>
              </a:ext>
            </a:extLst>
          </p:cNvPr>
          <p:cNvSpPr>
            <a:spLocks noChangeArrowheads="1"/>
          </p:cNvSpPr>
          <p:nvPr/>
        </p:nvSpPr>
        <p:spPr bwMode="auto">
          <a:xfrm>
            <a:off x="6798465" y="3742959"/>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80" name="Rectangle 89">
            <a:extLst>
              <a:ext uri="{FF2B5EF4-FFF2-40B4-BE49-F238E27FC236}">
                <a16:creationId xmlns:a16="http://schemas.microsoft.com/office/drawing/2014/main" id="{35A960A9-E534-4A66-80AD-48D159142430}"/>
              </a:ext>
            </a:extLst>
          </p:cNvPr>
          <p:cNvSpPr>
            <a:spLocks noChangeArrowheads="1"/>
          </p:cNvSpPr>
          <p:nvPr/>
        </p:nvSpPr>
        <p:spPr bwMode="auto">
          <a:xfrm>
            <a:off x="5920602" y="3742959"/>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81" name="Rectangle 88">
            <a:extLst>
              <a:ext uri="{FF2B5EF4-FFF2-40B4-BE49-F238E27FC236}">
                <a16:creationId xmlns:a16="http://schemas.microsoft.com/office/drawing/2014/main" id="{8058DAAC-ED3B-4949-AA2E-893E5A4345D2}"/>
              </a:ext>
            </a:extLst>
          </p:cNvPr>
          <p:cNvSpPr>
            <a:spLocks noChangeArrowheads="1"/>
          </p:cNvSpPr>
          <p:nvPr/>
        </p:nvSpPr>
        <p:spPr bwMode="auto">
          <a:xfrm>
            <a:off x="5042737" y="3742959"/>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82" name="Rectangle 87">
            <a:extLst>
              <a:ext uri="{FF2B5EF4-FFF2-40B4-BE49-F238E27FC236}">
                <a16:creationId xmlns:a16="http://schemas.microsoft.com/office/drawing/2014/main" id="{C8CF0226-DA00-4918-B8D5-81AE2675FFFD}"/>
              </a:ext>
            </a:extLst>
          </p:cNvPr>
          <p:cNvSpPr>
            <a:spLocks noChangeArrowheads="1"/>
          </p:cNvSpPr>
          <p:nvPr/>
        </p:nvSpPr>
        <p:spPr bwMode="auto">
          <a:xfrm>
            <a:off x="4164873" y="3742959"/>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83" name="Rectangle 86">
            <a:extLst>
              <a:ext uri="{FF2B5EF4-FFF2-40B4-BE49-F238E27FC236}">
                <a16:creationId xmlns:a16="http://schemas.microsoft.com/office/drawing/2014/main" id="{16E89FAE-E7D4-419C-AFBC-E096187EF28D}"/>
              </a:ext>
            </a:extLst>
          </p:cNvPr>
          <p:cNvSpPr>
            <a:spLocks noChangeArrowheads="1"/>
          </p:cNvSpPr>
          <p:nvPr/>
        </p:nvSpPr>
        <p:spPr bwMode="auto">
          <a:xfrm>
            <a:off x="3287010" y="3742959"/>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84" name="Rectangle 85">
            <a:extLst>
              <a:ext uri="{FF2B5EF4-FFF2-40B4-BE49-F238E27FC236}">
                <a16:creationId xmlns:a16="http://schemas.microsoft.com/office/drawing/2014/main" id="{161D49D6-3396-49E3-A0B1-A29DAE00F431}"/>
              </a:ext>
            </a:extLst>
          </p:cNvPr>
          <p:cNvSpPr>
            <a:spLocks noChangeArrowheads="1"/>
          </p:cNvSpPr>
          <p:nvPr/>
        </p:nvSpPr>
        <p:spPr bwMode="auto">
          <a:xfrm>
            <a:off x="2409147" y="3742959"/>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85" name="Rectangle 115">
            <a:extLst>
              <a:ext uri="{FF2B5EF4-FFF2-40B4-BE49-F238E27FC236}">
                <a16:creationId xmlns:a16="http://schemas.microsoft.com/office/drawing/2014/main" id="{1F0A0315-A88D-47A1-9053-E3DE20FDE367}"/>
              </a:ext>
            </a:extLst>
          </p:cNvPr>
          <p:cNvSpPr>
            <a:spLocks noChangeArrowheads="1"/>
          </p:cNvSpPr>
          <p:nvPr/>
        </p:nvSpPr>
        <p:spPr bwMode="auto">
          <a:xfrm>
            <a:off x="5042737" y="3166203"/>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1</a:t>
            </a:r>
          </a:p>
        </p:txBody>
      </p:sp>
      <p:sp>
        <p:nvSpPr>
          <p:cNvPr id="86" name="Rectangle 115">
            <a:extLst>
              <a:ext uri="{FF2B5EF4-FFF2-40B4-BE49-F238E27FC236}">
                <a16:creationId xmlns:a16="http://schemas.microsoft.com/office/drawing/2014/main" id="{F9AED7A5-B4D1-465C-BED6-A54714189920}"/>
              </a:ext>
            </a:extLst>
          </p:cNvPr>
          <p:cNvSpPr>
            <a:spLocks noChangeArrowheads="1"/>
          </p:cNvSpPr>
          <p:nvPr/>
        </p:nvSpPr>
        <p:spPr bwMode="auto">
          <a:xfrm>
            <a:off x="5920602" y="3166203"/>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87" name="Rectangle 115">
            <a:extLst>
              <a:ext uri="{FF2B5EF4-FFF2-40B4-BE49-F238E27FC236}">
                <a16:creationId xmlns:a16="http://schemas.microsoft.com/office/drawing/2014/main" id="{1707CCE7-529B-40E6-888D-5F945296B482}"/>
              </a:ext>
            </a:extLst>
          </p:cNvPr>
          <p:cNvSpPr>
            <a:spLocks noChangeArrowheads="1"/>
          </p:cNvSpPr>
          <p:nvPr/>
        </p:nvSpPr>
        <p:spPr bwMode="auto">
          <a:xfrm>
            <a:off x="6798465" y="3166203"/>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a:t>
            </a:r>
          </a:p>
        </p:txBody>
      </p:sp>
      <p:sp>
        <p:nvSpPr>
          <p:cNvPr id="88" name="Rectangle 115">
            <a:extLst>
              <a:ext uri="{FF2B5EF4-FFF2-40B4-BE49-F238E27FC236}">
                <a16:creationId xmlns:a16="http://schemas.microsoft.com/office/drawing/2014/main" id="{1B84CF7F-77DC-4A2F-A747-A2AC63FA7430}"/>
              </a:ext>
            </a:extLst>
          </p:cNvPr>
          <p:cNvSpPr>
            <a:spLocks noChangeArrowheads="1"/>
          </p:cNvSpPr>
          <p:nvPr/>
        </p:nvSpPr>
        <p:spPr bwMode="auto">
          <a:xfrm>
            <a:off x="1531283" y="3742959"/>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4</a:t>
            </a:r>
          </a:p>
        </p:txBody>
      </p:sp>
      <p:pic>
        <p:nvPicPr>
          <p:cNvPr id="46" name="Picture 8" descr="3flowersgreen">
            <a:extLst>
              <a:ext uri="{FF2B5EF4-FFF2-40B4-BE49-F238E27FC236}">
                <a16:creationId xmlns:a16="http://schemas.microsoft.com/office/drawing/2014/main" id="{DDB96FD5-0916-43B1-B4CA-0612E4FA12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972" b="21316"/>
          <a:stretch/>
        </p:blipFill>
        <p:spPr bwMode="auto">
          <a:xfrm>
            <a:off x="1529685" y="666505"/>
            <a:ext cx="6143349" cy="2183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Text Box 136">
            <a:extLst>
              <a:ext uri="{FF2B5EF4-FFF2-40B4-BE49-F238E27FC236}">
                <a16:creationId xmlns:a16="http://schemas.microsoft.com/office/drawing/2014/main" id="{C54D477B-426D-4052-922F-6BC9B4797DC9}"/>
              </a:ext>
            </a:extLst>
          </p:cNvPr>
          <p:cNvSpPr txBox="1">
            <a:spLocks noChangeArrowheads="1"/>
          </p:cNvSpPr>
          <p:nvPr/>
        </p:nvSpPr>
        <p:spPr bwMode="auto">
          <a:xfrm>
            <a:off x="1946275" y="5376863"/>
            <a:ext cx="5470525" cy="1074737"/>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nchorCtr="1"/>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en-US" sz="2400"/>
              <a:t>One month per page </a:t>
            </a:r>
          </a:p>
          <a:p>
            <a:pPr>
              <a:spcBef>
                <a:spcPct val="0"/>
              </a:spcBef>
              <a:buFontTx/>
              <a:buNone/>
            </a:pPr>
            <a:r>
              <a:rPr lang="en-GB" altLang="en-US" sz="2400"/>
              <a:t>Space to write on your own events</a:t>
            </a:r>
          </a:p>
        </p:txBody>
      </p:sp>
      <p:sp>
        <p:nvSpPr>
          <p:cNvPr id="90" name="Rectangle 137">
            <a:extLst>
              <a:ext uri="{FF2B5EF4-FFF2-40B4-BE49-F238E27FC236}">
                <a16:creationId xmlns:a16="http://schemas.microsoft.com/office/drawing/2014/main" id="{362AF204-2E6E-49CE-86E5-9F6A38F7F267}"/>
              </a:ext>
            </a:extLst>
          </p:cNvPr>
          <p:cNvSpPr>
            <a:spLocks noChangeArrowheads="1"/>
          </p:cNvSpPr>
          <p:nvPr/>
        </p:nvSpPr>
        <p:spPr bwMode="auto">
          <a:xfrm>
            <a:off x="704850" y="2130425"/>
            <a:ext cx="7772400" cy="1470025"/>
          </a:xfrm>
          <a:prstGeom prst="rect">
            <a:avLst/>
          </a:prstGeom>
          <a:solidFill>
            <a:schemeClr val="bg1"/>
          </a:solidFill>
          <a:ln w="9525">
            <a:solidFill>
              <a:schemeClr val="tx1"/>
            </a:solidFill>
            <a:miter lim="800000"/>
            <a:headEnd/>
            <a:tailEnd/>
          </a:ln>
          <a:effectLst>
            <a:outerShdw dist="107763" dir="2700000" algn="ctr" rotWithShape="0">
              <a:srgbClr val="808080">
                <a:alpha val="50000"/>
              </a:srgbClr>
            </a:outerShdw>
          </a:effec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4000" b="0" dirty="0">
                <a:solidFill>
                  <a:schemeClr val="tx2"/>
                </a:solidFill>
              </a:rPr>
              <a:t>2021 picture monthly calendar</a:t>
            </a:r>
          </a:p>
        </p:txBody>
      </p:sp>
    </p:spTree>
    <p:extLst>
      <p:ext uri="{BB962C8B-B14F-4D97-AF65-F5344CB8AC3E}">
        <p14:creationId xmlns:p14="http://schemas.microsoft.com/office/powerpoint/2010/main" val="3444010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31283"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August 2021</a:t>
            </a:r>
          </a:p>
        </p:txBody>
      </p:sp>
      <p:sp>
        <p:nvSpPr>
          <p:cNvPr id="46" name="Rectangle 45"/>
          <p:cNvSpPr/>
          <p:nvPr/>
        </p:nvSpPr>
        <p:spPr bwMode="auto">
          <a:xfrm>
            <a:off x="1531282"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89" name="Rectangle 2">
            <a:extLst>
              <a:ext uri="{FF2B5EF4-FFF2-40B4-BE49-F238E27FC236}">
                <a16:creationId xmlns:a16="http://schemas.microsoft.com/office/drawing/2014/main" id="{9742A521-7225-4BD2-9AC5-438C74621D22}"/>
              </a:ext>
            </a:extLst>
          </p:cNvPr>
          <p:cNvSpPr>
            <a:spLocks noChangeArrowheads="1"/>
          </p:cNvSpPr>
          <p:nvPr/>
        </p:nvSpPr>
        <p:spPr bwMode="auto">
          <a:xfrm>
            <a:off x="6797080" y="2846127"/>
            <a:ext cx="877549" cy="31317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90" name="Rectangle 3">
            <a:extLst>
              <a:ext uri="{FF2B5EF4-FFF2-40B4-BE49-F238E27FC236}">
                <a16:creationId xmlns:a16="http://schemas.microsoft.com/office/drawing/2014/main" id="{AE2FC01E-4B6A-4738-A6A7-9D8BFE348997}"/>
              </a:ext>
            </a:extLst>
          </p:cNvPr>
          <p:cNvSpPr>
            <a:spLocks noChangeArrowheads="1"/>
          </p:cNvSpPr>
          <p:nvPr/>
        </p:nvSpPr>
        <p:spPr bwMode="auto">
          <a:xfrm>
            <a:off x="5919532" y="2846127"/>
            <a:ext cx="877548" cy="31317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91" name="Rectangle 4">
            <a:extLst>
              <a:ext uri="{FF2B5EF4-FFF2-40B4-BE49-F238E27FC236}">
                <a16:creationId xmlns:a16="http://schemas.microsoft.com/office/drawing/2014/main" id="{F7D98ACA-4FF3-459B-87F6-C1F6CB26870F}"/>
              </a:ext>
            </a:extLst>
          </p:cNvPr>
          <p:cNvSpPr>
            <a:spLocks noChangeArrowheads="1"/>
          </p:cNvSpPr>
          <p:nvPr/>
        </p:nvSpPr>
        <p:spPr bwMode="auto">
          <a:xfrm>
            <a:off x="5041983" y="2846127"/>
            <a:ext cx="877549" cy="31317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92" name="Rectangle 5">
            <a:extLst>
              <a:ext uri="{FF2B5EF4-FFF2-40B4-BE49-F238E27FC236}">
                <a16:creationId xmlns:a16="http://schemas.microsoft.com/office/drawing/2014/main" id="{C4742F18-ED33-4121-A98A-491DDFF987B1}"/>
              </a:ext>
            </a:extLst>
          </p:cNvPr>
          <p:cNvSpPr>
            <a:spLocks noChangeArrowheads="1"/>
          </p:cNvSpPr>
          <p:nvPr/>
        </p:nvSpPr>
        <p:spPr bwMode="auto">
          <a:xfrm>
            <a:off x="4164435" y="2846127"/>
            <a:ext cx="877548" cy="31317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93" name="Rectangle 6">
            <a:extLst>
              <a:ext uri="{FF2B5EF4-FFF2-40B4-BE49-F238E27FC236}">
                <a16:creationId xmlns:a16="http://schemas.microsoft.com/office/drawing/2014/main" id="{05B31DD5-03F4-4FDD-9F03-EA157AEA090C}"/>
              </a:ext>
            </a:extLst>
          </p:cNvPr>
          <p:cNvSpPr>
            <a:spLocks noChangeArrowheads="1"/>
          </p:cNvSpPr>
          <p:nvPr/>
        </p:nvSpPr>
        <p:spPr bwMode="auto">
          <a:xfrm>
            <a:off x="3286887" y="2846127"/>
            <a:ext cx="877549" cy="31317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94" name="Rectangle 7">
            <a:extLst>
              <a:ext uri="{FF2B5EF4-FFF2-40B4-BE49-F238E27FC236}">
                <a16:creationId xmlns:a16="http://schemas.microsoft.com/office/drawing/2014/main" id="{B575DEB9-8A18-4452-A934-FB7DA7E337D5}"/>
              </a:ext>
            </a:extLst>
          </p:cNvPr>
          <p:cNvSpPr>
            <a:spLocks noChangeArrowheads="1"/>
          </p:cNvSpPr>
          <p:nvPr/>
        </p:nvSpPr>
        <p:spPr bwMode="auto">
          <a:xfrm>
            <a:off x="2409339" y="2846127"/>
            <a:ext cx="877548" cy="31317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95" name="Rectangle 8">
            <a:extLst>
              <a:ext uri="{FF2B5EF4-FFF2-40B4-BE49-F238E27FC236}">
                <a16:creationId xmlns:a16="http://schemas.microsoft.com/office/drawing/2014/main" id="{A425CE54-1F14-4219-8F0E-984998C34E14}"/>
              </a:ext>
            </a:extLst>
          </p:cNvPr>
          <p:cNvSpPr>
            <a:spLocks noChangeArrowheads="1"/>
          </p:cNvSpPr>
          <p:nvPr/>
        </p:nvSpPr>
        <p:spPr bwMode="auto">
          <a:xfrm>
            <a:off x="1531790" y="2846127"/>
            <a:ext cx="877549" cy="31317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96" name="Rectangle 115">
            <a:extLst>
              <a:ext uri="{FF2B5EF4-FFF2-40B4-BE49-F238E27FC236}">
                <a16:creationId xmlns:a16="http://schemas.microsoft.com/office/drawing/2014/main" id="{876FEDA0-4DA7-4F9F-9EE6-CEC32959E521}"/>
              </a:ext>
            </a:extLst>
          </p:cNvPr>
          <p:cNvSpPr>
            <a:spLocks noChangeArrowheads="1"/>
          </p:cNvSpPr>
          <p:nvPr/>
        </p:nvSpPr>
        <p:spPr bwMode="auto">
          <a:xfrm>
            <a:off x="4164434" y="3159299"/>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29</a:t>
            </a:r>
          </a:p>
        </p:txBody>
      </p:sp>
      <p:sp>
        <p:nvSpPr>
          <p:cNvPr id="97" name="Rectangle 114">
            <a:extLst>
              <a:ext uri="{FF2B5EF4-FFF2-40B4-BE49-F238E27FC236}">
                <a16:creationId xmlns:a16="http://schemas.microsoft.com/office/drawing/2014/main" id="{CED129C4-537C-4348-ADF7-CDAD0376F83F}"/>
              </a:ext>
            </a:extLst>
          </p:cNvPr>
          <p:cNvSpPr>
            <a:spLocks noChangeArrowheads="1"/>
          </p:cNvSpPr>
          <p:nvPr/>
        </p:nvSpPr>
        <p:spPr bwMode="auto">
          <a:xfrm>
            <a:off x="3286884" y="6042039"/>
            <a:ext cx="877548"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98" name="Rectangle 113">
            <a:extLst>
              <a:ext uri="{FF2B5EF4-FFF2-40B4-BE49-F238E27FC236}">
                <a16:creationId xmlns:a16="http://schemas.microsoft.com/office/drawing/2014/main" id="{351E5294-83BC-4ED8-9C96-A9E828A7ED9E}"/>
              </a:ext>
            </a:extLst>
          </p:cNvPr>
          <p:cNvSpPr>
            <a:spLocks noChangeArrowheads="1"/>
          </p:cNvSpPr>
          <p:nvPr/>
        </p:nvSpPr>
        <p:spPr bwMode="auto">
          <a:xfrm>
            <a:off x="2409335" y="6042039"/>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31</a:t>
            </a:r>
          </a:p>
        </p:txBody>
      </p:sp>
      <p:sp>
        <p:nvSpPr>
          <p:cNvPr id="99" name="Rectangle 112">
            <a:extLst>
              <a:ext uri="{FF2B5EF4-FFF2-40B4-BE49-F238E27FC236}">
                <a16:creationId xmlns:a16="http://schemas.microsoft.com/office/drawing/2014/main" id="{B52B208D-CF4B-4392-9274-487E996B5704}"/>
              </a:ext>
            </a:extLst>
          </p:cNvPr>
          <p:cNvSpPr>
            <a:spLocks noChangeArrowheads="1"/>
          </p:cNvSpPr>
          <p:nvPr/>
        </p:nvSpPr>
        <p:spPr bwMode="auto">
          <a:xfrm>
            <a:off x="1531282" y="6042039"/>
            <a:ext cx="877548"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30</a:t>
            </a:r>
            <a:endParaRPr lang="en-US" altLang="en-US" sz="900" b="0" dirty="0"/>
          </a:p>
        </p:txBody>
      </p:sp>
      <p:sp>
        <p:nvSpPr>
          <p:cNvPr id="100" name="Rectangle 111">
            <a:extLst>
              <a:ext uri="{FF2B5EF4-FFF2-40B4-BE49-F238E27FC236}">
                <a16:creationId xmlns:a16="http://schemas.microsoft.com/office/drawing/2014/main" id="{78419988-9575-4696-83F9-983630EE67B0}"/>
              </a:ext>
            </a:extLst>
          </p:cNvPr>
          <p:cNvSpPr>
            <a:spLocks noChangeArrowheads="1"/>
          </p:cNvSpPr>
          <p:nvPr/>
        </p:nvSpPr>
        <p:spPr bwMode="auto">
          <a:xfrm>
            <a:off x="6797078" y="5465492"/>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101" name="Rectangle 110">
            <a:extLst>
              <a:ext uri="{FF2B5EF4-FFF2-40B4-BE49-F238E27FC236}">
                <a16:creationId xmlns:a16="http://schemas.microsoft.com/office/drawing/2014/main" id="{420B86EC-F8FF-4671-989F-275C26A6AD16}"/>
              </a:ext>
            </a:extLst>
          </p:cNvPr>
          <p:cNvSpPr>
            <a:spLocks noChangeArrowheads="1"/>
          </p:cNvSpPr>
          <p:nvPr/>
        </p:nvSpPr>
        <p:spPr bwMode="auto">
          <a:xfrm>
            <a:off x="5919530" y="5465492"/>
            <a:ext cx="877548"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102" name="Rectangle 109">
            <a:extLst>
              <a:ext uri="{FF2B5EF4-FFF2-40B4-BE49-F238E27FC236}">
                <a16:creationId xmlns:a16="http://schemas.microsoft.com/office/drawing/2014/main" id="{E28A794B-EDDA-4DA6-AE0A-775114BC0EA8}"/>
              </a:ext>
            </a:extLst>
          </p:cNvPr>
          <p:cNvSpPr>
            <a:spLocks noChangeArrowheads="1"/>
          </p:cNvSpPr>
          <p:nvPr/>
        </p:nvSpPr>
        <p:spPr bwMode="auto">
          <a:xfrm>
            <a:off x="5041982" y="5465492"/>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103" name="Rectangle 108">
            <a:extLst>
              <a:ext uri="{FF2B5EF4-FFF2-40B4-BE49-F238E27FC236}">
                <a16:creationId xmlns:a16="http://schemas.microsoft.com/office/drawing/2014/main" id="{5FA51520-2D06-4CAC-9C35-4D8E8D38CF63}"/>
              </a:ext>
            </a:extLst>
          </p:cNvPr>
          <p:cNvSpPr>
            <a:spLocks noChangeArrowheads="1"/>
          </p:cNvSpPr>
          <p:nvPr/>
        </p:nvSpPr>
        <p:spPr bwMode="auto">
          <a:xfrm>
            <a:off x="4164433" y="5465492"/>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104" name="Rectangle 107">
            <a:extLst>
              <a:ext uri="{FF2B5EF4-FFF2-40B4-BE49-F238E27FC236}">
                <a16:creationId xmlns:a16="http://schemas.microsoft.com/office/drawing/2014/main" id="{11041CD1-D751-46C0-90BC-D860024B3146}"/>
              </a:ext>
            </a:extLst>
          </p:cNvPr>
          <p:cNvSpPr>
            <a:spLocks noChangeArrowheads="1"/>
          </p:cNvSpPr>
          <p:nvPr/>
        </p:nvSpPr>
        <p:spPr bwMode="auto">
          <a:xfrm>
            <a:off x="3286884" y="5465492"/>
            <a:ext cx="877548"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105" name="Rectangle 106">
            <a:extLst>
              <a:ext uri="{FF2B5EF4-FFF2-40B4-BE49-F238E27FC236}">
                <a16:creationId xmlns:a16="http://schemas.microsoft.com/office/drawing/2014/main" id="{DCA3C2CC-FA7A-4022-8ED6-A7F981C6A85A}"/>
              </a:ext>
            </a:extLst>
          </p:cNvPr>
          <p:cNvSpPr>
            <a:spLocks noChangeArrowheads="1"/>
          </p:cNvSpPr>
          <p:nvPr/>
        </p:nvSpPr>
        <p:spPr bwMode="auto">
          <a:xfrm>
            <a:off x="2409335" y="5465492"/>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106" name="Rectangle 105">
            <a:extLst>
              <a:ext uri="{FF2B5EF4-FFF2-40B4-BE49-F238E27FC236}">
                <a16:creationId xmlns:a16="http://schemas.microsoft.com/office/drawing/2014/main" id="{EF571943-BCE2-4804-9167-ABEDD015912F}"/>
              </a:ext>
            </a:extLst>
          </p:cNvPr>
          <p:cNvSpPr>
            <a:spLocks noChangeArrowheads="1"/>
          </p:cNvSpPr>
          <p:nvPr/>
        </p:nvSpPr>
        <p:spPr bwMode="auto">
          <a:xfrm>
            <a:off x="1531282" y="5465491"/>
            <a:ext cx="877548"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107" name="Rectangle 104">
            <a:extLst>
              <a:ext uri="{FF2B5EF4-FFF2-40B4-BE49-F238E27FC236}">
                <a16:creationId xmlns:a16="http://schemas.microsoft.com/office/drawing/2014/main" id="{3AF1CDE5-47A2-4273-B092-43D0BDAA5D17}"/>
              </a:ext>
            </a:extLst>
          </p:cNvPr>
          <p:cNvSpPr>
            <a:spLocks noChangeArrowheads="1"/>
          </p:cNvSpPr>
          <p:nvPr/>
        </p:nvSpPr>
        <p:spPr bwMode="auto">
          <a:xfrm>
            <a:off x="6797078" y="4888944"/>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108" name="Rectangle 103">
            <a:extLst>
              <a:ext uri="{FF2B5EF4-FFF2-40B4-BE49-F238E27FC236}">
                <a16:creationId xmlns:a16="http://schemas.microsoft.com/office/drawing/2014/main" id="{AD57B88D-D7B2-4F42-82FD-DCA6C13372D3}"/>
              </a:ext>
            </a:extLst>
          </p:cNvPr>
          <p:cNvSpPr>
            <a:spLocks noChangeArrowheads="1"/>
          </p:cNvSpPr>
          <p:nvPr/>
        </p:nvSpPr>
        <p:spPr bwMode="auto">
          <a:xfrm>
            <a:off x="5919530" y="4888944"/>
            <a:ext cx="877548"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109" name="Rectangle 102">
            <a:extLst>
              <a:ext uri="{FF2B5EF4-FFF2-40B4-BE49-F238E27FC236}">
                <a16:creationId xmlns:a16="http://schemas.microsoft.com/office/drawing/2014/main" id="{B1B39E55-7AB5-4A62-8936-491CDB733FAE}"/>
              </a:ext>
            </a:extLst>
          </p:cNvPr>
          <p:cNvSpPr>
            <a:spLocks noChangeArrowheads="1"/>
          </p:cNvSpPr>
          <p:nvPr/>
        </p:nvSpPr>
        <p:spPr bwMode="auto">
          <a:xfrm>
            <a:off x="5041982" y="4888944"/>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110" name="Rectangle 101">
            <a:extLst>
              <a:ext uri="{FF2B5EF4-FFF2-40B4-BE49-F238E27FC236}">
                <a16:creationId xmlns:a16="http://schemas.microsoft.com/office/drawing/2014/main" id="{CFF8DB25-E392-47ED-9A0F-2F455298C96F}"/>
              </a:ext>
            </a:extLst>
          </p:cNvPr>
          <p:cNvSpPr>
            <a:spLocks noChangeArrowheads="1"/>
          </p:cNvSpPr>
          <p:nvPr/>
        </p:nvSpPr>
        <p:spPr bwMode="auto">
          <a:xfrm>
            <a:off x="4164433" y="4888944"/>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111" name="Rectangle 100">
            <a:extLst>
              <a:ext uri="{FF2B5EF4-FFF2-40B4-BE49-F238E27FC236}">
                <a16:creationId xmlns:a16="http://schemas.microsoft.com/office/drawing/2014/main" id="{6E85135C-8E69-4731-B8DF-840A29D1E729}"/>
              </a:ext>
            </a:extLst>
          </p:cNvPr>
          <p:cNvSpPr>
            <a:spLocks noChangeArrowheads="1"/>
          </p:cNvSpPr>
          <p:nvPr/>
        </p:nvSpPr>
        <p:spPr bwMode="auto">
          <a:xfrm>
            <a:off x="3286884" y="4888943"/>
            <a:ext cx="877548"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112" name="Rectangle 99">
            <a:extLst>
              <a:ext uri="{FF2B5EF4-FFF2-40B4-BE49-F238E27FC236}">
                <a16:creationId xmlns:a16="http://schemas.microsoft.com/office/drawing/2014/main" id="{8921F30D-01E7-4C31-A6D3-017784C93D71}"/>
              </a:ext>
            </a:extLst>
          </p:cNvPr>
          <p:cNvSpPr>
            <a:spLocks noChangeArrowheads="1"/>
          </p:cNvSpPr>
          <p:nvPr/>
        </p:nvSpPr>
        <p:spPr bwMode="auto">
          <a:xfrm>
            <a:off x="2409335" y="4888943"/>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113" name="Rectangle 98">
            <a:extLst>
              <a:ext uri="{FF2B5EF4-FFF2-40B4-BE49-F238E27FC236}">
                <a16:creationId xmlns:a16="http://schemas.microsoft.com/office/drawing/2014/main" id="{2A0BB34A-B1D5-4D70-BAB1-EB16914E4329}"/>
              </a:ext>
            </a:extLst>
          </p:cNvPr>
          <p:cNvSpPr>
            <a:spLocks noChangeArrowheads="1"/>
          </p:cNvSpPr>
          <p:nvPr/>
        </p:nvSpPr>
        <p:spPr bwMode="auto">
          <a:xfrm>
            <a:off x="1531282" y="4888943"/>
            <a:ext cx="877548"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114" name="Rectangle 97">
            <a:extLst>
              <a:ext uri="{FF2B5EF4-FFF2-40B4-BE49-F238E27FC236}">
                <a16:creationId xmlns:a16="http://schemas.microsoft.com/office/drawing/2014/main" id="{F89D9B2B-BEDF-41FD-83D6-D2316F94DF11}"/>
              </a:ext>
            </a:extLst>
          </p:cNvPr>
          <p:cNvSpPr>
            <a:spLocks noChangeArrowheads="1"/>
          </p:cNvSpPr>
          <p:nvPr/>
        </p:nvSpPr>
        <p:spPr bwMode="auto">
          <a:xfrm>
            <a:off x="6797078" y="4312396"/>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115" name="Rectangle 96">
            <a:extLst>
              <a:ext uri="{FF2B5EF4-FFF2-40B4-BE49-F238E27FC236}">
                <a16:creationId xmlns:a16="http://schemas.microsoft.com/office/drawing/2014/main" id="{EDB83D3E-D726-4506-A0ED-4C8D50DE0C97}"/>
              </a:ext>
            </a:extLst>
          </p:cNvPr>
          <p:cNvSpPr>
            <a:spLocks noChangeArrowheads="1"/>
          </p:cNvSpPr>
          <p:nvPr/>
        </p:nvSpPr>
        <p:spPr bwMode="auto">
          <a:xfrm>
            <a:off x="5919530" y="4312396"/>
            <a:ext cx="877548"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116" name="Rectangle 95">
            <a:extLst>
              <a:ext uri="{FF2B5EF4-FFF2-40B4-BE49-F238E27FC236}">
                <a16:creationId xmlns:a16="http://schemas.microsoft.com/office/drawing/2014/main" id="{DB43E2B5-4587-4B29-A22E-3A2249E3AB75}"/>
              </a:ext>
            </a:extLst>
          </p:cNvPr>
          <p:cNvSpPr>
            <a:spLocks noChangeArrowheads="1"/>
          </p:cNvSpPr>
          <p:nvPr/>
        </p:nvSpPr>
        <p:spPr bwMode="auto">
          <a:xfrm>
            <a:off x="5041982" y="4312396"/>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117" name="Rectangle 94">
            <a:extLst>
              <a:ext uri="{FF2B5EF4-FFF2-40B4-BE49-F238E27FC236}">
                <a16:creationId xmlns:a16="http://schemas.microsoft.com/office/drawing/2014/main" id="{9FA6B61D-2809-420D-8F6E-902D299776FB}"/>
              </a:ext>
            </a:extLst>
          </p:cNvPr>
          <p:cNvSpPr>
            <a:spLocks noChangeArrowheads="1"/>
          </p:cNvSpPr>
          <p:nvPr/>
        </p:nvSpPr>
        <p:spPr bwMode="auto">
          <a:xfrm>
            <a:off x="4164433" y="4312396"/>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118" name="Rectangle 93">
            <a:extLst>
              <a:ext uri="{FF2B5EF4-FFF2-40B4-BE49-F238E27FC236}">
                <a16:creationId xmlns:a16="http://schemas.microsoft.com/office/drawing/2014/main" id="{540354B8-E885-4005-964D-05C685BBACF2}"/>
              </a:ext>
            </a:extLst>
          </p:cNvPr>
          <p:cNvSpPr>
            <a:spLocks noChangeArrowheads="1"/>
          </p:cNvSpPr>
          <p:nvPr/>
        </p:nvSpPr>
        <p:spPr bwMode="auto">
          <a:xfrm>
            <a:off x="3286884" y="4312396"/>
            <a:ext cx="877548"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119" name="Rectangle 92">
            <a:extLst>
              <a:ext uri="{FF2B5EF4-FFF2-40B4-BE49-F238E27FC236}">
                <a16:creationId xmlns:a16="http://schemas.microsoft.com/office/drawing/2014/main" id="{48731916-2152-465F-B98B-329B7D0DA5D0}"/>
              </a:ext>
            </a:extLst>
          </p:cNvPr>
          <p:cNvSpPr>
            <a:spLocks noChangeArrowheads="1"/>
          </p:cNvSpPr>
          <p:nvPr/>
        </p:nvSpPr>
        <p:spPr bwMode="auto">
          <a:xfrm>
            <a:off x="2409335" y="4312396"/>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120" name="Rectangle 91">
            <a:extLst>
              <a:ext uri="{FF2B5EF4-FFF2-40B4-BE49-F238E27FC236}">
                <a16:creationId xmlns:a16="http://schemas.microsoft.com/office/drawing/2014/main" id="{F5D25FE7-33DB-4A29-A2C1-779094E0010E}"/>
              </a:ext>
            </a:extLst>
          </p:cNvPr>
          <p:cNvSpPr>
            <a:spLocks noChangeArrowheads="1"/>
          </p:cNvSpPr>
          <p:nvPr/>
        </p:nvSpPr>
        <p:spPr bwMode="auto">
          <a:xfrm>
            <a:off x="1531282" y="4312395"/>
            <a:ext cx="877548"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121" name="Rectangle 90">
            <a:extLst>
              <a:ext uri="{FF2B5EF4-FFF2-40B4-BE49-F238E27FC236}">
                <a16:creationId xmlns:a16="http://schemas.microsoft.com/office/drawing/2014/main" id="{FF2596BE-8BC8-4C1F-B1BE-A9FFF2B66ABF}"/>
              </a:ext>
            </a:extLst>
          </p:cNvPr>
          <p:cNvSpPr>
            <a:spLocks noChangeArrowheads="1"/>
          </p:cNvSpPr>
          <p:nvPr/>
        </p:nvSpPr>
        <p:spPr bwMode="auto">
          <a:xfrm>
            <a:off x="6797078" y="3735848"/>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122" name="Rectangle 89">
            <a:extLst>
              <a:ext uri="{FF2B5EF4-FFF2-40B4-BE49-F238E27FC236}">
                <a16:creationId xmlns:a16="http://schemas.microsoft.com/office/drawing/2014/main" id="{4EF15FBD-F99C-4A08-9858-EBD94FB99458}"/>
              </a:ext>
            </a:extLst>
          </p:cNvPr>
          <p:cNvSpPr>
            <a:spLocks noChangeArrowheads="1"/>
          </p:cNvSpPr>
          <p:nvPr/>
        </p:nvSpPr>
        <p:spPr bwMode="auto">
          <a:xfrm>
            <a:off x="5919530" y="3735848"/>
            <a:ext cx="877548"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123" name="Rectangle 88">
            <a:extLst>
              <a:ext uri="{FF2B5EF4-FFF2-40B4-BE49-F238E27FC236}">
                <a16:creationId xmlns:a16="http://schemas.microsoft.com/office/drawing/2014/main" id="{52A55EC6-D51E-4EED-8C98-CE1001DE2D44}"/>
              </a:ext>
            </a:extLst>
          </p:cNvPr>
          <p:cNvSpPr>
            <a:spLocks noChangeArrowheads="1"/>
          </p:cNvSpPr>
          <p:nvPr/>
        </p:nvSpPr>
        <p:spPr bwMode="auto">
          <a:xfrm>
            <a:off x="5041982" y="3735848"/>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124" name="Rectangle 87">
            <a:extLst>
              <a:ext uri="{FF2B5EF4-FFF2-40B4-BE49-F238E27FC236}">
                <a16:creationId xmlns:a16="http://schemas.microsoft.com/office/drawing/2014/main" id="{51229019-B36B-432D-A476-FE96718F9FE5}"/>
              </a:ext>
            </a:extLst>
          </p:cNvPr>
          <p:cNvSpPr>
            <a:spLocks noChangeArrowheads="1"/>
          </p:cNvSpPr>
          <p:nvPr/>
        </p:nvSpPr>
        <p:spPr bwMode="auto">
          <a:xfrm>
            <a:off x="4164433" y="3735848"/>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125" name="Rectangle 86">
            <a:extLst>
              <a:ext uri="{FF2B5EF4-FFF2-40B4-BE49-F238E27FC236}">
                <a16:creationId xmlns:a16="http://schemas.microsoft.com/office/drawing/2014/main" id="{7128D5BD-3616-4841-803D-6AB7920BF98E}"/>
              </a:ext>
            </a:extLst>
          </p:cNvPr>
          <p:cNvSpPr>
            <a:spLocks noChangeArrowheads="1"/>
          </p:cNvSpPr>
          <p:nvPr/>
        </p:nvSpPr>
        <p:spPr bwMode="auto">
          <a:xfrm>
            <a:off x="3286884" y="3735847"/>
            <a:ext cx="877548"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126" name="Rectangle 85">
            <a:extLst>
              <a:ext uri="{FF2B5EF4-FFF2-40B4-BE49-F238E27FC236}">
                <a16:creationId xmlns:a16="http://schemas.microsoft.com/office/drawing/2014/main" id="{34275852-FB38-4DA8-AE1F-2CAF1CA2D356}"/>
              </a:ext>
            </a:extLst>
          </p:cNvPr>
          <p:cNvSpPr>
            <a:spLocks noChangeArrowheads="1"/>
          </p:cNvSpPr>
          <p:nvPr/>
        </p:nvSpPr>
        <p:spPr bwMode="auto">
          <a:xfrm>
            <a:off x="2409335" y="3735847"/>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a:t>
            </a:r>
            <a:endParaRPr lang="en-US" altLang="en-US" sz="900" b="0" dirty="0"/>
          </a:p>
        </p:txBody>
      </p:sp>
      <p:sp>
        <p:nvSpPr>
          <p:cNvPr id="127" name="Rectangle 115">
            <a:extLst>
              <a:ext uri="{FF2B5EF4-FFF2-40B4-BE49-F238E27FC236}">
                <a16:creationId xmlns:a16="http://schemas.microsoft.com/office/drawing/2014/main" id="{E224759B-0E25-4559-A59B-8022E1349A00}"/>
              </a:ext>
            </a:extLst>
          </p:cNvPr>
          <p:cNvSpPr>
            <a:spLocks noChangeArrowheads="1"/>
          </p:cNvSpPr>
          <p:nvPr/>
        </p:nvSpPr>
        <p:spPr bwMode="auto">
          <a:xfrm>
            <a:off x="5041982" y="3159300"/>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30</a:t>
            </a:r>
            <a:endParaRPr lang="en-US" altLang="en-US" sz="900" b="0" dirty="0"/>
          </a:p>
        </p:txBody>
      </p:sp>
      <p:sp>
        <p:nvSpPr>
          <p:cNvPr id="128" name="Rectangle 115">
            <a:extLst>
              <a:ext uri="{FF2B5EF4-FFF2-40B4-BE49-F238E27FC236}">
                <a16:creationId xmlns:a16="http://schemas.microsoft.com/office/drawing/2014/main" id="{F7CDC3F4-64E3-4E63-9266-D8A659741F65}"/>
              </a:ext>
            </a:extLst>
          </p:cNvPr>
          <p:cNvSpPr>
            <a:spLocks noChangeArrowheads="1"/>
          </p:cNvSpPr>
          <p:nvPr/>
        </p:nvSpPr>
        <p:spPr bwMode="auto">
          <a:xfrm>
            <a:off x="5919530" y="3159300"/>
            <a:ext cx="877548"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31</a:t>
            </a:r>
            <a:endParaRPr lang="en-US" altLang="en-US" sz="900" b="0" dirty="0"/>
          </a:p>
        </p:txBody>
      </p:sp>
      <p:sp>
        <p:nvSpPr>
          <p:cNvPr id="129" name="Rectangle 115">
            <a:extLst>
              <a:ext uri="{FF2B5EF4-FFF2-40B4-BE49-F238E27FC236}">
                <a16:creationId xmlns:a16="http://schemas.microsoft.com/office/drawing/2014/main" id="{DA68718B-BF0C-4298-B731-5B883F943ECA}"/>
              </a:ext>
            </a:extLst>
          </p:cNvPr>
          <p:cNvSpPr>
            <a:spLocks noChangeArrowheads="1"/>
          </p:cNvSpPr>
          <p:nvPr/>
        </p:nvSpPr>
        <p:spPr bwMode="auto">
          <a:xfrm>
            <a:off x="6797078" y="3159300"/>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1</a:t>
            </a:r>
          </a:p>
        </p:txBody>
      </p:sp>
      <p:sp>
        <p:nvSpPr>
          <p:cNvPr id="130" name="Rectangle 115">
            <a:extLst>
              <a:ext uri="{FF2B5EF4-FFF2-40B4-BE49-F238E27FC236}">
                <a16:creationId xmlns:a16="http://schemas.microsoft.com/office/drawing/2014/main" id="{C2D99F69-9E8B-4702-9818-250FCB490601}"/>
              </a:ext>
            </a:extLst>
          </p:cNvPr>
          <p:cNvSpPr>
            <a:spLocks noChangeArrowheads="1"/>
          </p:cNvSpPr>
          <p:nvPr/>
        </p:nvSpPr>
        <p:spPr bwMode="auto">
          <a:xfrm>
            <a:off x="1531282" y="3735847"/>
            <a:ext cx="877548"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2</a:t>
            </a:r>
          </a:p>
        </p:txBody>
      </p:sp>
      <p:sp>
        <p:nvSpPr>
          <p:cNvPr id="131" name="Rectangle 115">
            <a:extLst>
              <a:ext uri="{FF2B5EF4-FFF2-40B4-BE49-F238E27FC236}">
                <a16:creationId xmlns:a16="http://schemas.microsoft.com/office/drawing/2014/main" id="{01E63F3F-DFA6-46B7-BA31-CC6715A8C29D}"/>
              </a:ext>
            </a:extLst>
          </p:cNvPr>
          <p:cNvSpPr>
            <a:spLocks noChangeArrowheads="1"/>
          </p:cNvSpPr>
          <p:nvPr/>
        </p:nvSpPr>
        <p:spPr bwMode="auto">
          <a:xfrm>
            <a:off x="2409334" y="3159299"/>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27</a:t>
            </a:r>
          </a:p>
        </p:txBody>
      </p:sp>
      <p:sp>
        <p:nvSpPr>
          <p:cNvPr id="132" name="Rectangle 115">
            <a:extLst>
              <a:ext uri="{FF2B5EF4-FFF2-40B4-BE49-F238E27FC236}">
                <a16:creationId xmlns:a16="http://schemas.microsoft.com/office/drawing/2014/main" id="{6DC1C9DC-1740-466F-A510-9002278CA4BB}"/>
              </a:ext>
            </a:extLst>
          </p:cNvPr>
          <p:cNvSpPr>
            <a:spLocks noChangeArrowheads="1"/>
          </p:cNvSpPr>
          <p:nvPr/>
        </p:nvSpPr>
        <p:spPr bwMode="auto">
          <a:xfrm>
            <a:off x="3286882" y="3159300"/>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28</a:t>
            </a:r>
            <a:endParaRPr lang="en-US" altLang="en-US" sz="900" b="0" dirty="0"/>
          </a:p>
        </p:txBody>
      </p:sp>
      <p:sp>
        <p:nvSpPr>
          <p:cNvPr id="133" name="Rectangle 115">
            <a:extLst>
              <a:ext uri="{FF2B5EF4-FFF2-40B4-BE49-F238E27FC236}">
                <a16:creationId xmlns:a16="http://schemas.microsoft.com/office/drawing/2014/main" id="{90799A73-6D0B-4929-BF86-1E59A9999F25}"/>
              </a:ext>
            </a:extLst>
          </p:cNvPr>
          <p:cNvSpPr>
            <a:spLocks noChangeArrowheads="1"/>
          </p:cNvSpPr>
          <p:nvPr/>
        </p:nvSpPr>
        <p:spPr bwMode="auto">
          <a:xfrm>
            <a:off x="5919535" y="6042040"/>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4</a:t>
            </a:r>
          </a:p>
        </p:txBody>
      </p:sp>
      <p:sp>
        <p:nvSpPr>
          <p:cNvPr id="134" name="Rectangle 115">
            <a:extLst>
              <a:ext uri="{FF2B5EF4-FFF2-40B4-BE49-F238E27FC236}">
                <a16:creationId xmlns:a16="http://schemas.microsoft.com/office/drawing/2014/main" id="{E9186073-504C-46C3-A2DF-6B8719F2F107}"/>
              </a:ext>
            </a:extLst>
          </p:cNvPr>
          <p:cNvSpPr>
            <a:spLocks noChangeArrowheads="1"/>
          </p:cNvSpPr>
          <p:nvPr/>
        </p:nvSpPr>
        <p:spPr bwMode="auto">
          <a:xfrm>
            <a:off x="6797083" y="6042041"/>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5</a:t>
            </a:r>
            <a:endParaRPr lang="en-US" altLang="en-US" sz="900" b="0" dirty="0"/>
          </a:p>
        </p:txBody>
      </p:sp>
      <p:sp>
        <p:nvSpPr>
          <p:cNvPr id="135" name="Rectangle 115">
            <a:extLst>
              <a:ext uri="{FF2B5EF4-FFF2-40B4-BE49-F238E27FC236}">
                <a16:creationId xmlns:a16="http://schemas.microsoft.com/office/drawing/2014/main" id="{97A184BB-BD53-4826-9538-BEF05BDE8B53}"/>
              </a:ext>
            </a:extLst>
          </p:cNvPr>
          <p:cNvSpPr>
            <a:spLocks noChangeArrowheads="1"/>
          </p:cNvSpPr>
          <p:nvPr/>
        </p:nvSpPr>
        <p:spPr bwMode="auto">
          <a:xfrm>
            <a:off x="1531791" y="3159300"/>
            <a:ext cx="877548"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26</a:t>
            </a:r>
            <a:endParaRPr lang="en-US" altLang="en-US" sz="900" b="0" dirty="0"/>
          </a:p>
        </p:txBody>
      </p:sp>
      <p:sp>
        <p:nvSpPr>
          <p:cNvPr id="136" name="Rectangle 115">
            <a:extLst>
              <a:ext uri="{FF2B5EF4-FFF2-40B4-BE49-F238E27FC236}">
                <a16:creationId xmlns:a16="http://schemas.microsoft.com/office/drawing/2014/main" id="{DFAD282B-022C-4D57-8C05-94152C9AF8D2}"/>
              </a:ext>
            </a:extLst>
          </p:cNvPr>
          <p:cNvSpPr>
            <a:spLocks noChangeArrowheads="1"/>
          </p:cNvSpPr>
          <p:nvPr/>
        </p:nvSpPr>
        <p:spPr bwMode="auto">
          <a:xfrm>
            <a:off x="4164435" y="6042040"/>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a:t>
            </a:r>
          </a:p>
        </p:txBody>
      </p:sp>
      <p:sp>
        <p:nvSpPr>
          <p:cNvPr id="137" name="Rectangle 115">
            <a:extLst>
              <a:ext uri="{FF2B5EF4-FFF2-40B4-BE49-F238E27FC236}">
                <a16:creationId xmlns:a16="http://schemas.microsoft.com/office/drawing/2014/main" id="{83174991-E17B-4C9E-9160-FDB438DBBF05}"/>
              </a:ext>
            </a:extLst>
          </p:cNvPr>
          <p:cNvSpPr>
            <a:spLocks noChangeArrowheads="1"/>
          </p:cNvSpPr>
          <p:nvPr/>
        </p:nvSpPr>
        <p:spPr bwMode="auto">
          <a:xfrm>
            <a:off x="5041983" y="6042041"/>
            <a:ext cx="877549" cy="5765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a:t>
            </a:r>
            <a:endParaRPr lang="en-US" altLang="en-US" sz="900" b="0" dirty="0"/>
          </a:p>
        </p:txBody>
      </p:sp>
    </p:spTree>
    <p:extLst>
      <p:ext uri="{BB962C8B-B14F-4D97-AF65-F5344CB8AC3E}">
        <p14:creationId xmlns:p14="http://schemas.microsoft.com/office/powerpoint/2010/main" val="272228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27734"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September 2021</a:t>
            </a:r>
          </a:p>
        </p:txBody>
      </p:sp>
      <p:sp>
        <p:nvSpPr>
          <p:cNvPr id="46" name="Rectangle 45"/>
          <p:cNvSpPr/>
          <p:nvPr/>
        </p:nvSpPr>
        <p:spPr bwMode="auto">
          <a:xfrm>
            <a:off x="1527733"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96" name="Rectangle 2">
            <a:extLst>
              <a:ext uri="{FF2B5EF4-FFF2-40B4-BE49-F238E27FC236}">
                <a16:creationId xmlns:a16="http://schemas.microsoft.com/office/drawing/2014/main" id="{A3F31C5F-2AC7-4B26-8DCC-E9E469DE9032}"/>
              </a:ext>
            </a:extLst>
          </p:cNvPr>
          <p:cNvSpPr>
            <a:spLocks noChangeArrowheads="1"/>
          </p:cNvSpPr>
          <p:nvPr/>
        </p:nvSpPr>
        <p:spPr bwMode="auto">
          <a:xfrm>
            <a:off x="6793769" y="2851355"/>
            <a:ext cx="877313" cy="313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97" name="Rectangle 3">
            <a:extLst>
              <a:ext uri="{FF2B5EF4-FFF2-40B4-BE49-F238E27FC236}">
                <a16:creationId xmlns:a16="http://schemas.microsoft.com/office/drawing/2014/main" id="{DBC51DBD-214A-49E9-B6C0-6E07A18B1AA2}"/>
              </a:ext>
            </a:extLst>
          </p:cNvPr>
          <p:cNvSpPr>
            <a:spLocks noChangeArrowheads="1"/>
          </p:cNvSpPr>
          <p:nvPr/>
        </p:nvSpPr>
        <p:spPr bwMode="auto">
          <a:xfrm>
            <a:off x="5916457" y="2851355"/>
            <a:ext cx="877312" cy="313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98" name="Rectangle 4">
            <a:extLst>
              <a:ext uri="{FF2B5EF4-FFF2-40B4-BE49-F238E27FC236}">
                <a16:creationId xmlns:a16="http://schemas.microsoft.com/office/drawing/2014/main" id="{97636AEA-7CF9-47CE-852A-0AF2D0DD9819}"/>
              </a:ext>
            </a:extLst>
          </p:cNvPr>
          <p:cNvSpPr>
            <a:spLocks noChangeArrowheads="1"/>
          </p:cNvSpPr>
          <p:nvPr/>
        </p:nvSpPr>
        <p:spPr bwMode="auto">
          <a:xfrm>
            <a:off x="5039144" y="2851355"/>
            <a:ext cx="877313" cy="313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99" name="Rectangle 5">
            <a:extLst>
              <a:ext uri="{FF2B5EF4-FFF2-40B4-BE49-F238E27FC236}">
                <a16:creationId xmlns:a16="http://schemas.microsoft.com/office/drawing/2014/main" id="{C4479427-D609-4CDA-B7D9-C4E696BD2BEA}"/>
              </a:ext>
            </a:extLst>
          </p:cNvPr>
          <p:cNvSpPr>
            <a:spLocks noChangeArrowheads="1"/>
          </p:cNvSpPr>
          <p:nvPr/>
        </p:nvSpPr>
        <p:spPr bwMode="auto">
          <a:xfrm>
            <a:off x="4161832" y="2851355"/>
            <a:ext cx="877312" cy="313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100" name="Rectangle 6">
            <a:extLst>
              <a:ext uri="{FF2B5EF4-FFF2-40B4-BE49-F238E27FC236}">
                <a16:creationId xmlns:a16="http://schemas.microsoft.com/office/drawing/2014/main" id="{322F65A6-5F2A-40C9-9D5A-7E94C60102EE}"/>
              </a:ext>
            </a:extLst>
          </p:cNvPr>
          <p:cNvSpPr>
            <a:spLocks noChangeArrowheads="1"/>
          </p:cNvSpPr>
          <p:nvPr/>
        </p:nvSpPr>
        <p:spPr bwMode="auto">
          <a:xfrm>
            <a:off x="3284520" y="2851355"/>
            <a:ext cx="877313" cy="313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101" name="Rectangle 7">
            <a:extLst>
              <a:ext uri="{FF2B5EF4-FFF2-40B4-BE49-F238E27FC236}">
                <a16:creationId xmlns:a16="http://schemas.microsoft.com/office/drawing/2014/main" id="{D89D1060-C7D0-4D3F-898F-26ABEA9A2F68}"/>
              </a:ext>
            </a:extLst>
          </p:cNvPr>
          <p:cNvSpPr>
            <a:spLocks noChangeArrowheads="1"/>
          </p:cNvSpPr>
          <p:nvPr/>
        </p:nvSpPr>
        <p:spPr bwMode="auto">
          <a:xfrm>
            <a:off x="2407207" y="2851355"/>
            <a:ext cx="877312" cy="313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102" name="Rectangle 8">
            <a:extLst>
              <a:ext uri="{FF2B5EF4-FFF2-40B4-BE49-F238E27FC236}">
                <a16:creationId xmlns:a16="http://schemas.microsoft.com/office/drawing/2014/main" id="{A14CC81D-EAEF-48A5-BE54-B2462B257011}"/>
              </a:ext>
            </a:extLst>
          </p:cNvPr>
          <p:cNvSpPr>
            <a:spLocks noChangeArrowheads="1"/>
          </p:cNvSpPr>
          <p:nvPr/>
        </p:nvSpPr>
        <p:spPr bwMode="auto">
          <a:xfrm>
            <a:off x="1529895" y="2851355"/>
            <a:ext cx="877313" cy="313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103" name="Rectangle 115">
            <a:extLst>
              <a:ext uri="{FF2B5EF4-FFF2-40B4-BE49-F238E27FC236}">
                <a16:creationId xmlns:a16="http://schemas.microsoft.com/office/drawing/2014/main" id="{2B34C391-4FA7-4C25-9E77-5B12CF7022E0}"/>
              </a:ext>
            </a:extLst>
          </p:cNvPr>
          <p:cNvSpPr>
            <a:spLocks noChangeArrowheads="1"/>
          </p:cNvSpPr>
          <p:nvPr/>
        </p:nvSpPr>
        <p:spPr bwMode="auto">
          <a:xfrm>
            <a:off x="4159912" y="5470015"/>
            <a:ext cx="877313"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30</a:t>
            </a:r>
            <a:endParaRPr lang="en-US" altLang="en-US" sz="900" b="0" dirty="0"/>
          </a:p>
        </p:txBody>
      </p:sp>
      <p:sp>
        <p:nvSpPr>
          <p:cNvPr id="104" name="Rectangle 114">
            <a:extLst>
              <a:ext uri="{FF2B5EF4-FFF2-40B4-BE49-F238E27FC236}">
                <a16:creationId xmlns:a16="http://schemas.microsoft.com/office/drawing/2014/main" id="{D48FB977-7F14-4737-9E78-7123D4218883}"/>
              </a:ext>
            </a:extLst>
          </p:cNvPr>
          <p:cNvSpPr>
            <a:spLocks noChangeArrowheads="1"/>
          </p:cNvSpPr>
          <p:nvPr/>
        </p:nvSpPr>
        <p:spPr bwMode="auto">
          <a:xfrm>
            <a:off x="3284521" y="5470016"/>
            <a:ext cx="877312"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105" name="Rectangle 113">
            <a:extLst>
              <a:ext uri="{FF2B5EF4-FFF2-40B4-BE49-F238E27FC236}">
                <a16:creationId xmlns:a16="http://schemas.microsoft.com/office/drawing/2014/main" id="{FF043B37-FB69-42EE-94E8-09F950D0F204}"/>
              </a:ext>
            </a:extLst>
          </p:cNvPr>
          <p:cNvSpPr>
            <a:spLocks noChangeArrowheads="1"/>
          </p:cNvSpPr>
          <p:nvPr/>
        </p:nvSpPr>
        <p:spPr bwMode="auto">
          <a:xfrm>
            <a:off x="2407208" y="5470016"/>
            <a:ext cx="877313"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106" name="Rectangle 112">
            <a:extLst>
              <a:ext uri="{FF2B5EF4-FFF2-40B4-BE49-F238E27FC236}">
                <a16:creationId xmlns:a16="http://schemas.microsoft.com/office/drawing/2014/main" id="{9DBBDBC1-F039-4A6D-B1B4-0A7638C56AAF}"/>
              </a:ext>
            </a:extLst>
          </p:cNvPr>
          <p:cNvSpPr>
            <a:spLocks noChangeArrowheads="1"/>
          </p:cNvSpPr>
          <p:nvPr/>
        </p:nvSpPr>
        <p:spPr bwMode="auto">
          <a:xfrm>
            <a:off x="1530160" y="5474461"/>
            <a:ext cx="877312"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107" name="Rectangle 111">
            <a:extLst>
              <a:ext uri="{FF2B5EF4-FFF2-40B4-BE49-F238E27FC236}">
                <a16:creationId xmlns:a16="http://schemas.microsoft.com/office/drawing/2014/main" id="{63FC453E-F11B-4F87-B8A6-02AF5F6B0004}"/>
              </a:ext>
            </a:extLst>
          </p:cNvPr>
          <p:cNvSpPr>
            <a:spLocks noChangeArrowheads="1"/>
          </p:cNvSpPr>
          <p:nvPr/>
        </p:nvSpPr>
        <p:spPr bwMode="auto">
          <a:xfrm>
            <a:off x="6791850" y="4893623"/>
            <a:ext cx="877313"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108" name="Rectangle 110">
            <a:extLst>
              <a:ext uri="{FF2B5EF4-FFF2-40B4-BE49-F238E27FC236}">
                <a16:creationId xmlns:a16="http://schemas.microsoft.com/office/drawing/2014/main" id="{162B9DD7-05A4-4733-B6E5-66071CE87566}"/>
              </a:ext>
            </a:extLst>
          </p:cNvPr>
          <p:cNvSpPr>
            <a:spLocks noChangeArrowheads="1"/>
          </p:cNvSpPr>
          <p:nvPr/>
        </p:nvSpPr>
        <p:spPr bwMode="auto">
          <a:xfrm>
            <a:off x="5914538" y="4893623"/>
            <a:ext cx="877312"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109" name="Rectangle 109">
            <a:extLst>
              <a:ext uri="{FF2B5EF4-FFF2-40B4-BE49-F238E27FC236}">
                <a16:creationId xmlns:a16="http://schemas.microsoft.com/office/drawing/2014/main" id="{C7554C53-18A0-4A91-A37E-00F6895E17C1}"/>
              </a:ext>
            </a:extLst>
          </p:cNvPr>
          <p:cNvSpPr>
            <a:spLocks noChangeArrowheads="1"/>
          </p:cNvSpPr>
          <p:nvPr/>
        </p:nvSpPr>
        <p:spPr bwMode="auto">
          <a:xfrm>
            <a:off x="5037225" y="4893623"/>
            <a:ext cx="877313"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110" name="Rectangle 108">
            <a:extLst>
              <a:ext uri="{FF2B5EF4-FFF2-40B4-BE49-F238E27FC236}">
                <a16:creationId xmlns:a16="http://schemas.microsoft.com/office/drawing/2014/main" id="{5E69C8E7-3D8B-4108-9280-A3BD245E0141}"/>
              </a:ext>
            </a:extLst>
          </p:cNvPr>
          <p:cNvSpPr>
            <a:spLocks noChangeArrowheads="1"/>
          </p:cNvSpPr>
          <p:nvPr/>
        </p:nvSpPr>
        <p:spPr bwMode="auto">
          <a:xfrm>
            <a:off x="4159912" y="4893623"/>
            <a:ext cx="877313" cy="5763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111" name="Rectangle 107">
            <a:extLst>
              <a:ext uri="{FF2B5EF4-FFF2-40B4-BE49-F238E27FC236}">
                <a16:creationId xmlns:a16="http://schemas.microsoft.com/office/drawing/2014/main" id="{255017AE-B85E-467A-AFBA-032C552F1580}"/>
              </a:ext>
            </a:extLst>
          </p:cNvPr>
          <p:cNvSpPr>
            <a:spLocks noChangeArrowheads="1"/>
          </p:cNvSpPr>
          <p:nvPr/>
        </p:nvSpPr>
        <p:spPr bwMode="auto">
          <a:xfrm>
            <a:off x="3284521" y="4893623"/>
            <a:ext cx="877312" cy="5763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112" name="Rectangle 106">
            <a:extLst>
              <a:ext uri="{FF2B5EF4-FFF2-40B4-BE49-F238E27FC236}">
                <a16:creationId xmlns:a16="http://schemas.microsoft.com/office/drawing/2014/main" id="{E06310A4-CAAD-4D20-8884-9B38E212F7E6}"/>
              </a:ext>
            </a:extLst>
          </p:cNvPr>
          <p:cNvSpPr>
            <a:spLocks noChangeArrowheads="1"/>
          </p:cNvSpPr>
          <p:nvPr/>
        </p:nvSpPr>
        <p:spPr bwMode="auto">
          <a:xfrm>
            <a:off x="2407208" y="4893623"/>
            <a:ext cx="877313" cy="5763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113" name="Rectangle 105">
            <a:extLst>
              <a:ext uri="{FF2B5EF4-FFF2-40B4-BE49-F238E27FC236}">
                <a16:creationId xmlns:a16="http://schemas.microsoft.com/office/drawing/2014/main" id="{E55FA619-A99A-487E-8072-8F795CB85355}"/>
              </a:ext>
            </a:extLst>
          </p:cNvPr>
          <p:cNvSpPr>
            <a:spLocks noChangeArrowheads="1"/>
          </p:cNvSpPr>
          <p:nvPr/>
        </p:nvSpPr>
        <p:spPr bwMode="auto">
          <a:xfrm>
            <a:off x="1530160" y="4898068"/>
            <a:ext cx="877312" cy="5763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114" name="Rectangle 104">
            <a:extLst>
              <a:ext uri="{FF2B5EF4-FFF2-40B4-BE49-F238E27FC236}">
                <a16:creationId xmlns:a16="http://schemas.microsoft.com/office/drawing/2014/main" id="{636E5861-0268-4B27-8BC8-8A8CDE6C7D88}"/>
              </a:ext>
            </a:extLst>
          </p:cNvPr>
          <p:cNvSpPr>
            <a:spLocks noChangeArrowheads="1"/>
          </p:cNvSpPr>
          <p:nvPr/>
        </p:nvSpPr>
        <p:spPr bwMode="auto">
          <a:xfrm>
            <a:off x="6791850" y="4317230"/>
            <a:ext cx="877313" cy="5763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115" name="Rectangle 103">
            <a:extLst>
              <a:ext uri="{FF2B5EF4-FFF2-40B4-BE49-F238E27FC236}">
                <a16:creationId xmlns:a16="http://schemas.microsoft.com/office/drawing/2014/main" id="{8A245E43-A65B-4B79-B9B9-CE84B8EA3602}"/>
              </a:ext>
            </a:extLst>
          </p:cNvPr>
          <p:cNvSpPr>
            <a:spLocks noChangeArrowheads="1"/>
          </p:cNvSpPr>
          <p:nvPr/>
        </p:nvSpPr>
        <p:spPr bwMode="auto">
          <a:xfrm>
            <a:off x="5914538" y="4317230"/>
            <a:ext cx="877312" cy="5763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116" name="Rectangle 102">
            <a:extLst>
              <a:ext uri="{FF2B5EF4-FFF2-40B4-BE49-F238E27FC236}">
                <a16:creationId xmlns:a16="http://schemas.microsoft.com/office/drawing/2014/main" id="{F28CDD60-2A9F-472F-B408-A561D9EC0257}"/>
              </a:ext>
            </a:extLst>
          </p:cNvPr>
          <p:cNvSpPr>
            <a:spLocks noChangeArrowheads="1"/>
          </p:cNvSpPr>
          <p:nvPr/>
        </p:nvSpPr>
        <p:spPr bwMode="auto">
          <a:xfrm>
            <a:off x="5037225" y="4317230"/>
            <a:ext cx="877313" cy="5763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117" name="Rectangle 101">
            <a:extLst>
              <a:ext uri="{FF2B5EF4-FFF2-40B4-BE49-F238E27FC236}">
                <a16:creationId xmlns:a16="http://schemas.microsoft.com/office/drawing/2014/main" id="{FDCB17FA-DE4C-45BE-AB15-CBDC42E45876}"/>
              </a:ext>
            </a:extLst>
          </p:cNvPr>
          <p:cNvSpPr>
            <a:spLocks noChangeArrowheads="1"/>
          </p:cNvSpPr>
          <p:nvPr/>
        </p:nvSpPr>
        <p:spPr bwMode="auto">
          <a:xfrm>
            <a:off x="4159912" y="4317229"/>
            <a:ext cx="877313"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118" name="Rectangle 100">
            <a:extLst>
              <a:ext uri="{FF2B5EF4-FFF2-40B4-BE49-F238E27FC236}">
                <a16:creationId xmlns:a16="http://schemas.microsoft.com/office/drawing/2014/main" id="{445884A7-C683-4371-9A7D-0D3567A99C65}"/>
              </a:ext>
            </a:extLst>
          </p:cNvPr>
          <p:cNvSpPr>
            <a:spLocks noChangeArrowheads="1"/>
          </p:cNvSpPr>
          <p:nvPr/>
        </p:nvSpPr>
        <p:spPr bwMode="auto">
          <a:xfrm>
            <a:off x="3284521" y="4317230"/>
            <a:ext cx="877312"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119" name="Rectangle 99">
            <a:extLst>
              <a:ext uri="{FF2B5EF4-FFF2-40B4-BE49-F238E27FC236}">
                <a16:creationId xmlns:a16="http://schemas.microsoft.com/office/drawing/2014/main" id="{1AC5B16B-D60F-4C9B-917E-9EEBECFB8D7A}"/>
              </a:ext>
            </a:extLst>
          </p:cNvPr>
          <p:cNvSpPr>
            <a:spLocks noChangeArrowheads="1"/>
          </p:cNvSpPr>
          <p:nvPr/>
        </p:nvSpPr>
        <p:spPr bwMode="auto">
          <a:xfrm>
            <a:off x="2407208" y="4317230"/>
            <a:ext cx="877313"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120" name="Rectangle 98">
            <a:extLst>
              <a:ext uri="{FF2B5EF4-FFF2-40B4-BE49-F238E27FC236}">
                <a16:creationId xmlns:a16="http://schemas.microsoft.com/office/drawing/2014/main" id="{A8B5E110-877C-46F2-99F7-0B2DA09595D3}"/>
              </a:ext>
            </a:extLst>
          </p:cNvPr>
          <p:cNvSpPr>
            <a:spLocks noChangeArrowheads="1"/>
          </p:cNvSpPr>
          <p:nvPr/>
        </p:nvSpPr>
        <p:spPr bwMode="auto">
          <a:xfrm>
            <a:off x="1530160" y="4321674"/>
            <a:ext cx="877312"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121" name="Rectangle 97">
            <a:extLst>
              <a:ext uri="{FF2B5EF4-FFF2-40B4-BE49-F238E27FC236}">
                <a16:creationId xmlns:a16="http://schemas.microsoft.com/office/drawing/2014/main" id="{2263E0EC-FA76-491E-9129-713E82B70ABD}"/>
              </a:ext>
            </a:extLst>
          </p:cNvPr>
          <p:cNvSpPr>
            <a:spLocks noChangeArrowheads="1"/>
          </p:cNvSpPr>
          <p:nvPr/>
        </p:nvSpPr>
        <p:spPr bwMode="auto">
          <a:xfrm>
            <a:off x="6791850" y="3740836"/>
            <a:ext cx="877313"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122" name="Rectangle 96">
            <a:extLst>
              <a:ext uri="{FF2B5EF4-FFF2-40B4-BE49-F238E27FC236}">
                <a16:creationId xmlns:a16="http://schemas.microsoft.com/office/drawing/2014/main" id="{0ED98734-084A-46AB-A3F2-3C7246190031}"/>
              </a:ext>
            </a:extLst>
          </p:cNvPr>
          <p:cNvSpPr>
            <a:spLocks noChangeArrowheads="1"/>
          </p:cNvSpPr>
          <p:nvPr/>
        </p:nvSpPr>
        <p:spPr bwMode="auto">
          <a:xfrm>
            <a:off x="5914538" y="3740836"/>
            <a:ext cx="877312"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123" name="Rectangle 95">
            <a:extLst>
              <a:ext uri="{FF2B5EF4-FFF2-40B4-BE49-F238E27FC236}">
                <a16:creationId xmlns:a16="http://schemas.microsoft.com/office/drawing/2014/main" id="{A324327E-961E-4502-AAF6-441E23C912E5}"/>
              </a:ext>
            </a:extLst>
          </p:cNvPr>
          <p:cNvSpPr>
            <a:spLocks noChangeArrowheads="1"/>
          </p:cNvSpPr>
          <p:nvPr/>
        </p:nvSpPr>
        <p:spPr bwMode="auto">
          <a:xfrm>
            <a:off x="5037225" y="3740836"/>
            <a:ext cx="877313"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124" name="Rectangle 94">
            <a:extLst>
              <a:ext uri="{FF2B5EF4-FFF2-40B4-BE49-F238E27FC236}">
                <a16:creationId xmlns:a16="http://schemas.microsoft.com/office/drawing/2014/main" id="{A0417BE2-C179-4F28-8E1B-410DDB1B7059}"/>
              </a:ext>
            </a:extLst>
          </p:cNvPr>
          <p:cNvSpPr>
            <a:spLocks noChangeArrowheads="1"/>
          </p:cNvSpPr>
          <p:nvPr/>
        </p:nvSpPr>
        <p:spPr bwMode="auto">
          <a:xfrm>
            <a:off x="4159912" y="3740836"/>
            <a:ext cx="877313" cy="5763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125" name="Rectangle 93">
            <a:extLst>
              <a:ext uri="{FF2B5EF4-FFF2-40B4-BE49-F238E27FC236}">
                <a16:creationId xmlns:a16="http://schemas.microsoft.com/office/drawing/2014/main" id="{4B7FE3E7-40B2-4CF8-B2D8-B23192264D90}"/>
              </a:ext>
            </a:extLst>
          </p:cNvPr>
          <p:cNvSpPr>
            <a:spLocks noChangeArrowheads="1"/>
          </p:cNvSpPr>
          <p:nvPr/>
        </p:nvSpPr>
        <p:spPr bwMode="auto">
          <a:xfrm>
            <a:off x="3284521" y="3740837"/>
            <a:ext cx="877312" cy="5763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126" name="Rectangle 92">
            <a:extLst>
              <a:ext uri="{FF2B5EF4-FFF2-40B4-BE49-F238E27FC236}">
                <a16:creationId xmlns:a16="http://schemas.microsoft.com/office/drawing/2014/main" id="{6B84CF41-252E-47CD-AD62-93F80E311C29}"/>
              </a:ext>
            </a:extLst>
          </p:cNvPr>
          <p:cNvSpPr>
            <a:spLocks noChangeArrowheads="1"/>
          </p:cNvSpPr>
          <p:nvPr/>
        </p:nvSpPr>
        <p:spPr bwMode="auto">
          <a:xfrm>
            <a:off x="2407208" y="3740837"/>
            <a:ext cx="877313" cy="5763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127" name="Rectangle 91">
            <a:extLst>
              <a:ext uri="{FF2B5EF4-FFF2-40B4-BE49-F238E27FC236}">
                <a16:creationId xmlns:a16="http://schemas.microsoft.com/office/drawing/2014/main" id="{055B777D-C4F5-4D6E-9775-BF7BB4C2ECE5}"/>
              </a:ext>
            </a:extLst>
          </p:cNvPr>
          <p:cNvSpPr>
            <a:spLocks noChangeArrowheads="1"/>
          </p:cNvSpPr>
          <p:nvPr/>
        </p:nvSpPr>
        <p:spPr bwMode="auto">
          <a:xfrm>
            <a:off x="1530160" y="3745281"/>
            <a:ext cx="877312" cy="5763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128" name="Rectangle 90">
            <a:extLst>
              <a:ext uri="{FF2B5EF4-FFF2-40B4-BE49-F238E27FC236}">
                <a16:creationId xmlns:a16="http://schemas.microsoft.com/office/drawing/2014/main" id="{8B213431-0AEB-41F3-8944-F800ADD13D63}"/>
              </a:ext>
            </a:extLst>
          </p:cNvPr>
          <p:cNvSpPr>
            <a:spLocks noChangeArrowheads="1"/>
          </p:cNvSpPr>
          <p:nvPr/>
        </p:nvSpPr>
        <p:spPr bwMode="auto">
          <a:xfrm>
            <a:off x="6791850" y="3164443"/>
            <a:ext cx="877313" cy="5763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129" name="Rectangle 89">
            <a:extLst>
              <a:ext uri="{FF2B5EF4-FFF2-40B4-BE49-F238E27FC236}">
                <a16:creationId xmlns:a16="http://schemas.microsoft.com/office/drawing/2014/main" id="{BFA6C325-53F0-4601-9A79-C3D46C725849}"/>
              </a:ext>
            </a:extLst>
          </p:cNvPr>
          <p:cNvSpPr>
            <a:spLocks noChangeArrowheads="1"/>
          </p:cNvSpPr>
          <p:nvPr/>
        </p:nvSpPr>
        <p:spPr bwMode="auto">
          <a:xfrm>
            <a:off x="5914538" y="3164443"/>
            <a:ext cx="877312" cy="5763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130" name="Rectangle 88">
            <a:extLst>
              <a:ext uri="{FF2B5EF4-FFF2-40B4-BE49-F238E27FC236}">
                <a16:creationId xmlns:a16="http://schemas.microsoft.com/office/drawing/2014/main" id="{08A006F2-A718-4D36-BFD0-909FAC7E573B}"/>
              </a:ext>
            </a:extLst>
          </p:cNvPr>
          <p:cNvSpPr>
            <a:spLocks noChangeArrowheads="1"/>
          </p:cNvSpPr>
          <p:nvPr/>
        </p:nvSpPr>
        <p:spPr bwMode="auto">
          <a:xfrm>
            <a:off x="5037225" y="3164443"/>
            <a:ext cx="877313" cy="5763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a:t>
            </a:r>
            <a:endParaRPr lang="en-US" altLang="en-US" sz="900" b="0" dirty="0"/>
          </a:p>
        </p:txBody>
      </p:sp>
      <p:sp>
        <p:nvSpPr>
          <p:cNvPr id="131" name="Rectangle 87">
            <a:extLst>
              <a:ext uri="{FF2B5EF4-FFF2-40B4-BE49-F238E27FC236}">
                <a16:creationId xmlns:a16="http://schemas.microsoft.com/office/drawing/2014/main" id="{FD435575-744B-4046-AF40-0CBDC3CA18AE}"/>
              </a:ext>
            </a:extLst>
          </p:cNvPr>
          <p:cNvSpPr>
            <a:spLocks noChangeArrowheads="1"/>
          </p:cNvSpPr>
          <p:nvPr/>
        </p:nvSpPr>
        <p:spPr bwMode="auto">
          <a:xfrm>
            <a:off x="4159912" y="3164443"/>
            <a:ext cx="877313"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132" name="Rectangle 86">
            <a:extLst>
              <a:ext uri="{FF2B5EF4-FFF2-40B4-BE49-F238E27FC236}">
                <a16:creationId xmlns:a16="http://schemas.microsoft.com/office/drawing/2014/main" id="{D97FD3BA-1659-4B82-9085-0C825FC36F24}"/>
              </a:ext>
            </a:extLst>
          </p:cNvPr>
          <p:cNvSpPr>
            <a:spLocks noChangeArrowheads="1"/>
          </p:cNvSpPr>
          <p:nvPr/>
        </p:nvSpPr>
        <p:spPr bwMode="auto">
          <a:xfrm>
            <a:off x="3284521" y="3164443"/>
            <a:ext cx="877312"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a:t>
            </a:r>
            <a:endParaRPr lang="en-US" altLang="en-US" sz="900" b="0" dirty="0"/>
          </a:p>
        </p:txBody>
      </p:sp>
      <p:sp>
        <p:nvSpPr>
          <p:cNvPr id="133" name="Rectangle 85">
            <a:extLst>
              <a:ext uri="{FF2B5EF4-FFF2-40B4-BE49-F238E27FC236}">
                <a16:creationId xmlns:a16="http://schemas.microsoft.com/office/drawing/2014/main" id="{535708F6-EA6E-4A31-9EB2-02360C76ABA1}"/>
              </a:ext>
            </a:extLst>
          </p:cNvPr>
          <p:cNvSpPr>
            <a:spLocks noChangeArrowheads="1"/>
          </p:cNvSpPr>
          <p:nvPr/>
        </p:nvSpPr>
        <p:spPr bwMode="auto">
          <a:xfrm>
            <a:off x="2407208" y="3164443"/>
            <a:ext cx="877313"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31</a:t>
            </a:r>
          </a:p>
        </p:txBody>
      </p:sp>
      <p:sp>
        <p:nvSpPr>
          <p:cNvPr id="134" name="Rectangle 115">
            <a:extLst>
              <a:ext uri="{FF2B5EF4-FFF2-40B4-BE49-F238E27FC236}">
                <a16:creationId xmlns:a16="http://schemas.microsoft.com/office/drawing/2014/main" id="{D26B6267-7850-4F1E-9028-B127E1736F79}"/>
              </a:ext>
            </a:extLst>
          </p:cNvPr>
          <p:cNvSpPr>
            <a:spLocks noChangeArrowheads="1"/>
          </p:cNvSpPr>
          <p:nvPr/>
        </p:nvSpPr>
        <p:spPr bwMode="auto">
          <a:xfrm>
            <a:off x="5910211" y="5470017"/>
            <a:ext cx="877313"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a:t>
            </a:r>
            <a:endParaRPr lang="en-US" altLang="en-US" sz="900" b="0" dirty="0"/>
          </a:p>
        </p:txBody>
      </p:sp>
      <p:sp>
        <p:nvSpPr>
          <p:cNvPr id="135" name="Rectangle 115">
            <a:extLst>
              <a:ext uri="{FF2B5EF4-FFF2-40B4-BE49-F238E27FC236}">
                <a16:creationId xmlns:a16="http://schemas.microsoft.com/office/drawing/2014/main" id="{FEA13F74-D246-431E-AACF-34BD6E0EDFCB}"/>
              </a:ext>
            </a:extLst>
          </p:cNvPr>
          <p:cNvSpPr>
            <a:spLocks noChangeArrowheads="1"/>
          </p:cNvSpPr>
          <p:nvPr/>
        </p:nvSpPr>
        <p:spPr bwMode="auto">
          <a:xfrm>
            <a:off x="6787523" y="5470017"/>
            <a:ext cx="877312"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a:t>
            </a:r>
            <a:endParaRPr lang="en-US" altLang="en-US" sz="900" b="0" dirty="0"/>
          </a:p>
        </p:txBody>
      </p:sp>
      <p:sp>
        <p:nvSpPr>
          <p:cNvPr id="136" name="Rectangle 115">
            <a:extLst>
              <a:ext uri="{FF2B5EF4-FFF2-40B4-BE49-F238E27FC236}">
                <a16:creationId xmlns:a16="http://schemas.microsoft.com/office/drawing/2014/main" id="{C8540594-0474-4618-A9B4-31E72D414444}"/>
              </a:ext>
            </a:extLst>
          </p:cNvPr>
          <p:cNvSpPr>
            <a:spLocks noChangeArrowheads="1"/>
          </p:cNvSpPr>
          <p:nvPr/>
        </p:nvSpPr>
        <p:spPr bwMode="auto">
          <a:xfrm>
            <a:off x="1530160" y="3164443"/>
            <a:ext cx="877313" cy="5852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30</a:t>
            </a:r>
            <a:endParaRPr lang="en-US" altLang="en-US" sz="900" b="0" dirty="0"/>
          </a:p>
        </p:txBody>
      </p:sp>
      <p:sp>
        <p:nvSpPr>
          <p:cNvPr id="137" name="Rectangle 115">
            <a:extLst>
              <a:ext uri="{FF2B5EF4-FFF2-40B4-BE49-F238E27FC236}">
                <a16:creationId xmlns:a16="http://schemas.microsoft.com/office/drawing/2014/main" id="{A66FB74C-0F9F-4FCA-B3DE-F365EF008C88}"/>
              </a:ext>
            </a:extLst>
          </p:cNvPr>
          <p:cNvSpPr>
            <a:spLocks noChangeArrowheads="1"/>
          </p:cNvSpPr>
          <p:nvPr/>
        </p:nvSpPr>
        <p:spPr bwMode="auto">
          <a:xfrm>
            <a:off x="5037225" y="5470016"/>
            <a:ext cx="877313" cy="5763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1</a:t>
            </a:r>
            <a:endParaRPr lang="en-US" altLang="en-US" sz="900" b="0" dirty="0"/>
          </a:p>
        </p:txBody>
      </p:sp>
    </p:spTree>
    <p:extLst>
      <p:ext uri="{BB962C8B-B14F-4D97-AF65-F5344CB8AC3E}">
        <p14:creationId xmlns:p14="http://schemas.microsoft.com/office/powerpoint/2010/main" val="4069812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31282"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October 2021</a:t>
            </a:r>
          </a:p>
        </p:txBody>
      </p:sp>
      <p:sp>
        <p:nvSpPr>
          <p:cNvPr id="46" name="Rectangle 45"/>
          <p:cNvSpPr/>
          <p:nvPr/>
        </p:nvSpPr>
        <p:spPr bwMode="auto">
          <a:xfrm>
            <a:off x="1531281"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89" name="Rectangle 2">
            <a:extLst>
              <a:ext uri="{FF2B5EF4-FFF2-40B4-BE49-F238E27FC236}">
                <a16:creationId xmlns:a16="http://schemas.microsoft.com/office/drawing/2014/main" id="{9D33CFCC-4AC4-4DBA-B446-571CC4B5B459}"/>
              </a:ext>
            </a:extLst>
          </p:cNvPr>
          <p:cNvSpPr>
            <a:spLocks noChangeArrowheads="1"/>
          </p:cNvSpPr>
          <p:nvPr/>
        </p:nvSpPr>
        <p:spPr bwMode="auto">
          <a:xfrm>
            <a:off x="6797349"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90" name="Rectangle 3">
            <a:extLst>
              <a:ext uri="{FF2B5EF4-FFF2-40B4-BE49-F238E27FC236}">
                <a16:creationId xmlns:a16="http://schemas.microsoft.com/office/drawing/2014/main" id="{AEE38905-5028-45A5-83E4-21132166FC38}"/>
              </a:ext>
            </a:extLst>
          </p:cNvPr>
          <p:cNvSpPr>
            <a:spLocks noChangeArrowheads="1"/>
          </p:cNvSpPr>
          <p:nvPr/>
        </p:nvSpPr>
        <p:spPr bwMode="auto">
          <a:xfrm>
            <a:off x="5919672" y="2851355"/>
            <a:ext cx="877677"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91" name="Rectangle 4">
            <a:extLst>
              <a:ext uri="{FF2B5EF4-FFF2-40B4-BE49-F238E27FC236}">
                <a16:creationId xmlns:a16="http://schemas.microsoft.com/office/drawing/2014/main" id="{A26A6B95-6F66-4BB3-A359-EC2D3E8F3A17}"/>
              </a:ext>
            </a:extLst>
          </p:cNvPr>
          <p:cNvSpPr>
            <a:spLocks noChangeArrowheads="1"/>
          </p:cNvSpPr>
          <p:nvPr/>
        </p:nvSpPr>
        <p:spPr bwMode="auto">
          <a:xfrm>
            <a:off x="5041994"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92" name="Rectangle 5">
            <a:extLst>
              <a:ext uri="{FF2B5EF4-FFF2-40B4-BE49-F238E27FC236}">
                <a16:creationId xmlns:a16="http://schemas.microsoft.com/office/drawing/2014/main" id="{2F423835-47B9-419A-BCB8-E7CC08EFAEDE}"/>
              </a:ext>
            </a:extLst>
          </p:cNvPr>
          <p:cNvSpPr>
            <a:spLocks noChangeArrowheads="1"/>
          </p:cNvSpPr>
          <p:nvPr/>
        </p:nvSpPr>
        <p:spPr bwMode="auto">
          <a:xfrm>
            <a:off x="4164317" y="2851355"/>
            <a:ext cx="877677"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93" name="Rectangle 6">
            <a:extLst>
              <a:ext uri="{FF2B5EF4-FFF2-40B4-BE49-F238E27FC236}">
                <a16:creationId xmlns:a16="http://schemas.microsoft.com/office/drawing/2014/main" id="{61A923B3-6B8E-4E34-A751-FC2ACE132C2F}"/>
              </a:ext>
            </a:extLst>
          </p:cNvPr>
          <p:cNvSpPr>
            <a:spLocks noChangeArrowheads="1"/>
          </p:cNvSpPr>
          <p:nvPr/>
        </p:nvSpPr>
        <p:spPr bwMode="auto">
          <a:xfrm>
            <a:off x="3286639"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94" name="Rectangle 7">
            <a:extLst>
              <a:ext uri="{FF2B5EF4-FFF2-40B4-BE49-F238E27FC236}">
                <a16:creationId xmlns:a16="http://schemas.microsoft.com/office/drawing/2014/main" id="{DEE2CDF8-730E-42DD-8659-86F07C50EFFB}"/>
              </a:ext>
            </a:extLst>
          </p:cNvPr>
          <p:cNvSpPr>
            <a:spLocks noChangeArrowheads="1"/>
          </p:cNvSpPr>
          <p:nvPr/>
        </p:nvSpPr>
        <p:spPr bwMode="auto">
          <a:xfrm>
            <a:off x="2408962" y="2851355"/>
            <a:ext cx="877677"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95" name="Rectangle 8">
            <a:extLst>
              <a:ext uri="{FF2B5EF4-FFF2-40B4-BE49-F238E27FC236}">
                <a16:creationId xmlns:a16="http://schemas.microsoft.com/office/drawing/2014/main" id="{D96EA16D-EC26-402B-B3AE-9DE661F492C9}"/>
              </a:ext>
            </a:extLst>
          </p:cNvPr>
          <p:cNvSpPr>
            <a:spLocks noChangeArrowheads="1"/>
          </p:cNvSpPr>
          <p:nvPr/>
        </p:nvSpPr>
        <p:spPr bwMode="auto">
          <a:xfrm>
            <a:off x="1531284"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96" name="Rectangle 115">
            <a:extLst>
              <a:ext uri="{FF2B5EF4-FFF2-40B4-BE49-F238E27FC236}">
                <a16:creationId xmlns:a16="http://schemas.microsoft.com/office/drawing/2014/main" id="{B0BEEF0E-94CF-4C41-9E01-6C77D3BD57C0}"/>
              </a:ext>
            </a:extLst>
          </p:cNvPr>
          <p:cNvSpPr>
            <a:spLocks noChangeArrowheads="1"/>
          </p:cNvSpPr>
          <p:nvPr/>
        </p:nvSpPr>
        <p:spPr bwMode="auto">
          <a:xfrm>
            <a:off x="4164316" y="3164574"/>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30</a:t>
            </a:r>
          </a:p>
        </p:txBody>
      </p:sp>
      <p:sp>
        <p:nvSpPr>
          <p:cNvPr id="97" name="Rectangle 114">
            <a:extLst>
              <a:ext uri="{FF2B5EF4-FFF2-40B4-BE49-F238E27FC236}">
                <a16:creationId xmlns:a16="http://schemas.microsoft.com/office/drawing/2014/main" id="{B75A5F93-DD52-4AEA-BFBF-7C083C3663B7}"/>
              </a:ext>
            </a:extLst>
          </p:cNvPr>
          <p:cNvSpPr>
            <a:spLocks noChangeArrowheads="1"/>
          </p:cNvSpPr>
          <p:nvPr/>
        </p:nvSpPr>
        <p:spPr bwMode="auto">
          <a:xfrm>
            <a:off x="3286639" y="3164574"/>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29</a:t>
            </a:r>
          </a:p>
        </p:txBody>
      </p:sp>
      <p:sp>
        <p:nvSpPr>
          <p:cNvPr id="98" name="Rectangle 113">
            <a:extLst>
              <a:ext uri="{FF2B5EF4-FFF2-40B4-BE49-F238E27FC236}">
                <a16:creationId xmlns:a16="http://schemas.microsoft.com/office/drawing/2014/main" id="{3CB81610-5BE8-47AD-9D4D-F9539216C6B2}"/>
              </a:ext>
            </a:extLst>
          </p:cNvPr>
          <p:cNvSpPr>
            <a:spLocks noChangeArrowheads="1"/>
          </p:cNvSpPr>
          <p:nvPr/>
        </p:nvSpPr>
        <p:spPr bwMode="auto">
          <a:xfrm>
            <a:off x="2408960" y="3164574"/>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28</a:t>
            </a:r>
          </a:p>
        </p:txBody>
      </p:sp>
      <p:sp>
        <p:nvSpPr>
          <p:cNvPr id="99" name="Rectangle 112">
            <a:extLst>
              <a:ext uri="{FF2B5EF4-FFF2-40B4-BE49-F238E27FC236}">
                <a16:creationId xmlns:a16="http://schemas.microsoft.com/office/drawing/2014/main" id="{AFAA83BD-863A-4DE0-9517-25781BC491C1}"/>
              </a:ext>
            </a:extLst>
          </p:cNvPr>
          <p:cNvSpPr>
            <a:spLocks noChangeArrowheads="1"/>
          </p:cNvSpPr>
          <p:nvPr/>
        </p:nvSpPr>
        <p:spPr bwMode="auto">
          <a:xfrm>
            <a:off x="1531087" y="3158897"/>
            <a:ext cx="877677" cy="5852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27</a:t>
            </a:r>
          </a:p>
        </p:txBody>
      </p:sp>
      <p:sp>
        <p:nvSpPr>
          <p:cNvPr id="100" name="Rectangle 111">
            <a:extLst>
              <a:ext uri="{FF2B5EF4-FFF2-40B4-BE49-F238E27FC236}">
                <a16:creationId xmlns:a16="http://schemas.microsoft.com/office/drawing/2014/main" id="{3C68676A-4373-4020-81D6-D3166D8E2167}"/>
              </a:ext>
            </a:extLst>
          </p:cNvPr>
          <p:cNvSpPr>
            <a:spLocks noChangeArrowheads="1"/>
          </p:cNvSpPr>
          <p:nvPr/>
        </p:nvSpPr>
        <p:spPr bwMode="auto">
          <a:xfrm>
            <a:off x="6797348" y="5471106"/>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31</a:t>
            </a:r>
          </a:p>
        </p:txBody>
      </p:sp>
      <p:sp>
        <p:nvSpPr>
          <p:cNvPr id="101" name="Rectangle 110">
            <a:extLst>
              <a:ext uri="{FF2B5EF4-FFF2-40B4-BE49-F238E27FC236}">
                <a16:creationId xmlns:a16="http://schemas.microsoft.com/office/drawing/2014/main" id="{318492A8-89FB-44CF-A436-BDA1592C995A}"/>
              </a:ext>
            </a:extLst>
          </p:cNvPr>
          <p:cNvSpPr>
            <a:spLocks noChangeArrowheads="1"/>
          </p:cNvSpPr>
          <p:nvPr/>
        </p:nvSpPr>
        <p:spPr bwMode="auto">
          <a:xfrm>
            <a:off x="5919671" y="5471106"/>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30</a:t>
            </a:r>
          </a:p>
        </p:txBody>
      </p:sp>
      <p:sp>
        <p:nvSpPr>
          <p:cNvPr id="102" name="Rectangle 109">
            <a:extLst>
              <a:ext uri="{FF2B5EF4-FFF2-40B4-BE49-F238E27FC236}">
                <a16:creationId xmlns:a16="http://schemas.microsoft.com/office/drawing/2014/main" id="{290AFA02-29DD-4050-B136-0CD1790B33DD}"/>
              </a:ext>
            </a:extLst>
          </p:cNvPr>
          <p:cNvSpPr>
            <a:spLocks noChangeArrowheads="1"/>
          </p:cNvSpPr>
          <p:nvPr/>
        </p:nvSpPr>
        <p:spPr bwMode="auto">
          <a:xfrm>
            <a:off x="5041993" y="5471106"/>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103" name="Rectangle 108">
            <a:extLst>
              <a:ext uri="{FF2B5EF4-FFF2-40B4-BE49-F238E27FC236}">
                <a16:creationId xmlns:a16="http://schemas.microsoft.com/office/drawing/2014/main" id="{9140B58E-E2FA-42ED-B2D3-813BA200E9EF}"/>
              </a:ext>
            </a:extLst>
          </p:cNvPr>
          <p:cNvSpPr>
            <a:spLocks noChangeArrowheads="1"/>
          </p:cNvSpPr>
          <p:nvPr/>
        </p:nvSpPr>
        <p:spPr bwMode="auto">
          <a:xfrm>
            <a:off x="4164316" y="5471106"/>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104" name="Rectangle 107">
            <a:extLst>
              <a:ext uri="{FF2B5EF4-FFF2-40B4-BE49-F238E27FC236}">
                <a16:creationId xmlns:a16="http://schemas.microsoft.com/office/drawing/2014/main" id="{A61A92EB-0138-432D-82B5-EC5EFAA045F6}"/>
              </a:ext>
            </a:extLst>
          </p:cNvPr>
          <p:cNvSpPr>
            <a:spLocks noChangeArrowheads="1"/>
          </p:cNvSpPr>
          <p:nvPr/>
        </p:nvSpPr>
        <p:spPr bwMode="auto">
          <a:xfrm>
            <a:off x="3286639" y="5471106"/>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105" name="Rectangle 106">
            <a:extLst>
              <a:ext uri="{FF2B5EF4-FFF2-40B4-BE49-F238E27FC236}">
                <a16:creationId xmlns:a16="http://schemas.microsoft.com/office/drawing/2014/main" id="{D01FC6BB-96D0-43E0-B6E2-69F2806E5A9D}"/>
              </a:ext>
            </a:extLst>
          </p:cNvPr>
          <p:cNvSpPr>
            <a:spLocks noChangeArrowheads="1"/>
          </p:cNvSpPr>
          <p:nvPr/>
        </p:nvSpPr>
        <p:spPr bwMode="auto">
          <a:xfrm>
            <a:off x="2408961" y="5471106"/>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106" name="Rectangle 105">
            <a:extLst>
              <a:ext uri="{FF2B5EF4-FFF2-40B4-BE49-F238E27FC236}">
                <a16:creationId xmlns:a16="http://schemas.microsoft.com/office/drawing/2014/main" id="{A3511007-1BF3-4645-965F-557FB671BDA4}"/>
              </a:ext>
            </a:extLst>
          </p:cNvPr>
          <p:cNvSpPr>
            <a:spLocks noChangeArrowheads="1"/>
          </p:cNvSpPr>
          <p:nvPr/>
        </p:nvSpPr>
        <p:spPr bwMode="auto">
          <a:xfrm>
            <a:off x="1531285" y="5468141"/>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107" name="Rectangle 104">
            <a:extLst>
              <a:ext uri="{FF2B5EF4-FFF2-40B4-BE49-F238E27FC236}">
                <a16:creationId xmlns:a16="http://schemas.microsoft.com/office/drawing/2014/main" id="{D1E14998-354A-4F2C-8936-9D331575F2EC}"/>
              </a:ext>
            </a:extLst>
          </p:cNvPr>
          <p:cNvSpPr>
            <a:spLocks noChangeArrowheads="1"/>
          </p:cNvSpPr>
          <p:nvPr/>
        </p:nvSpPr>
        <p:spPr bwMode="auto">
          <a:xfrm>
            <a:off x="6797348" y="4894473"/>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108" name="Rectangle 103">
            <a:extLst>
              <a:ext uri="{FF2B5EF4-FFF2-40B4-BE49-F238E27FC236}">
                <a16:creationId xmlns:a16="http://schemas.microsoft.com/office/drawing/2014/main" id="{5396AEC1-635B-426E-8961-9AD9A633FC86}"/>
              </a:ext>
            </a:extLst>
          </p:cNvPr>
          <p:cNvSpPr>
            <a:spLocks noChangeArrowheads="1"/>
          </p:cNvSpPr>
          <p:nvPr/>
        </p:nvSpPr>
        <p:spPr bwMode="auto">
          <a:xfrm>
            <a:off x="5919671" y="4894473"/>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109" name="Rectangle 102">
            <a:extLst>
              <a:ext uri="{FF2B5EF4-FFF2-40B4-BE49-F238E27FC236}">
                <a16:creationId xmlns:a16="http://schemas.microsoft.com/office/drawing/2014/main" id="{E15AC86D-B6BA-4B5B-BC10-439E5CD5C010}"/>
              </a:ext>
            </a:extLst>
          </p:cNvPr>
          <p:cNvSpPr>
            <a:spLocks noChangeArrowheads="1"/>
          </p:cNvSpPr>
          <p:nvPr/>
        </p:nvSpPr>
        <p:spPr bwMode="auto">
          <a:xfrm>
            <a:off x="5041993" y="4894473"/>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110" name="Rectangle 101">
            <a:extLst>
              <a:ext uri="{FF2B5EF4-FFF2-40B4-BE49-F238E27FC236}">
                <a16:creationId xmlns:a16="http://schemas.microsoft.com/office/drawing/2014/main" id="{9629149E-A4B8-4155-984E-858BDB360148}"/>
              </a:ext>
            </a:extLst>
          </p:cNvPr>
          <p:cNvSpPr>
            <a:spLocks noChangeArrowheads="1"/>
          </p:cNvSpPr>
          <p:nvPr/>
        </p:nvSpPr>
        <p:spPr bwMode="auto">
          <a:xfrm>
            <a:off x="4164316" y="4894473"/>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111" name="Rectangle 100">
            <a:extLst>
              <a:ext uri="{FF2B5EF4-FFF2-40B4-BE49-F238E27FC236}">
                <a16:creationId xmlns:a16="http://schemas.microsoft.com/office/drawing/2014/main" id="{69E38885-3146-4865-89DB-50C382FBF086}"/>
              </a:ext>
            </a:extLst>
          </p:cNvPr>
          <p:cNvSpPr>
            <a:spLocks noChangeArrowheads="1"/>
          </p:cNvSpPr>
          <p:nvPr/>
        </p:nvSpPr>
        <p:spPr bwMode="auto">
          <a:xfrm>
            <a:off x="3286639" y="4894472"/>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112" name="Rectangle 99">
            <a:extLst>
              <a:ext uri="{FF2B5EF4-FFF2-40B4-BE49-F238E27FC236}">
                <a16:creationId xmlns:a16="http://schemas.microsoft.com/office/drawing/2014/main" id="{2DB586B1-3C3F-4903-B9A1-BF34BDB90DFA}"/>
              </a:ext>
            </a:extLst>
          </p:cNvPr>
          <p:cNvSpPr>
            <a:spLocks noChangeArrowheads="1"/>
          </p:cNvSpPr>
          <p:nvPr/>
        </p:nvSpPr>
        <p:spPr bwMode="auto">
          <a:xfrm>
            <a:off x="2408961" y="4894472"/>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113" name="Rectangle 98">
            <a:extLst>
              <a:ext uri="{FF2B5EF4-FFF2-40B4-BE49-F238E27FC236}">
                <a16:creationId xmlns:a16="http://schemas.microsoft.com/office/drawing/2014/main" id="{117244B3-9FEB-4956-8140-70BE47233500}"/>
              </a:ext>
            </a:extLst>
          </p:cNvPr>
          <p:cNvSpPr>
            <a:spLocks noChangeArrowheads="1"/>
          </p:cNvSpPr>
          <p:nvPr/>
        </p:nvSpPr>
        <p:spPr bwMode="auto">
          <a:xfrm>
            <a:off x="1531285" y="4891508"/>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114" name="Rectangle 97">
            <a:extLst>
              <a:ext uri="{FF2B5EF4-FFF2-40B4-BE49-F238E27FC236}">
                <a16:creationId xmlns:a16="http://schemas.microsoft.com/office/drawing/2014/main" id="{10BFA242-6A3C-4383-B8D3-CE0BA670E7BD}"/>
              </a:ext>
            </a:extLst>
          </p:cNvPr>
          <p:cNvSpPr>
            <a:spLocks noChangeArrowheads="1"/>
          </p:cNvSpPr>
          <p:nvPr/>
        </p:nvSpPr>
        <p:spPr bwMode="auto">
          <a:xfrm>
            <a:off x="6797348" y="4317840"/>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115" name="Rectangle 96">
            <a:extLst>
              <a:ext uri="{FF2B5EF4-FFF2-40B4-BE49-F238E27FC236}">
                <a16:creationId xmlns:a16="http://schemas.microsoft.com/office/drawing/2014/main" id="{44947AC8-19D8-490D-B193-433C0C6FF4A4}"/>
              </a:ext>
            </a:extLst>
          </p:cNvPr>
          <p:cNvSpPr>
            <a:spLocks noChangeArrowheads="1"/>
          </p:cNvSpPr>
          <p:nvPr/>
        </p:nvSpPr>
        <p:spPr bwMode="auto">
          <a:xfrm>
            <a:off x="5919671" y="4317840"/>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a:t>
            </a:r>
            <a:r>
              <a:rPr lang="en-US" altLang="en-US" sz="900" b="0" dirty="0"/>
              <a:t>6</a:t>
            </a:r>
          </a:p>
        </p:txBody>
      </p:sp>
      <p:sp>
        <p:nvSpPr>
          <p:cNvPr id="116" name="Rectangle 95">
            <a:extLst>
              <a:ext uri="{FF2B5EF4-FFF2-40B4-BE49-F238E27FC236}">
                <a16:creationId xmlns:a16="http://schemas.microsoft.com/office/drawing/2014/main" id="{4A696055-3123-4FDB-8510-596CB81F40A1}"/>
              </a:ext>
            </a:extLst>
          </p:cNvPr>
          <p:cNvSpPr>
            <a:spLocks noChangeArrowheads="1"/>
          </p:cNvSpPr>
          <p:nvPr/>
        </p:nvSpPr>
        <p:spPr bwMode="auto">
          <a:xfrm>
            <a:off x="5041993" y="4317840"/>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117" name="Rectangle 94">
            <a:extLst>
              <a:ext uri="{FF2B5EF4-FFF2-40B4-BE49-F238E27FC236}">
                <a16:creationId xmlns:a16="http://schemas.microsoft.com/office/drawing/2014/main" id="{CAA6808D-CDD7-48C0-9C45-A385218B54EA}"/>
              </a:ext>
            </a:extLst>
          </p:cNvPr>
          <p:cNvSpPr>
            <a:spLocks noChangeArrowheads="1"/>
          </p:cNvSpPr>
          <p:nvPr/>
        </p:nvSpPr>
        <p:spPr bwMode="auto">
          <a:xfrm>
            <a:off x="4164316" y="4317840"/>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118" name="Rectangle 93">
            <a:extLst>
              <a:ext uri="{FF2B5EF4-FFF2-40B4-BE49-F238E27FC236}">
                <a16:creationId xmlns:a16="http://schemas.microsoft.com/office/drawing/2014/main" id="{A92888B7-8F6B-42D2-8F65-32903919E410}"/>
              </a:ext>
            </a:extLst>
          </p:cNvPr>
          <p:cNvSpPr>
            <a:spLocks noChangeArrowheads="1"/>
          </p:cNvSpPr>
          <p:nvPr/>
        </p:nvSpPr>
        <p:spPr bwMode="auto">
          <a:xfrm>
            <a:off x="3286639" y="4317840"/>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119" name="Rectangle 92">
            <a:extLst>
              <a:ext uri="{FF2B5EF4-FFF2-40B4-BE49-F238E27FC236}">
                <a16:creationId xmlns:a16="http://schemas.microsoft.com/office/drawing/2014/main" id="{0035D8BD-8FBF-4663-ACE2-037D22AECC20}"/>
              </a:ext>
            </a:extLst>
          </p:cNvPr>
          <p:cNvSpPr>
            <a:spLocks noChangeArrowheads="1"/>
          </p:cNvSpPr>
          <p:nvPr/>
        </p:nvSpPr>
        <p:spPr bwMode="auto">
          <a:xfrm>
            <a:off x="2408961" y="4317840"/>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120" name="Rectangle 91">
            <a:extLst>
              <a:ext uri="{FF2B5EF4-FFF2-40B4-BE49-F238E27FC236}">
                <a16:creationId xmlns:a16="http://schemas.microsoft.com/office/drawing/2014/main" id="{7C92AA06-0027-47A4-9EED-1E6F5B73D605}"/>
              </a:ext>
            </a:extLst>
          </p:cNvPr>
          <p:cNvSpPr>
            <a:spLocks noChangeArrowheads="1"/>
          </p:cNvSpPr>
          <p:nvPr/>
        </p:nvSpPr>
        <p:spPr bwMode="auto">
          <a:xfrm>
            <a:off x="1531285" y="4314875"/>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121" name="Rectangle 90">
            <a:extLst>
              <a:ext uri="{FF2B5EF4-FFF2-40B4-BE49-F238E27FC236}">
                <a16:creationId xmlns:a16="http://schemas.microsoft.com/office/drawing/2014/main" id="{87C83756-5B20-43F7-816E-0E33D742B955}"/>
              </a:ext>
            </a:extLst>
          </p:cNvPr>
          <p:cNvSpPr>
            <a:spLocks noChangeArrowheads="1"/>
          </p:cNvSpPr>
          <p:nvPr/>
        </p:nvSpPr>
        <p:spPr bwMode="auto">
          <a:xfrm>
            <a:off x="6797348" y="3741207"/>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122" name="Rectangle 89">
            <a:extLst>
              <a:ext uri="{FF2B5EF4-FFF2-40B4-BE49-F238E27FC236}">
                <a16:creationId xmlns:a16="http://schemas.microsoft.com/office/drawing/2014/main" id="{04A22E53-A980-41B4-835B-E0777E8230EF}"/>
              </a:ext>
            </a:extLst>
          </p:cNvPr>
          <p:cNvSpPr>
            <a:spLocks noChangeArrowheads="1"/>
          </p:cNvSpPr>
          <p:nvPr/>
        </p:nvSpPr>
        <p:spPr bwMode="auto">
          <a:xfrm>
            <a:off x="5919671" y="3741207"/>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123" name="Rectangle 88">
            <a:extLst>
              <a:ext uri="{FF2B5EF4-FFF2-40B4-BE49-F238E27FC236}">
                <a16:creationId xmlns:a16="http://schemas.microsoft.com/office/drawing/2014/main" id="{5FCBAC32-2883-4B73-997D-271118E67733}"/>
              </a:ext>
            </a:extLst>
          </p:cNvPr>
          <p:cNvSpPr>
            <a:spLocks noChangeArrowheads="1"/>
          </p:cNvSpPr>
          <p:nvPr/>
        </p:nvSpPr>
        <p:spPr bwMode="auto">
          <a:xfrm>
            <a:off x="5041993" y="3741207"/>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124" name="Rectangle 87">
            <a:extLst>
              <a:ext uri="{FF2B5EF4-FFF2-40B4-BE49-F238E27FC236}">
                <a16:creationId xmlns:a16="http://schemas.microsoft.com/office/drawing/2014/main" id="{9BEC2798-BD47-458B-BFB1-DEB3A5E5CC20}"/>
              </a:ext>
            </a:extLst>
          </p:cNvPr>
          <p:cNvSpPr>
            <a:spLocks noChangeArrowheads="1"/>
          </p:cNvSpPr>
          <p:nvPr/>
        </p:nvSpPr>
        <p:spPr bwMode="auto">
          <a:xfrm>
            <a:off x="4164316" y="3741207"/>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125" name="Rectangle 86">
            <a:extLst>
              <a:ext uri="{FF2B5EF4-FFF2-40B4-BE49-F238E27FC236}">
                <a16:creationId xmlns:a16="http://schemas.microsoft.com/office/drawing/2014/main" id="{B12129F0-0BC3-4047-9E6D-B9460C538330}"/>
              </a:ext>
            </a:extLst>
          </p:cNvPr>
          <p:cNvSpPr>
            <a:spLocks noChangeArrowheads="1"/>
          </p:cNvSpPr>
          <p:nvPr/>
        </p:nvSpPr>
        <p:spPr bwMode="auto">
          <a:xfrm>
            <a:off x="3286639" y="3741206"/>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126" name="Rectangle 85">
            <a:extLst>
              <a:ext uri="{FF2B5EF4-FFF2-40B4-BE49-F238E27FC236}">
                <a16:creationId xmlns:a16="http://schemas.microsoft.com/office/drawing/2014/main" id="{30E4807A-5CCA-4F45-9E27-D1311AEE02BB}"/>
              </a:ext>
            </a:extLst>
          </p:cNvPr>
          <p:cNvSpPr>
            <a:spLocks noChangeArrowheads="1"/>
          </p:cNvSpPr>
          <p:nvPr/>
        </p:nvSpPr>
        <p:spPr bwMode="auto">
          <a:xfrm>
            <a:off x="2408961" y="3741206"/>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127" name="Rectangle 115">
            <a:extLst>
              <a:ext uri="{FF2B5EF4-FFF2-40B4-BE49-F238E27FC236}">
                <a16:creationId xmlns:a16="http://schemas.microsoft.com/office/drawing/2014/main" id="{DDDAFF38-030F-4E76-B91A-133EAD400AAE}"/>
              </a:ext>
            </a:extLst>
          </p:cNvPr>
          <p:cNvSpPr>
            <a:spLocks noChangeArrowheads="1"/>
          </p:cNvSpPr>
          <p:nvPr/>
        </p:nvSpPr>
        <p:spPr bwMode="auto">
          <a:xfrm>
            <a:off x="5041993" y="3164574"/>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1</a:t>
            </a:r>
          </a:p>
        </p:txBody>
      </p:sp>
      <p:sp>
        <p:nvSpPr>
          <p:cNvPr id="128" name="Rectangle 115">
            <a:extLst>
              <a:ext uri="{FF2B5EF4-FFF2-40B4-BE49-F238E27FC236}">
                <a16:creationId xmlns:a16="http://schemas.microsoft.com/office/drawing/2014/main" id="{B9EB6F97-C54A-4AA4-82B7-94F8531C982C}"/>
              </a:ext>
            </a:extLst>
          </p:cNvPr>
          <p:cNvSpPr>
            <a:spLocks noChangeArrowheads="1"/>
          </p:cNvSpPr>
          <p:nvPr/>
        </p:nvSpPr>
        <p:spPr bwMode="auto">
          <a:xfrm>
            <a:off x="5919671" y="3164574"/>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129" name="Rectangle 115">
            <a:extLst>
              <a:ext uri="{FF2B5EF4-FFF2-40B4-BE49-F238E27FC236}">
                <a16:creationId xmlns:a16="http://schemas.microsoft.com/office/drawing/2014/main" id="{0B8C0B0B-C93A-47C2-B8C8-499FF6F27DE9}"/>
              </a:ext>
            </a:extLst>
          </p:cNvPr>
          <p:cNvSpPr>
            <a:spLocks noChangeArrowheads="1"/>
          </p:cNvSpPr>
          <p:nvPr/>
        </p:nvSpPr>
        <p:spPr bwMode="auto">
          <a:xfrm>
            <a:off x="6797348" y="3164574"/>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a:t>
            </a:r>
          </a:p>
        </p:txBody>
      </p:sp>
      <p:sp>
        <p:nvSpPr>
          <p:cNvPr id="130" name="Rectangle 115">
            <a:extLst>
              <a:ext uri="{FF2B5EF4-FFF2-40B4-BE49-F238E27FC236}">
                <a16:creationId xmlns:a16="http://schemas.microsoft.com/office/drawing/2014/main" id="{9AB37D5C-30AD-41D0-A524-49DFA77E45B1}"/>
              </a:ext>
            </a:extLst>
          </p:cNvPr>
          <p:cNvSpPr>
            <a:spLocks noChangeArrowheads="1"/>
          </p:cNvSpPr>
          <p:nvPr/>
        </p:nvSpPr>
        <p:spPr bwMode="auto">
          <a:xfrm>
            <a:off x="1531285" y="3738242"/>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4</a:t>
            </a:r>
          </a:p>
        </p:txBody>
      </p:sp>
    </p:spTree>
    <p:extLst>
      <p:ext uri="{BB962C8B-B14F-4D97-AF65-F5344CB8AC3E}">
        <p14:creationId xmlns:p14="http://schemas.microsoft.com/office/powerpoint/2010/main" val="1966774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59701"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November 2021</a:t>
            </a:r>
          </a:p>
        </p:txBody>
      </p:sp>
      <p:sp>
        <p:nvSpPr>
          <p:cNvPr id="46" name="Rectangle 45"/>
          <p:cNvSpPr/>
          <p:nvPr/>
        </p:nvSpPr>
        <p:spPr bwMode="auto">
          <a:xfrm>
            <a:off x="1559700" y="653538"/>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89" name="Rectangle 2">
            <a:extLst>
              <a:ext uri="{FF2B5EF4-FFF2-40B4-BE49-F238E27FC236}">
                <a16:creationId xmlns:a16="http://schemas.microsoft.com/office/drawing/2014/main" id="{25581E69-E568-4B5B-8926-943692174D38}"/>
              </a:ext>
            </a:extLst>
          </p:cNvPr>
          <p:cNvSpPr>
            <a:spLocks noChangeArrowheads="1"/>
          </p:cNvSpPr>
          <p:nvPr/>
        </p:nvSpPr>
        <p:spPr bwMode="auto">
          <a:xfrm>
            <a:off x="6825427" y="2846301"/>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90" name="Rectangle 3">
            <a:extLst>
              <a:ext uri="{FF2B5EF4-FFF2-40B4-BE49-F238E27FC236}">
                <a16:creationId xmlns:a16="http://schemas.microsoft.com/office/drawing/2014/main" id="{CC11F1D0-8567-41F0-AC0A-0BE057FF9760}"/>
              </a:ext>
            </a:extLst>
          </p:cNvPr>
          <p:cNvSpPr>
            <a:spLocks noChangeArrowheads="1"/>
          </p:cNvSpPr>
          <p:nvPr/>
        </p:nvSpPr>
        <p:spPr bwMode="auto">
          <a:xfrm>
            <a:off x="5947806" y="2846301"/>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91" name="Rectangle 4">
            <a:extLst>
              <a:ext uri="{FF2B5EF4-FFF2-40B4-BE49-F238E27FC236}">
                <a16:creationId xmlns:a16="http://schemas.microsoft.com/office/drawing/2014/main" id="{53C4E37C-3C75-4875-B78C-B69E2A4AD372}"/>
              </a:ext>
            </a:extLst>
          </p:cNvPr>
          <p:cNvSpPr>
            <a:spLocks noChangeArrowheads="1"/>
          </p:cNvSpPr>
          <p:nvPr/>
        </p:nvSpPr>
        <p:spPr bwMode="auto">
          <a:xfrm>
            <a:off x="5070185" y="2846301"/>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92" name="Rectangle 5">
            <a:extLst>
              <a:ext uri="{FF2B5EF4-FFF2-40B4-BE49-F238E27FC236}">
                <a16:creationId xmlns:a16="http://schemas.microsoft.com/office/drawing/2014/main" id="{59BB4460-3F13-43D0-AF58-7D6734682727}"/>
              </a:ext>
            </a:extLst>
          </p:cNvPr>
          <p:cNvSpPr>
            <a:spLocks noChangeArrowheads="1"/>
          </p:cNvSpPr>
          <p:nvPr/>
        </p:nvSpPr>
        <p:spPr bwMode="auto">
          <a:xfrm>
            <a:off x="4192564" y="2846301"/>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93" name="Rectangle 6">
            <a:extLst>
              <a:ext uri="{FF2B5EF4-FFF2-40B4-BE49-F238E27FC236}">
                <a16:creationId xmlns:a16="http://schemas.microsoft.com/office/drawing/2014/main" id="{18E10053-7F66-442E-8B7D-156189C81B95}"/>
              </a:ext>
            </a:extLst>
          </p:cNvPr>
          <p:cNvSpPr>
            <a:spLocks noChangeArrowheads="1"/>
          </p:cNvSpPr>
          <p:nvPr/>
        </p:nvSpPr>
        <p:spPr bwMode="auto">
          <a:xfrm>
            <a:off x="3314943" y="2846301"/>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94" name="Rectangle 7">
            <a:extLst>
              <a:ext uri="{FF2B5EF4-FFF2-40B4-BE49-F238E27FC236}">
                <a16:creationId xmlns:a16="http://schemas.microsoft.com/office/drawing/2014/main" id="{FB148404-CFB2-41C0-9A5D-97F37059EC03}"/>
              </a:ext>
            </a:extLst>
          </p:cNvPr>
          <p:cNvSpPr>
            <a:spLocks noChangeArrowheads="1"/>
          </p:cNvSpPr>
          <p:nvPr/>
        </p:nvSpPr>
        <p:spPr bwMode="auto">
          <a:xfrm>
            <a:off x="2437322" y="2846301"/>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95" name="Rectangle 8">
            <a:extLst>
              <a:ext uri="{FF2B5EF4-FFF2-40B4-BE49-F238E27FC236}">
                <a16:creationId xmlns:a16="http://schemas.microsoft.com/office/drawing/2014/main" id="{6BA0C81C-41CE-4ECF-9844-ADBCE17B72D9}"/>
              </a:ext>
            </a:extLst>
          </p:cNvPr>
          <p:cNvSpPr>
            <a:spLocks noChangeArrowheads="1"/>
          </p:cNvSpPr>
          <p:nvPr/>
        </p:nvSpPr>
        <p:spPr bwMode="auto">
          <a:xfrm>
            <a:off x="1559701" y="2846301"/>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97" name="Rectangle 114">
            <a:extLst>
              <a:ext uri="{FF2B5EF4-FFF2-40B4-BE49-F238E27FC236}">
                <a16:creationId xmlns:a16="http://schemas.microsoft.com/office/drawing/2014/main" id="{44D3098B-76EF-421E-B485-1CE85AAE4527}"/>
              </a:ext>
            </a:extLst>
          </p:cNvPr>
          <p:cNvSpPr>
            <a:spLocks noChangeArrowheads="1"/>
          </p:cNvSpPr>
          <p:nvPr/>
        </p:nvSpPr>
        <p:spPr bwMode="auto">
          <a:xfrm>
            <a:off x="3314947" y="5465881"/>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98" name="Rectangle 113">
            <a:extLst>
              <a:ext uri="{FF2B5EF4-FFF2-40B4-BE49-F238E27FC236}">
                <a16:creationId xmlns:a16="http://schemas.microsoft.com/office/drawing/2014/main" id="{961F9AE7-807D-4867-87D2-36D04B51D5EA}"/>
              </a:ext>
            </a:extLst>
          </p:cNvPr>
          <p:cNvSpPr>
            <a:spLocks noChangeArrowheads="1"/>
          </p:cNvSpPr>
          <p:nvPr/>
        </p:nvSpPr>
        <p:spPr bwMode="auto">
          <a:xfrm>
            <a:off x="2437326" y="5465881"/>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30</a:t>
            </a:r>
            <a:endParaRPr lang="en-US" altLang="en-US" sz="900" b="0" dirty="0"/>
          </a:p>
        </p:txBody>
      </p:sp>
      <p:sp>
        <p:nvSpPr>
          <p:cNvPr id="99" name="Rectangle 112">
            <a:extLst>
              <a:ext uri="{FF2B5EF4-FFF2-40B4-BE49-F238E27FC236}">
                <a16:creationId xmlns:a16="http://schemas.microsoft.com/office/drawing/2014/main" id="{EE6D8B85-3DA9-471E-A8C9-97423737ECC5}"/>
              </a:ext>
            </a:extLst>
          </p:cNvPr>
          <p:cNvSpPr>
            <a:spLocks noChangeArrowheads="1"/>
          </p:cNvSpPr>
          <p:nvPr/>
        </p:nvSpPr>
        <p:spPr bwMode="auto">
          <a:xfrm>
            <a:off x="1559701" y="5465880"/>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100" name="Rectangle 111">
            <a:extLst>
              <a:ext uri="{FF2B5EF4-FFF2-40B4-BE49-F238E27FC236}">
                <a16:creationId xmlns:a16="http://schemas.microsoft.com/office/drawing/2014/main" id="{3ED9C1B4-B5F0-4BC1-AD10-D6EBA887D20B}"/>
              </a:ext>
            </a:extLst>
          </p:cNvPr>
          <p:cNvSpPr>
            <a:spLocks noChangeArrowheads="1"/>
          </p:cNvSpPr>
          <p:nvPr/>
        </p:nvSpPr>
        <p:spPr bwMode="auto">
          <a:xfrm>
            <a:off x="6825432" y="4889285"/>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101" name="Rectangle 110">
            <a:extLst>
              <a:ext uri="{FF2B5EF4-FFF2-40B4-BE49-F238E27FC236}">
                <a16:creationId xmlns:a16="http://schemas.microsoft.com/office/drawing/2014/main" id="{896D5EF1-F479-457B-82A7-1991A6EA4BE1}"/>
              </a:ext>
            </a:extLst>
          </p:cNvPr>
          <p:cNvSpPr>
            <a:spLocks noChangeArrowheads="1"/>
          </p:cNvSpPr>
          <p:nvPr/>
        </p:nvSpPr>
        <p:spPr bwMode="auto">
          <a:xfrm>
            <a:off x="5947811" y="4889285"/>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102" name="Rectangle 109">
            <a:extLst>
              <a:ext uri="{FF2B5EF4-FFF2-40B4-BE49-F238E27FC236}">
                <a16:creationId xmlns:a16="http://schemas.microsoft.com/office/drawing/2014/main" id="{7516C2C2-8ABB-4C20-B4DD-133CEF4EC204}"/>
              </a:ext>
            </a:extLst>
          </p:cNvPr>
          <p:cNvSpPr>
            <a:spLocks noChangeArrowheads="1"/>
          </p:cNvSpPr>
          <p:nvPr/>
        </p:nvSpPr>
        <p:spPr bwMode="auto">
          <a:xfrm>
            <a:off x="5070190" y="4889285"/>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103" name="Rectangle 108">
            <a:extLst>
              <a:ext uri="{FF2B5EF4-FFF2-40B4-BE49-F238E27FC236}">
                <a16:creationId xmlns:a16="http://schemas.microsoft.com/office/drawing/2014/main" id="{7959DF6C-F1B8-44D7-AAF3-DD06FE713AE5}"/>
              </a:ext>
            </a:extLst>
          </p:cNvPr>
          <p:cNvSpPr>
            <a:spLocks noChangeArrowheads="1"/>
          </p:cNvSpPr>
          <p:nvPr/>
        </p:nvSpPr>
        <p:spPr bwMode="auto">
          <a:xfrm>
            <a:off x="4192569" y="4889286"/>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104" name="Rectangle 107">
            <a:extLst>
              <a:ext uri="{FF2B5EF4-FFF2-40B4-BE49-F238E27FC236}">
                <a16:creationId xmlns:a16="http://schemas.microsoft.com/office/drawing/2014/main" id="{A6C03CCB-9E4B-4BAC-8B2C-1A538564E301}"/>
              </a:ext>
            </a:extLst>
          </p:cNvPr>
          <p:cNvSpPr>
            <a:spLocks noChangeArrowheads="1"/>
          </p:cNvSpPr>
          <p:nvPr/>
        </p:nvSpPr>
        <p:spPr bwMode="auto">
          <a:xfrm>
            <a:off x="3314947" y="4889285"/>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105" name="Rectangle 106">
            <a:extLst>
              <a:ext uri="{FF2B5EF4-FFF2-40B4-BE49-F238E27FC236}">
                <a16:creationId xmlns:a16="http://schemas.microsoft.com/office/drawing/2014/main" id="{CD957ABA-6684-46D2-B8BC-FF21D61859A2}"/>
              </a:ext>
            </a:extLst>
          </p:cNvPr>
          <p:cNvSpPr>
            <a:spLocks noChangeArrowheads="1"/>
          </p:cNvSpPr>
          <p:nvPr/>
        </p:nvSpPr>
        <p:spPr bwMode="auto">
          <a:xfrm>
            <a:off x="2437326" y="4889285"/>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106" name="Rectangle 105">
            <a:extLst>
              <a:ext uri="{FF2B5EF4-FFF2-40B4-BE49-F238E27FC236}">
                <a16:creationId xmlns:a16="http://schemas.microsoft.com/office/drawing/2014/main" id="{7C4746B8-10AD-4751-92EF-BBEFC33E2AB6}"/>
              </a:ext>
            </a:extLst>
          </p:cNvPr>
          <p:cNvSpPr>
            <a:spLocks noChangeArrowheads="1"/>
          </p:cNvSpPr>
          <p:nvPr/>
        </p:nvSpPr>
        <p:spPr bwMode="auto">
          <a:xfrm>
            <a:off x="1559701" y="4889285"/>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107" name="Rectangle 104">
            <a:extLst>
              <a:ext uri="{FF2B5EF4-FFF2-40B4-BE49-F238E27FC236}">
                <a16:creationId xmlns:a16="http://schemas.microsoft.com/office/drawing/2014/main" id="{DA81CD56-984D-40D0-BF1A-9EA776AD7DE2}"/>
              </a:ext>
            </a:extLst>
          </p:cNvPr>
          <p:cNvSpPr>
            <a:spLocks noChangeArrowheads="1"/>
          </p:cNvSpPr>
          <p:nvPr/>
        </p:nvSpPr>
        <p:spPr bwMode="auto">
          <a:xfrm>
            <a:off x="6825432" y="4312690"/>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108" name="Rectangle 103">
            <a:extLst>
              <a:ext uri="{FF2B5EF4-FFF2-40B4-BE49-F238E27FC236}">
                <a16:creationId xmlns:a16="http://schemas.microsoft.com/office/drawing/2014/main" id="{E3224200-DF3B-49C8-871C-B76E0648C94C}"/>
              </a:ext>
            </a:extLst>
          </p:cNvPr>
          <p:cNvSpPr>
            <a:spLocks noChangeArrowheads="1"/>
          </p:cNvSpPr>
          <p:nvPr/>
        </p:nvSpPr>
        <p:spPr bwMode="auto">
          <a:xfrm>
            <a:off x="5947811" y="4312690"/>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109" name="Rectangle 102">
            <a:extLst>
              <a:ext uri="{FF2B5EF4-FFF2-40B4-BE49-F238E27FC236}">
                <a16:creationId xmlns:a16="http://schemas.microsoft.com/office/drawing/2014/main" id="{33980EF2-AA93-483A-82BC-660FEF48441D}"/>
              </a:ext>
            </a:extLst>
          </p:cNvPr>
          <p:cNvSpPr>
            <a:spLocks noChangeArrowheads="1"/>
          </p:cNvSpPr>
          <p:nvPr/>
        </p:nvSpPr>
        <p:spPr bwMode="auto">
          <a:xfrm>
            <a:off x="5070190" y="4312690"/>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110" name="Rectangle 101">
            <a:extLst>
              <a:ext uri="{FF2B5EF4-FFF2-40B4-BE49-F238E27FC236}">
                <a16:creationId xmlns:a16="http://schemas.microsoft.com/office/drawing/2014/main" id="{1FC2C2FF-69B3-4EFD-99FF-1C7C861813D1}"/>
              </a:ext>
            </a:extLst>
          </p:cNvPr>
          <p:cNvSpPr>
            <a:spLocks noChangeArrowheads="1"/>
          </p:cNvSpPr>
          <p:nvPr/>
        </p:nvSpPr>
        <p:spPr bwMode="auto">
          <a:xfrm>
            <a:off x="4192569" y="4312690"/>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111" name="Rectangle 100">
            <a:extLst>
              <a:ext uri="{FF2B5EF4-FFF2-40B4-BE49-F238E27FC236}">
                <a16:creationId xmlns:a16="http://schemas.microsoft.com/office/drawing/2014/main" id="{B246392D-4BCC-40E2-B284-6F4F03E01B9E}"/>
              </a:ext>
            </a:extLst>
          </p:cNvPr>
          <p:cNvSpPr>
            <a:spLocks noChangeArrowheads="1"/>
          </p:cNvSpPr>
          <p:nvPr/>
        </p:nvSpPr>
        <p:spPr bwMode="auto">
          <a:xfrm>
            <a:off x="3314947" y="4312689"/>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112" name="Rectangle 99">
            <a:extLst>
              <a:ext uri="{FF2B5EF4-FFF2-40B4-BE49-F238E27FC236}">
                <a16:creationId xmlns:a16="http://schemas.microsoft.com/office/drawing/2014/main" id="{AB3B55CC-BA89-4723-98CC-A1934C441610}"/>
              </a:ext>
            </a:extLst>
          </p:cNvPr>
          <p:cNvSpPr>
            <a:spLocks noChangeArrowheads="1"/>
          </p:cNvSpPr>
          <p:nvPr/>
        </p:nvSpPr>
        <p:spPr bwMode="auto">
          <a:xfrm>
            <a:off x="2437326" y="4312689"/>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113" name="Rectangle 98">
            <a:extLst>
              <a:ext uri="{FF2B5EF4-FFF2-40B4-BE49-F238E27FC236}">
                <a16:creationId xmlns:a16="http://schemas.microsoft.com/office/drawing/2014/main" id="{354AE5B6-42FB-446D-81D9-0B21FA6F6F7A}"/>
              </a:ext>
            </a:extLst>
          </p:cNvPr>
          <p:cNvSpPr>
            <a:spLocks noChangeArrowheads="1"/>
          </p:cNvSpPr>
          <p:nvPr/>
        </p:nvSpPr>
        <p:spPr bwMode="auto">
          <a:xfrm>
            <a:off x="1559701" y="4312689"/>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114" name="Rectangle 97">
            <a:extLst>
              <a:ext uri="{FF2B5EF4-FFF2-40B4-BE49-F238E27FC236}">
                <a16:creationId xmlns:a16="http://schemas.microsoft.com/office/drawing/2014/main" id="{9AD94796-185B-491C-A253-FE6CE4F6168D}"/>
              </a:ext>
            </a:extLst>
          </p:cNvPr>
          <p:cNvSpPr>
            <a:spLocks noChangeArrowheads="1"/>
          </p:cNvSpPr>
          <p:nvPr/>
        </p:nvSpPr>
        <p:spPr bwMode="auto">
          <a:xfrm>
            <a:off x="6825432" y="3736094"/>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115" name="Rectangle 96">
            <a:extLst>
              <a:ext uri="{FF2B5EF4-FFF2-40B4-BE49-F238E27FC236}">
                <a16:creationId xmlns:a16="http://schemas.microsoft.com/office/drawing/2014/main" id="{3F6D5A62-6A69-4C53-AF7D-84D93F7FC08C}"/>
              </a:ext>
            </a:extLst>
          </p:cNvPr>
          <p:cNvSpPr>
            <a:spLocks noChangeArrowheads="1"/>
          </p:cNvSpPr>
          <p:nvPr/>
        </p:nvSpPr>
        <p:spPr bwMode="auto">
          <a:xfrm>
            <a:off x="5947811" y="3736094"/>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116" name="Rectangle 95">
            <a:extLst>
              <a:ext uri="{FF2B5EF4-FFF2-40B4-BE49-F238E27FC236}">
                <a16:creationId xmlns:a16="http://schemas.microsoft.com/office/drawing/2014/main" id="{F743717B-DF4D-49C3-A769-FE5F0987917A}"/>
              </a:ext>
            </a:extLst>
          </p:cNvPr>
          <p:cNvSpPr>
            <a:spLocks noChangeArrowheads="1"/>
          </p:cNvSpPr>
          <p:nvPr/>
        </p:nvSpPr>
        <p:spPr bwMode="auto">
          <a:xfrm>
            <a:off x="5070190" y="3736094"/>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117" name="Rectangle 94">
            <a:extLst>
              <a:ext uri="{FF2B5EF4-FFF2-40B4-BE49-F238E27FC236}">
                <a16:creationId xmlns:a16="http://schemas.microsoft.com/office/drawing/2014/main" id="{7E5D682B-2E81-4BEB-B509-1E646A01E733}"/>
              </a:ext>
            </a:extLst>
          </p:cNvPr>
          <p:cNvSpPr>
            <a:spLocks noChangeArrowheads="1"/>
          </p:cNvSpPr>
          <p:nvPr/>
        </p:nvSpPr>
        <p:spPr bwMode="auto">
          <a:xfrm>
            <a:off x="4192569" y="3736094"/>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118" name="Rectangle 93">
            <a:extLst>
              <a:ext uri="{FF2B5EF4-FFF2-40B4-BE49-F238E27FC236}">
                <a16:creationId xmlns:a16="http://schemas.microsoft.com/office/drawing/2014/main" id="{96DFBE4F-FC52-449F-BD3A-D2BDC33B7803}"/>
              </a:ext>
            </a:extLst>
          </p:cNvPr>
          <p:cNvSpPr>
            <a:spLocks noChangeArrowheads="1"/>
          </p:cNvSpPr>
          <p:nvPr/>
        </p:nvSpPr>
        <p:spPr bwMode="auto">
          <a:xfrm>
            <a:off x="3314947" y="3736094"/>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119" name="Rectangle 92">
            <a:extLst>
              <a:ext uri="{FF2B5EF4-FFF2-40B4-BE49-F238E27FC236}">
                <a16:creationId xmlns:a16="http://schemas.microsoft.com/office/drawing/2014/main" id="{D1FEF6B3-7F47-49C8-8209-88F488D89FCF}"/>
              </a:ext>
            </a:extLst>
          </p:cNvPr>
          <p:cNvSpPr>
            <a:spLocks noChangeArrowheads="1"/>
          </p:cNvSpPr>
          <p:nvPr/>
        </p:nvSpPr>
        <p:spPr bwMode="auto">
          <a:xfrm>
            <a:off x="2437326" y="3736094"/>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120" name="Rectangle 91">
            <a:extLst>
              <a:ext uri="{FF2B5EF4-FFF2-40B4-BE49-F238E27FC236}">
                <a16:creationId xmlns:a16="http://schemas.microsoft.com/office/drawing/2014/main" id="{BDB84C73-F241-4BA9-BA55-0D9E18FCEDE8}"/>
              </a:ext>
            </a:extLst>
          </p:cNvPr>
          <p:cNvSpPr>
            <a:spLocks noChangeArrowheads="1"/>
          </p:cNvSpPr>
          <p:nvPr/>
        </p:nvSpPr>
        <p:spPr bwMode="auto">
          <a:xfrm>
            <a:off x="1559701" y="3736093"/>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121" name="Rectangle 90">
            <a:extLst>
              <a:ext uri="{FF2B5EF4-FFF2-40B4-BE49-F238E27FC236}">
                <a16:creationId xmlns:a16="http://schemas.microsoft.com/office/drawing/2014/main" id="{5724E767-2873-4D6D-8F8B-05ACF8E95B5C}"/>
              </a:ext>
            </a:extLst>
          </p:cNvPr>
          <p:cNvSpPr>
            <a:spLocks noChangeArrowheads="1"/>
          </p:cNvSpPr>
          <p:nvPr/>
        </p:nvSpPr>
        <p:spPr bwMode="auto">
          <a:xfrm>
            <a:off x="6825432" y="315949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122" name="Rectangle 89">
            <a:extLst>
              <a:ext uri="{FF2B5EF4-FFF2-40B4-BE49-F238E27FC236}">
                <a16:creationId xmlns:a16="http://schemas.microsoft.com/office/drawing/2014/main" id="{2EAD1654-DC5A-4405-A053-9176065C179A}"/>
              </a:ext>
            </a:extLst>
          </p:cNvPr>
          <p:cNvSpPr>
            <a:spLocks noChangeArrowheads="1"/>
          </p:cNvSpPr>
          <p:nvPr/>
        </p:nvSpPr>
        <p:spPr bwMode="auto">
          <a:xfrm>
            <a:off x="5947811" y="315949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123" name="Rectangle 88">
            <a:extLst>
              <a:ext uri="{FF2B5EF4-FFF2-40B4-BE49-F238E27FC236}">
                <a16:creationId xmlns:a16="http://schemas.microsoft.com/office/drawing/2014/main" id="{AA0E6B69-8752-41C9-B541-7DCED5943D1A}"/>
              </a:ext>
            </a:extLst>
          </p:cNvPr>
          <p:cNvSpPr>
            <a:spLocks noChangeArrowheads="1"/>
          </p:cNvSpPr>
          <p:nvPr/>
        </p:nvSpPr>
        <p:spPr bwMode="auto">
          <a:xfrm>
            <a:off x="5070190" y="315949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124" name="Rectangle 87">
            <a:extLst>
              <a:ext uri="{FF2B5EF4-FFF2-40B4-BE49-F238E27FC236}">
                <a16:creationId xmlns:a16="http://schemas.microsoft.com/office/drawing/2014/main" id="{0BECEF40-720A-4E26-A676-E027D7AC862F}"/>
              </a:ext>
            </a:extLst>
          </p:cNvPr>
          <p:cNvSpPr>
            <a:spLocks noChangeArrowheads="1"/>
          </p:cNvSpPr>
          <p:nvPr/>
        </p:nvSpPr>
        <p:spPr bwMode="auto">
          <a:xfrm>
            <a:off x="4192569" y="315949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125" name="Rectangle 86">
            <a:extLst>
              <a:ext uri="{FF2B5EF4-FFF2-40B4-BE49-F238E27FC236}">
                <a16:creationId xmlns:a16="http://schemas.microsoft.com/office/drawing/2014/main" id="{0E712AC8-72E7-41F2-BF3A-0B1891D17FE0}"/>
              </a:ext>
            </a:extLst>
          </p:cNvPr>
          <p:cNvSpPr>
            <a:spLocks noChangeArrowheads="1"/>
          </p:cNvSpPr>
          <p:nvPr/>
        </p:nvSpPr>
        <p:spPr bwMode="auto">
          <a:xfrm>
            <a:off x="3314947" y="315949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a:t>
            </a:r>
            <a:endParaRPr lang="en-US" altLang="en-US" sz="900" b="0" dirty="0"/>
          </a:p>
        </p:txBody>
      </p:sp>
      <p:sp>
        <p:nvSpPr>
          <p:cNvPr id="126" name="Rectangle 85">
            <a:extLst>
              <a:ext uri="{FF2B5EF4-FFF2-40B4-BE49-F238E27FC236}">
                <a16:creationId xmlns:a16="http://schemas.microsoft.com/office/drawing/2014/main" id="{2DF00FBD-70BA-40D8-8493-166080B4BDFD}"/>
              </a:ext>
            </a:extLst>
          </p:cNvPr>
          <p:cNvSpPr>
            <a:spLocks noChangeArrowheads="1"/>
          </p:cNvSpPr>
          <p:nvPr/>
        </p:nvSpPr>
        <p:spPr bwMode="auto">
          <a:xfrm>
            <a:off x="2437326" y="315949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130" name="Rectangle 115">
            <a:extLst>
              <a:ext uri="{FF2B5EF4-FFF2-40B4-BE49-F238E27FC236}">
                <a16:creationId xmlns:a16="http://schemas.microsoft.com/office/drawing/2014/main" id="{FD02DE98-0509-4A5E-A0A7-166967E13C2D}"/>
              </a:ext>
            </a:extLst>
          </p:cNvPr>
          <p:cNvSpPr>
            <a:spLocks noChangeArrowheads="1"/>
          </p:cNvSpPr>
          <p:nvPr/>
        </p:nvSpPr>
        <p:spPr bwMode="auto">
          <a:xfrm>
            <a:off x="1559701" y="315949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1</a:t>
            </a:r>
          </a:p>
        </p:txBody>
      </p:sp>
      <p:sp>
        <p:nvSpPr>
          <p:cNvPr id="133" name="Rectangle 115">
            <a:extLst>
              <a:ext uri="{FF2B5EF4-FFF2-40B4-BE49-F238E27FC236}">
                <a16:creationId xmlns:a16="http://schemas.microsoft.com/office/drawing/2014/main" id="{6036C1A0-E789-453D-9EC5-B2756C08369C}"/>
              </a:ext>
            </a:extLst>
          </p:cNvPr>
          <p:cNvSpPr>
            <a:spLocks noChangeArrowheads="1"/>
          </p:cNvSpPr>
          <p:nvPr/>
        </p:nvSpPr>
        <p:spPr bwMode="auto">
          <a:xfrm>
            <a:off x="5947809" y="5465882"/>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4</a:t>
            </a:r>
          </a:p>
        </p:txBody>
      </p:sp>
      <p:sp>
        <p:nvSpPr>
          <p:cNvPr id="134" name="Rectangle 115">
            <a:extLst>
              <a:ext uri="{FF2B5EF4-FFF2-40B4-BE49-F238E27FC236}">
                <a16:creationId xmlns:a16="http://schemas.microsoft.com/office/drawing/2014/main" id="{0FB325C0-9F64-41A7-8F5C-6236182BFAD8}"/>
              </a:ext>
            </a:extLst>
          </p:cNvPr>
          <p:cNvSpPr>
            <a:spLocks noChangeArrowheads="1"/>
          </p:cNvSpPr>
          <p:nvPr/>
        </p:nvSpPr>
        <p:spPr bwMode="auto">
          <a:xfrm>
            <a:off x="6825433" y="5465882"/>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5</a:t>
            </a:r>
            <a:endParaRPr lang="en-US" altLang="en-US" sz="900" b="0" dirty="0"/>
          </a:p>
        </p:txBody>
      </p:sp>
      <p:sp>
        <p:nvSpPr>
          <p:cNvPr id="136" name="Rectangle 115">
            <a:extLst>
              <a:ext uri="{FF2B5EF4-FFF2-40B4-BE49-F238E27FC236}">
                <a16:creationId xmlns:a16="http://schemas.microsoft.com/office/drawing/2014/main" id="{D8E864EB-2938-4247-82E6-CDD69BAFAFAF}"/>
              </a:ext>
            </a:extLst>
          </p:cNvPr>
          <p:cNvSpPr>
            <a:spLocks noChangeArrowheads="1"/>
          </p:cNvSpPr>
          <p:nvPr/>
        </p:nvSpPr>
        <p:spPr bwMode="auto">
          <a:xfrm>
            <a:off x="4192569" y="5465882"/>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a:t>
            </a:r>
          </a:p>
        </p:txBody>
      </p:sp>
      <p:sp>
        <p:nvSpPr>
          <p:cNvPr id="137" name="Rectangle 115">
            <a:extLst>
              <a:ext uri="{FF2B5EF4-FFF2-40B4-BE49-F238E27FC236}">
                <a16:creationId xmlns:a16="http://schemas.microsoft.com/office/drawing/2014/main" id="{68B1844D-4C24-4839-B468-A3719DE1D8BE}"/>
              </a:ext>
            </a:extLst>
          </p:cNvPr>
          <p:cNvSpPr>
            <a:spLocks noChangeArrowheads="1"/>
          </p:cNvSpPr>
          <p:nvPr/>
        </p:nvSpPr>
        <p:spPr bwMode="auto">
          <a:xfrm>
            <a:off x="5070191" y="5465882"/>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buNone/>
            </a:pPr>
            <a:r>
              <a:rPr lang="en-US" altLang="en-US" sz="900" b="0" dirty="0">
                <a:solidFill>
                  <a:srgbClr val="969696"/>
                </a:solidFill>
                <a:cs typeface="Arial" panose="020B0604020202020204" pitchFamily="34" charset="0"/>
              </a:rPr>
              <a:t>3</a:t>
            </a:r>
          </a:p>
        </p:txBody>
      </p:sp>
    </p:spTree>
    <p:extLst>
      <p:ext uri="{BB962C8B-B14F-4D97-AF65-F5344CB8AC3E}">
        <p14:creationId xmlns:p14="http://schemas.microsoft.com/office/powerpoint/2010/main" val="2302109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443529"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December 2021</a:t>
            </a:r>
          </a:p>
        </p:txBody>
      </p:sp>
      <p:sp>
        <p:nvSpPr>
          <p:cNvPr id="53" name="Rectangle 52"/>
          <p:cNvSpPr/>
          <p:nvPr/>
        </p:nvSpPr>
        <p:spPr bwMode="auto">
          <a:xfrm>
            <a:off x="1443528"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103" name="Rectangle 2">
            <a:extLst>
              <a:ext uri="{FF2B5EF4-FFF2-40B4-BE49-F238E27FC236}">
                <a16:creationId xmlns:a16="http://schemas.microsoft.com/office/drawing/2014/main" id="{5B833781-30C5-4A03-9EA1-4D1A4A0A2FC3}"/>
              </a:ext>
            </a:extLst>
          </p:cNvPr>
          <p:cNvSpPr>
            <a:spLocks noChangeArrowheads="1"/>
          </p:cNvSpPr>
          <p:nvPr/>
        </p:nvSpPr>
        <p:spPr bwMode="auto">
          <a:xfrm>
            <a:off x="6709257" y="2851355"/>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dirty="0">
                <a:cs typeface="Arial" panose="020B0604020202020204" pitchFamily="34" charset="0"/>
              </a:rPr>
              <a:t>Sun</a:t>
            </a:r>
            <a:endParaRPr lang="en-US" altLang="en-US" sz="1000" b="0" dirty="0"/>
          </a:p>
        </p:txBody>
      </p:sp>
      <p:sp>
        <p:nvSpPr>
          <p:cNvPr id="104" name="Rectangle 3">
            <a:extLst>
              <a:ext uri="{FF2B5EF4-FFF2-40B4-BE49-F238E27FC236}">
                <a16:creationId xmlns:a16="http://schemas.microsoft.com/office/drawing/2014/main" id="{CB5113D8-15A6-4B0D-8BD6-BAD6CAA835BD}"/>
              </a:ext>
            </a:extLst>
          </p:cNvPr>
          <p:cNvSpPr>
            <a:spLocks noChangeArrowheads="1"/>
          </p:cNvSpPr>
          <p:nvPr/>
        </p:nvSpPr>
        <p:spPr bwMode="auto">
          <a:xfrm>
            <a:off x="5831636" y="2851355"/>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105" name="Rectangle 4">
            <a:extLst>
              <a:ext uri="{FF2B5EF4-FFF2-40B4-BE49-F238E27FC236}">
                <a16:creationId xmlns:a16="http://schemas.microsoft.com/office/drawing/2014/main" id="{91235C5D-70C8-4063-9307-AE5365F4B4A5}"/>
              </a:ext>
            </a:extLst>
          </p:cNvPr>
          <p:cNvSpPr>
            <a:spLocks noChangeArrowheads="1"/>
          </p:cNvSpPr>
          <p:nvPr/>
        </p:nvSpPr>
        <p:spPr bwMode="auto">
          <a:xfrm>
            <a:off x="4954014" y="2851355"/>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106" name="Rectangle 5">
            <a:extLst>
              <a:ext uri="{FF2B5EF4-FFF2-40B4-BE49-F238E27FC236}">
                <a16:creationId xmlns:a16="http://schemas.microsoft.com/office/drawing/2014/main" id="{CECE4B4A-B9A0-4E90-B15F-30E7FED0A681}"/>
              </a:ext>
            </a:extLst>
          </p:cNvPr>
          <p:cNvSpPr>
            <a:spLocks noChangeArrowheads="1"/>
          </p:cNvSpPr>
          <p:nvPr/>
        </p:nvSpPr>
        <p:spPr bwMode="auto">
          <a:xfrm>
            <a:off x="4076394" y="2851355"/>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107" name="Rectangle 6">
            <a:extLst>
              <a:ext uri="{FF2B5EF4-FFF2-40B4-BE49-F238E27FC236}">
                <a16:creationId xmlns:a16="http://schemas.microsoft.com/office/drawing/2014/main" id="{F9052B7B-F4FA-4860-A531-BB6297E53B33}"/>
              </a:ext>
            </a:extLst>
          </p:cNvPr>
          <p:cNvSpPr>
            <a:spLocks noChangeArrowheads="1"/>
          </p:cNvSpPr>
          <p:nvPr/>
        </p:nvSpPr>
        <p:spPr bwMode="auto">
          <a:xfrm>
            <a:off x="3198772" y="2851355"/>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108" name="Rectangle 7">
            <a:extLst>
              <a:ext uri="{FF2B5EF4-FFF2-40B4-BE49-F238E27FC236}">
                <a16:creationId xmlns:a16="http://schemas.microsoft.com/office/drawing/2014/main" id="{DA4E3A07-8DAA-4417-B3B0-A7D2E2AC2F45}"/>
              </a:ext>
            </a:extLst>
          </p:cNvPr>
          <p:cNvSpPr>
            <a:spLocks noChangeArrowheads="1"/>
          </p:cNvSpPr>
          <p:nvPr/>
        </p:nvSpPr>
        <p:spPr bwMode="auto">
          <a:xfrm>
            <a:off x="2321151" y="2851355"/>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109" name="Rectangle 8">
            <a:extLst>
              <a:ext uri="{FF2B5EF4-FFF2-40B4-BE49-F238E27FC236}">
                <a16:creationId xmlns:a16="http://schemas.microsoft.com/office/drawing/2014/main" id="{4BE289C3-4EE4-4846-A75C-966E3AC345A0}"/>
              </a:ext>
            </a:extLst>
          </p:cNvPr>
          <p:cNvSpPr>
            <a:spLocks noChangeArrowheads="1"/>
          </p:cNvSpPr>
          <p:nvPr/>
        </p:nvSpPr>
        <p:spPr bwMode="auto">
          <a:xfrm>
            <a:off x="1443530" y="2851355"/>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110" name="Rectangle 115">
            <a:extLst>
              <a:ext uri="{FF2B5EF4-FFF2-40B4-BE49-F238E27FC236}">
                <a16:creationId xmlns:a16="http://schemas.microsoft.com/office/drawing/2014/main" id="{2BE89998-702C-4839-8804-F80F2743C465}"/>
              </a:ext>
            </a:extLst>
          </p:cNvPr>
          <p:cNvSpPr>
            <a:spLocks noChangeArrowheads="1"/>
          </p:cNvSpPr>
          <p:nvPr/>
        </p:nvSpPr>
        <p:spPr bwMode="auto">
          <a:xfrm>
            <a:off x="4076393" y="547093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30</a:t>
            </a:r>
            <a:endParaRPr lang="en-US" altLang="en-US" sz="900" b="0" dirty="0"/>
          </a:p>
        </p:txBody>
      </p:sp>
      <p:sp>
        <p:nvSpPr>
          <p:cNvPr id="111" name="Rectangle 114">
            <a:extLst>
              <a:ext uri="{FF2B5EF4-FFF2-40B4-BE49-F238E27FC236}">
                <a16:creationId xmlns:a16="http://schemas.microsoft.com/office/drawing/2014/main" id="{9D0596E1-2E20-414D-9506-71EE19D16711}"/>
              </a:ext>
            </a:extLst>
          </p:cNvPr>
          <p:cNvSpPr>
            <a:spLocks noChangeArrowheads="1"/>
          </p:cNvSpPr>
          <p:nvPr/>
        </p:nvSpPr>
        <p:spPr bwMode="auto">
          <a:xfrm>
            <a:off x="3198772" y="5470939"/>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112" name="Rectangle 113">
            <a:extLst>
              <a:ext uri="{FF2B5EF4-FFF2-40B4-BE49-F238E27FC236}">
                <a16:creationId xmlns:a16="http://schemas.microsoft.com/office/drawing/2014/main" id="{A63CF8A7-EAA3-4E33-BD49-C1C825894CBD}"/>
              </a:ext>
            </a:extLst>
          </p:cNvPr>
          <p:cNvSpPr>
            <a:spLocks noChangeArrowheads="1"/>
          </p:cNvSpPr>
          <p:nvPr/>
        </p:nvSpPr>
        <p:spPr bwMode="auto">
          <a:xfrm>
            <a:off x="2321151" y="5470939"/>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113" name="Rectangle 112">
            <a:extLst>
              <a:ext uri="{FF2B5EF4-FFF2-40B4-BE49-F238E27FC236}">
                <a16:creationId xmlns:a16="http://schemas.microsoft.com/office/drawing/2014/main" id="{18D96BA2-3A28-4446-ADBA-2614A49297C9}"/>
              </a:ext>
            </a:extLst>
          </p:cNvPr>
          <p:cNvSpPr>
            <a:spLocks noChangeArrowheads="1"/>
          </p:cNvSpPr>
          <p:nvPr/>
        </p:nvSpPr>
        <p:spPr bwMode="auto">
          <a:xfrm>
            <a:off x="1443528" y="547093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114" name="Rectangle 111">
            <a:extLst>
              <a:ext uri="{FF2B5EF4-FFF2-40B4-BE49-F238E27FC236}">
                <a16:creationId xmlns:a16="http://schemas.microsoft.com/office/drawing/2014/main" id="{FFA3ECA4-9C07-4006-BD34-3291FDC67AD1}"/>
              </a:ext>
            </a:extLst>
          </p:cNvPr>
          <p:cNvSpPr>
            <a:spLocks noChangeArrowheads="1"/>
          </p:cNvSpPr>
          <p:nvPr/>
        </p:nvSpPr>
        <p:spPr bwMode="auto">
          <a:xfrm>
            <a:off x="6709256" y="4894342"/>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115" name="Rectangle 110">
            <a:extLst>
              <a:ext uri="{FF2B5EF4-FFF2-40B4-BE49-F238E27FC236}">
                <a16:creationId xmlns:a16="http://schemas.microsoft.com/office/drawing/2014/main" id="{68B90442-3B20-4D3A-9966-0561182A6D6D}"/>
              </a:ext>
            </a:extLst>
          </p:cNvPr>
          <p:cNvSpPr>
            <a:spLocks noChangeArrowheads="1"/>
          </p:cNvSpPr>
          <p:nvPr/>
        </p:nvSpPr>
        <p:spPr bwMode="auto">
          <a:xfrm>
            <a:off x="5831635" y="4894342"/>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116" name="Rectangle 109">
            <a:extLst>
              <a:ext uri="{FF2B5EF4-FFF2-40B4-BE49-F238E27FC236}">
                <a16:creationId xmlns:a16="http://schemas.microsoft.com/office/drawing/2014/main" id="{62829C92-8111-4821-AC48-4A5D550FE28B}"/>
              </a:ext>
            </a:extLst>
          </p:cNvPr>
          <p:cNvSpPr>
            <a:spLocks noChangeArrowheads="1"/>
          </p:cNvSpPr>
          <p:nvPr/>
        </p:nvSpPr>
        <p:spPr bwMode="auto">
          <a:xfrm>
            <a:off x="4954014" y="4894342"/>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117" name="Rectangle 108">
            <a:extLst>
              <a:ext uri="{FF2B5EF4-FFF2-40B4-BE49-F238E27FC236}">
                <a16:creationId xmlns:a16="http://schemas.microsoft.com/office/drawing/2014/main" id="{A002A000-ACA4-4260-948E-C22354EFDDB5}"/>
              </a:ext>
            </a:extLst>
          </p:cNvPr>
          <p:cNvSpPr>
            <a:spLocks noChangeArrowheads="1"/>
          </p:cNvSpPr>
          <p:nvPr/>
        </p:nvSpPr>
        <p:spPr bwMode="auto">
          <a:xfrm>
            <a:off x="4076393" y="4894342"/>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118" name="Rectangle 107">
            <a:extLst>
              <a:ext uri="{FF2B5EF4-FFF2-40B4-BE49-F238E27FC236}">
                <a16:creationId xmlns:a16="http://schemas.microsoft.com/office/drawing/2014/main" id="{AE9A4DCA-E3A5-4F4C-BA1A-309BF8EABBF6}"/>
              </a:ext>
            </a:extLst>
          </p:cNvPr>
          <p:cNvSpPr>
            <a:spLocks noChangeArrowheads="1"/>
          </p:cNvSpPr>
          <p:nvPr/>
        </p:nvSpPr>
        <p:spPr bwMode="auto">
          <a:xfrm>
            <a:off x="3198772" y="4894343"/>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119" name="Rectangle 106">
            <a:extLst>
              <a:ext uri="{FF2B5EF4-FFF2-40B4-BE49-F238E27FC236}">
                <a16:creationId xmlns:a16="http://schemas.microsoft.com/office/drawing/2014/main" id="{074A777C-769E-4E0E-A1BD-01DAEEA6D069}"/>
              </a:ext>
            </a:extLst>
          </p:cNvPr>
          <p:cNvSpPr>
            <a:spLocks noChangeArrowheads="1"/>
          </p:cNvSpPr>
          <p:nvPr/>
        </p:nvSpPr>
        <p:spPr bwMode="auto">
          <a:xfrm>
            <a:off x="2321151" y="4894343"/>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120" name="Rectangle 105">
            <a:extLst>
              <a:ext uri="{FF2B5EF4-FFF2-40B4-BE49-F238E27FC236}">
                <a16:creationId xmlns:a16="http://schemas.microsoft.com/office/drawing/2014/main" id="{ACBDD6BD-9AA6-4AA9-87E0-E8959E184C66}"/>
              </a:ext>
            </a:extLst>
          </p:cNvPr>
          <p:cNvSpPr>
            <a:spLocks noChangeArrowheads="1"/>
          </p:cNvSpPr>
          <p:nvPr/>
        </p:nvSpPr>
        <p:spPr bwMode="auto">
          <a:xfrm>
            <a:off x="1443528" y="4894343"/>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121" name="Rectangle 104">
            <a:extLst>
              <a:ext uri="{FF2B5EF4-FFF2-40B4-BE49-F238E27FC236}">
                <a16:creationId xmlns:a16="http://schemas.microsoft.com/office/drawing/2014/main" id="{98AFF528-09CE-4E06-9839-82B25E09D9DF}"/>
              </a:ext>
            </a:extLst>
          </p:cNvPr>
          <p:cNvSpPr>
            <a:spLocks noChangeArrowheads="1"/>
          </p:cNvSpPr>
          <p:nvPr/>
        </p:nvSpPr>
        <p:spPr bwMode="auto">
          <a:xfrm>
            <a:off x="6709256" y="431774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122" name="Rectangle 103">
            <a:extLst>
              <a:ext uri="{FF2B5EF4-FFF2-40B4-BE49-F238E27FC236}">
                <a16:creationId xmlns:a16="http://schemas.microsoft.com/office/drawing/2014/main" id="{C5B58611-07A6-4C63-8BEA-58204F606BAA}"/>
              </a:ext>
            </a:extLst>
          </p:cNvPr>
          <p:cNvSpPr>
            <a:spLocks noChangeArrowheads="1"/>
          </p:cNvSpPr>
          <p:nvPr/>
        </p:nvSpPr>
        <p:spPr bwMode="auto">
          <a:xfrm>
            <a:off x="5831635" y="431774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123" name="Rectangle 102">
            <a:extLst>
              <a:ext uri="{FF2B5EF4-FFF2-40B4-BE49-F238E27FC236}">
                <a16:creationId xmlns:a16="http://schemas.microsoft.com/office/drawing/2014/main" id="{80FDF6F0-703F-456D-AB48-196B49397FC6}"/>
              </a:ext>
            </a:extLst>
          </p:cNvPr>
          <p:cNvSpPr>
            <a:spLocks noChangeArrowheads="1"/>
          </p:cNvSpPr>
          <p:nvPr/>
        </p:nvSpPr>
        <p:spPr bwMode="auto">
          <a:xfrm>
            <a:off x="4954014" y="431774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124" name="Rectangle 101">
            <a:extLst>
              <a:ext uri="{FF2B5EF4-FFF2-40B4-BE49-F238E27FC236}">
                <a16:creationId xmlns:a16="http://schemas.microsoft.com/office/drawing/2014/main" id="{AAA3B135-673C-490D-BF3A-8D78E7088D8E}"/>
              </a:ext>
            </a:extLst>
          </p:cNvPr>
          <p:cNvSpPr>
            <a:spLocks noChangeArrowheads="1"/>
          </p:cNvSpPr>
          <p:nvPr/>
        </p:nvSpPr>
        <p:spPr bwMode="auto">
          <a:xfrm>
            <a:off x="4076393" y="4317746"/>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125" name="Rectangle 100">
            <a:extLst>
              <a:ext uri="{FF2B5EF4-FFF2-40B4-BE49-F238E27FC236}">
                <a16:creationId xmlns:a16="http://schemas.microsoft.com/office/drawing/2014/main" id="{3B375CA8-3B20-4D76-86C1-58091E92C408}"/>
              </a:ext>
            </a:extLst>
          </p:cNvPr>
          <p:cNvSpPr>
            <a:spLocks noChangeArrowheads="1"/>
          </p:cNvSpPr>
          <p:nvPr/>
        </p:nvSpPr>
        <p:spPr bwMode="auto">
          <a:xfrm>
            <a:off x="3198772" y="431774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126" name="Rectangle 99">
            <a:extLst>
              <a:ext uri="{FF2B5EF4-FFF2-40B4-BE49-F238E27FC236}">
                <a16:creationId xmlns:a16="http://schemas.microsoft.com/office/drawing/2014/main" id="{59AF2C68-8D57-4AEB-9A7D-BC4FF9DD2266}"/>
              </a:ext>
            </a:extLst>
          </p:cNvPr>
          <p:cNvSpPr>
            <a:spLocks noChangeArrowheads="1"/>
          </p:cNvSpPr>
          <p:nvPr/>
        </p:nvSpPr>
        <p:spPr bwMode="auto">
          <a:xfrm>
            <a:off x="2321151" y="431774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127" name="Rectangle 98">
            <a:extLst>
              <a:ext uri="{FF2B5EF4-FFF2-40B4-BE49-F238E27FC236}">
                <a16:creationId xmlns:a16="http://schemas.microsoft.com/office/drawing/2014/main" id="{E24ECB98-0FDA-4728-BEF1-CFEC2B28E354}"/>
              </a:ext>
            </a:extLst>
          </p:cNvPr>
          <p:cNvSpPr>
            <a:spLocks noChangeArrowheads="1"/>
          </p:cNvSpPr>
          <p:nvPr/>
        </p:nvSpPr>
        <p:spPr bwMode="auto">
          <a:xfrm>
            <a:off x="1443528" y="4317746"/>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128" name="Rectangle 97">
            <a:extLst>
              <a:ext uri="{FF2B5EF4-FFF2-40B4-BE49-F238E27FC236}">
                <a16:creationId xmlns:a16="http://schemas.microsoft.com/office/drawing/2014/main" id="{320FBA8B-22B5-4077-84E0-B6327AED2A45}"/>
              </a:ext>
            </a:extLst>
          </p:cNvPr>
          <p:cNvSpPr>
            <a:spLocks noChangeArrowheads="1"/>
          </p:cNvSpPr>
          <p:nvPr/>
        </p:nvSpPr>
        <p:spPr bwMode="auto">
          <a:xfrm>
            <a:off x="6709256" y="3741150"/>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129" name="Rectangle 96">
            <a:extLst>
              <a:ext uri="{FF2B5EF4-FFF2-40B4-BE49-F238E27FC236}">
                <a16:creationId xmlns:a16="http://schemas.microsoft.com/office/drawing/2014/main" id="{3261DFCF-C1EA-44C5-9B00-E61BF323EC1F}"/>
              </a:ext>
            </a:extLst>
          </p:cNvPr>
          <p:cNvSpPr>
            <a:spLocks noChangeArrowheads="1"/>
          </p:cNvSpPr>
          <p:nvPr/>
        </p:nvSpPr>
        <p:spPr bwMode="auto">
          <a:xfrm>
            <a:off x="5831635" y="3741150"/>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130" name="Rectangle 95">
            <a:extLst>
              <a:ext uri="{FF2B5EF4-FFF2-40B4-BE49-F238E27FC236}">
                <a16:creationId xmlns:a16="http://schemas.microsoft.com/office/drawing/2014/main" id="{4F931498-B627-4122-9B4D-7F30A878FB4E}"/>
              </a:ext>
            </a:extLst>
          </p:cNvPr>
          <p:cNvSpPr>
            <a:spLocks noChangeArrowheads="1"/>
          </p:cNvSpPr>
          <p:nvPr/>
        </p:nvSpPr>
        <p:spPr bwMode="auto">
          <a:xfrm>
            <a:off x="4954014" y="3741150"/>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131" name="Rectangle 94">
            <a:extLst>
              <a:ext uri="{FF2B5EF4-FFF2-40B4-BE49-F238E27FC236}">
                <a16:creationId xmlns:a16="http://schemas.microsoft.com/office/drawing/2014/main" id="{355096A9-5694-4B8B-BBE6-950C5BF47F3A}"/>
              </a:ext>
            </a:extLst>
          </p:cNvPr>
          <p:cNvSpPr>
            <a:spLocks noChangeArrowheads="1"/>
          </p:cNvSpPr>
          <p:nvPr/>
        </p:nvSpPr>
        <p:spPr bwMode="auto">
          <a:xfrm>
            <a:off x="4076393" y="3741150"/>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132" name="Rectangle 93">
            <a:extLst>
              <a:ext uri="{FF2B5EF4-FFF2-40B4-BE49-F238E27FC236}">
                <a16:creationId xmlns:a16="http://schemas.microsoft.com/office/drawing/2014/main" id="{934FFDFD-292C-4118-9AC7-5FA9A43D54B1}"/>
              </a:ext>
            </a:extLst>
          </p:cNvPr>
          <p:cNvSpPr>
            <a:spLocks noChangeArrowheads="1"/>
          </p:cNvSpPr>
          <p:nvPr/>
        </p:nvSpPr>
        <p:spPr bwMode="auto">
          <a:xfrm>
            <a:off x="3198772" y="3741151"/>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133" name="Rectangle 92">
            <a:extLst>
              <a:ext uri="{FF2B5EF4-FFF2-40B4-BE49-F238E27FC236}">
                <a16:creationId xmlns:a16="http://schemas.microsoft.com/office/drawing/2014/main" id="{59788851-01D0-4092-A74B-6F2975D22213}"/>
              </a:ext>
            </a:extLst>
          </p:cNvPr>
          <p:cNvSpPr>
            <a:spLocks noChangeArrowheads="1"/>
          </p:cNvSpPr>
          <p:nvPr/>
        </p:nvSpPr>
        <p:spPr bwMode="auto">
          <a:xfrm>
            <a:off x="2321151" y="3741151"/>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134" name="Rectangle 91">
            <a:extLst>
              <a:ext uri="{FF2B5EF4-FFF2-40B4-BE49-F238E27FC236}">
                <a16:creationId xmlns:a16="http://schemas.microsoft.com/office/drawing/2014/main" id="{16887BBC-C6C5-41C7-B983-B51ED342BC6A}"/>
              </a:ext>
            </a:extLst>
          </p:cNvPr>
          <p:cNvSpPr>
            <a:spLocks noChangeArrowheads="1"/>
          </p:cNvSpPr>
          <p:nvPr/>
        </p:nvSpPr>
        <p:spPr bwMode="auto">
          <a:xfrm>
            <a:off x="1443528" y="3741151"/>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135" name="Rectangle 90">
            <a:extLst>
              <a:ext uri="{FF2B5EF4-FFF2-40B4-BE49-F238E27FC236}">
                <a16:creationId xmlns:a16="http://schemas.microsoft.com/office/drawing/2014/main" id="{0472A3E9-381F-4300-A190-E8E3E758928D}"/>
              </a:ext>
            </a:extLst>
          </p:cNvPr>
          <p:cNvSpPr>
            <a:spLocks noChangeArrowheads="1"/>
          </p:cNvSpPr>
          <p:nvPr/>
        </p:nvSpPr>
        <p:spPr bwMode="auto">
          <a:xfrm>
            <a:off x="6709256" y="3164555"/>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136" name="Rectangle 89">
            <a:extLst>
              <a:ext uri="{FF2B5EF4-FFF2-40B4-BE49-F238E27FC236}">
                <a16:creationId xmlns:a16="http://schemas.microsoft.com/office/drawing/2014/main" id="{053924C3-BFDA-4256-8085-DB0E03E39E1B}"/>
              </a:ext>
            </a:extLst>
          </p:cNvPr>
          <p:cNvSpPr>
            <a:spLocks noChangeArrowheads="1"/>
          </p:cNvSpPr>
          <p:nvPr/>
        </p:nvSpPr>
        <p:spPr bwMode="auto">
          <a:xfrm>
            <a:off x="5831635" y="3164555"/>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137" name="Rectangle 88">
            <a:extLst>
              <a:ext uri="{FF2B5EF4-FFF2-40B4-BE49-F238E27FC236}">
                <a16:creationId xmlns:a16="http://schemas.microsoft.com/office/drawing/2014/main" id="{216198AD-C27E-4F46-AD87-7795722D621C}"/>
              </a:ext>
            </a:extLst>
          </p:cNvPr>
          <p:cNvSpPr>
            <a:spLocks noChangeArrowheads="1"/>
          </p:cNvSpPr>
          <p:nvPr/>
        </p:nvSpPr>
        <p:spPr bwMode="auto">
          <a:xfrm>
            <a:off x="4954014" y="3164555"/>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a:t>
            </a:r>
            <a:endParaRPr lang="en-US" altLang="en-US" sz="900" b="0" dirty="0"/>
          </a:p>
        </p:txBody>
      </p:sp>
      <p:sp>
        <p:nvSpPr>
          <p:cNvPr id="138" name="Rectangle 87">
            <a:extLst>
              <a:ext uri="{FF2B5EF4-FFF2-40B4-BE49-F238E27FC236}">
                <a16:creationId xmlns:a16="http://schemas.microsoft.com/office/drawing/2014/main" id="{C8C0B105-AE7F-4E8C-8C6B-DCC3C9F1225F}"/>
              </a:ext>
            </a:extLst>
          </p:cNvPr>
          <p:cNvSpPr>
            <a:spLocks noChangeArrowheads="1"/>
          </p:cNvSpPr>
          <p:nvPr/>
        </p:nvSpPr>
        <p:spPr bwMode="auto">
          <a:xfrm>
            <a:off x="4076393" y="3164554"/>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139" name="Rectangle 86">
            <a:extLst>
              <a:ext uri="{FF2B5EF4-FFF2-40B4-BE49-F238E27FC236}">
                <a16:creationId xmlns:a16="http://schemas.microsoft.com/office/drawing/2014/main" id="{5AB8050A-6919-44EA-90A9-C7C0AB95FFD7}"/>
              </a:ext>
            </a:extLst>
          </p:cNvPr>
          <p:cNvSpPr>
            <a:spLocks noChangeArrowheads="1"/>
          </p:cNvSpPr>
          <p:nvPr/>
        </p:nvSpPr>
        <p:spPr bwMode="auto">
          <a:xfrm>
            <a:off x="3198772" y="3164555"/>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a:t>
            </a:r>
            <a:endParaRPr lang="en-US" altLang="en-US" sz="900" b="0" dirty="0"/>
          </a:p>
        </p:txBody>
      </p:sp>
      <p:sp>
        <p:nvSpPr>
          <p:cNvPr id="140" name="Rectangle 85">
            <a:extLst>
              <a:ext uri="{FF2B5EF4-FFF2-40B4-BE49-F238E27FC236}">
                <a16:creationId xmlns:a16="http://schemas.microsoft.com/office/drawing/2014/main" id="{2D25FE30-8780-4478-B5D3-302B479D00AD}"/>
              </a:ext>
            </a:extLst>
          </p:cNvPr>
          <p:cNvSpPr>
            <a:spLocks noChangeArrowheads="1"/>
          </p:cNvSpPr>
          <p:nvPr/>
        </p:nvSpPr>
        <p:spPr bwMode="auto">
          <a:xfrm>
            <a:off x="2321151" y="3164555"/>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30</a:t>
            </a:r>
          </a:p>
        </p:txBody>
      </p:sp>
      <p:sp>
        <p:nvSpPr>
          <p:cNvPr id="141" name="Rectangle 112">
            <a:extLst>
              <a:ext uri="{FF2B5EF4-FFF2-40B4-BE49-F238E27FC236}">
                <a16:creationId xmlns:a16="http://schemas.microsoft.com/office/drawing/2014/main" id="{2119A8B4-7399-4E4D-94E9-212D6DBADCED}"/>
              </a:ext>
            </a:extLst>
          </p:cNvPr>
          <p:cNvSpPr>
            <a:spLocks noChangeArrowheads="1"/>
          </p:cNvSpPr>
          <p:nvPr/>
        </p:nvSpPr>
        <p:spPr bwMode="auto">
          <a:xfrm>
            <a:off x="1443526" y="3164555"/>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29</a:t>
            </a:r>
          </a:p>
        </p:txBody>
      </p:sp>
      <p:sp>
        <p:nvSpPr>
          <p:cNvPr id="142" name="Rectangle 111">
            <a:extLst>
              <a:ext uri="{FF2B5EF4-FFF2-40B4-BE49-F238E27FC236}">
                <a16:creationId xmlns:a16="http://schemas.microsoft.com/office/drawing/2014/main" id="{85F583FD-4A1E-4B8C-BE18-04EE623A653D}"/>
              </a:ext>
            </a:extLst>
          </p:cNvPr>
          <p:cNvSpPr>
            <a:spLocks noChangeArrowheads="1"/>
          </p:cNvSpPr>
          <p:nvPr/>
        </p:nvSpPr>
        <p:spPr bwMode="auto">
          <a:xfrm>
            <a:off x="6709256" y="547093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a:t>
            </a:r>
          </a:p>
        </p:txBody>
      </p:sp>
      <p:sp>
        <p:nvSpPr>
          <p:cNvPr id="143" name="Rectangle 110">
            <a:extLst>
              <a:ext uri="{FF2B5EF4-FFF2-40B4-BE49-F238E27FC236}">
                <a16:creationId xmlns:a16="http://schemas.microsoft.com/office/drawing/2014/main" id="{C4C9CFC0-1136-4993-BC67-A22818F1E0C6}"/>
              </a:ext>
            </a:extLst>
          </p:cNvPr>
          <p:cNvSpPr>
            <a:spLocks noChangeArrowheads="1"/>
          </p:cNvSpPr>
          <p:nvPr/>
        </p:nvSpPr>
        <p:spPr bwMode="auto">
          <a:xfrm>
            <a:off x="5831635" y="547093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144" name="Rectangle 109">
            <a:extLst>
              <a:ext uri="{FF2B5EF4-FFF2-40B4-BE49-F238E27FC236}">
                <a16:creationId xmlns:a16="http://schemas.microsoft.com/office/drawing/2014/main" id="{DEAF5BD2-5701-4B9F-A911-72F5A105D26C}"/>
              </a:ext>
            </a:extLst>
          </p:cNvPr>
          <p:cNvSpPr>
            <a:spLocks noChangeArrowheads="1"/>
          </p:cNvSpPr>
          <p:nvPr/>
        </p:nvSpPr>
        <p:spPr bwMode="auto">
          <a:xfrm>
            <a:off x="4954014" y="547093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31</a:t>
            </a:r>
            <a:endParaRPr lang="en-US" altLang="en-US" sz="900" b="0" dirty="0"/>
          </a:p>
        </p:txBody>
      </p:sp>
    </p:spTree>
    <p:extLst>
      <p:ext uri="{BB962C8B-B14F-4D97-AF65-F5344CB8AC3E}">
        <p14:creationId xmlns:p14="http://schemas.microsoft.com/office/powerpoint/2010/main" val="1339006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GB" altLang="en-US" sz="2400"/>
          </a:p>
        </p:txBody>
      </p:sp>
      <p:sp>
        <p:nvSpPr>
          <p:cNvPr id="29699" name="Rectangle 3"/>
          <p:cNvSpPr>
            <a:spLocks noGrp="1" noChangeArrowheads="1"/>
          </p:cNvSpPr>
          <p:nvPr>
            <p:ph type="title"/>
          </p:nvPr>
        </p:nvSpPr>
        <p:spPr>
          <a:xfrm>
            <a:off x="685800" y="438150"/>
            <a:ext cx="7772400" cy="1143000"/>
          </a:xfrm>
        </p:spPr>
        <p:txBody>
          <a:bodyPr/>
          <a:lstStyle/>
          <a:p>
            <a:pPr eaLnBrk="1" hangingPunct="1"/>
            <a:r>
              <a:rPr lang="en-GB" altLang="en-US"/>
              <a:t>Use of templates</a:t>
            </a:r>
            <a:endParaRPr lang="en-US" altLang="en-US"/>
          </a:p>
        </p:txBody>
      </p:sp>
      <p:sp>
        <p:nvSpPr>
          <p:cNvPr id="29700" name="Text Box 4"/>
          <p:cNvSpPr txBox="1">
            <a:spLocks noChangeArrowheads="1"/>
          </p:cNvSpPr>
          <p:nvPr/>
        </p:nvSpPr>
        <p:spPr bwMode="auto">
          <a:xfrm>
            <a:off x="1150938" y="1463675"/>
            <a:ext cx="6950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GB" altLang="en-US" sz="2000">
                <a:cs typeface="Arial" panose="020B0604020202020204" pitchFamily="34" charset="0"/>
              </a:rPr>
              <a:t>You are free to use these templates for your personal and business presentations.</a:t>
            </a:r>
          </a:p>
        </p:txBody>
      </p:sp>
      <p:sp>
        <p:nvSpPr>
          <p:cNvPr id="29701" name="Text Box 5"/>
          <p:cNvSpPr txBox="1">
            <a:spLocks noChangeArrowheads="1"/>
          </p:cNvSpPr>
          <p:nvPr/>
        </p:nvSpPr>
        <p:spPr bwMode="auto">
          <a:xfrm>
            <a:off x="1150938" y="3140075"/>
            <a:ext cx="3409950"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en-US" sz="1600" u="sng">
                <a:cs typeface="Arial" panose="020B0604020202020204" pitchFamily="34" charset="0"/>
              </a:rPr>
              <a:t>Do</a:t>
            </a:r>
          </a:p>
          <a:p>
            <a:pPr eaLnBrk="1" hangingPunct="1">
              <a:spcBef>
                <a:spcPct val="0"/>
              </a:spcBef>
              <a:buFont typeface="Wingdings" panose="05000000000000000000" pitchFamily="2" charset="2"/>
              <a:buChar char="ü"/>
            </a:pPr>
            <a:r>
              <a:rPr lang="en-GB" altLang="en-US" sz="1400" b="0">
                <a:cs typeface="Arial" panose="020B0604020202020204" pitchFamily="34" charset="0"/>
              </a:rPr>
              <a:t>Use these templates for your presentations</a:t>
            </a:r>
          </a:p>
          <a:p>
            <a:pPr eaLnBrk="1" hangingPunct="1">
              <a:spcBef>
                <a:spcPct val="0"/>
              </a:spcBef>
              <a:buFont typeface="Wingdings" panose="05000000000000000000" pitchFamily="2" charset="2"/>
              <a:buChar char="ü"/>
            </a:pPr>
            <a:r>
              <a:rPr lang="en-GB" altLang="en-US" sz="1400" b="0">
                <a:cs typeface="Arial" panose="020B0604020202020204" pitchFamily="34" charset="0"/>
              </a:rPr>
              <a:t>Display your presentation on a web site provided that it is not for the purpose of downloading the template.</a:t>
            </a:r>
          </a:p>
          <a:p>
            <a:pPr eaLnBrk="1" hangingPunct="1">
              <a:spcBef>
                <a:spcPct val="0"/>
              </a:spcBef>
              <a:buFont typeface="Wingdings" panose="05000000000000000000" pitchFamily="2" charset="2"/>
              <a:buChar char="ü"/>
            </a:pPr>
            <a:r>
              <a:rPr lang="en-US" altLang="en-US" sz="1400" b="0">
                <a:cs typeface="Arial" panose="020B0604020202020204" pitchFamily="34" charset="0"/>
              </a:rPr>
              <a:t>If you like these templates, we would always appreciate a link back to our website.  Many thanks.</a:t>
            </a:r>
          </a:p>
          <a:p>
            <a:pPr eaLnBrk="1" hangingPunct="1">
              <a:spcBef>
                <a:spcPct val="0"/>
              </a:spcBef>
              <a:buFont typeface="Wingdings" panose="05000000000000000000" pitchFamily="2" charset="2"/>
              <a:buChar char="ü"/>
            </a:pPr>
            <a:endParaRPr lang="en-US" altLang="en-US" sz="1400" b="0">
              <a:cs typeface="Arial" panose="020B0604020202020204" pitchFamily="34" charset="0"/>
            </a:endParaRPr>
          </a:p>
        </p:txBody>
      </p:sp>
      <p:sp>
        <p:nvSpPr>
          <p:cNvPr id="29702" name="Text Box 6"/>
          <p:cNvSpPr txBox="1">
            <a:spLocks noChangeArrowheads="1"/>
          </p:cNvSpPr>
          <p:nvPr/>
        </p:nvSpPr>
        <p:spPr bwMode="auto">
          <a:xfrm>
            <a:off x="4495800" y="3140075"/>
            <a:ext cx="3640138"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en-US" sz="1600" u="sng">
                <a:cs typeface="Arial" panose="020B0604020202020204" pitchFamily="34" charset="0"/>
              </a:rPr>
              <a:t>Don’t</a:t>
            </a:r>
          </a:p>
          <a:p>
            <a:pPr eaLnBrk="1" hangingPunct="1">
              <a:spcBef>
                <a:spcPct val="0"/>
              </a:spcBef>
              <a:buFont typeface="Wingdings" panose="05000000000000000000" pitchFamily="2" charset="2"/>
              <a:buChar char="û"/>
            </a:pPr>
            <a:r>
              <a:rPr lang="en-GB" altLang="en-US" sz="1400" b="0">
                <a:cs typeface="Arial" panose="020B0604020202020204" pitchFamily="34" charset="0"/>
              </a:rPr>
              <a:t>Resell or distribute these templates</a:t>
            </a:r>
          </a:p>
          <a:p>
            <a:pPr eaLnBrk="1" hangingPunct="1">
              <a:spcBef>
                <a:spcPct val="0"/>
              </a:spcBef>
              <a:buFont typeface="Wingdings" panose="05000000000000000000" pitchFamily="2" charset="2"/>
              <a:buChar char="û"/>
            </a:pPr>
            <a:r>
              <a:rPr lang="en-GB" altLang="en-US" sz="1400" b="0">
                <a:cs typeface="Arial" panose="020B0604020202020204" pitchFamily="34" charset="0"/>
              </a:rPr>
              <a:t>Put these templates on a website for download.  This includes uploading them onto file sharing networks like Slideshare, Myspace, Facebook, bit torrent etc</a:t>
            </a:r>
          </a:p>
          <a:p>
            <a:pPr eaLnBrk="1" hangingPunct="1">
              <a:spcBef>
                <a:spcPct val="0"/>
              </a:spcBef>
              <a:buFont typeface="Wingdings" panose="05000000000000000000" pitchFamily="2" charset="2"/>
              <a:buChar char="û"/>
            </a:pPr>
            <a:r>
              <a:rPr lang="en-GB" altLang="en-US" sz="1400" b="0">
                <a:cs typeface="Arial" panose="020B0604020202020204" pitchFamily="34" charset="0"/>
              </a:rPr>
              <a:t>Pass off any of our created content as your own work</a:t>
            </a:r>
            <a:endParaRPr lang="en-US" altLang="en-US" sz="1400" b="0">
              <a:cs typeface="Arial" panose="020B0604020202020204" pitchFamily="34" charset="0"/>
            </a:endParaRPr>
          </a:p>
        </p:txBody>
      </p:sp>
      <p:sp>
        <p:nvSpPr>
          <p:cNvPr id="29703" name="Text Box 7"/>
          <p:cNvSpPr txBox="1">
            <a:spLocks noChangeArrowheads="1"/>
          </p:cNvSpPr>
          <p:nvPr/>
        </p:nvSpPr>
        <p:spPr bwMode="auto">
          <a:xfrm>
            <a:off x="1042988" y="5422900"/>
            <a:ext cx="7164387" cy="915988"/>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lvl="1" algn="ctr" eaLnBrk="1" hangingPunct="1">
              <a:lnSpc>
                <a:spcPct val="90000"/>
              </a:lnSpc>
              <a:buClr>
                <a:schemeClr val="accent1"/>
              </a:buClr>
              <a:buFontTx/>
              <a:buNone/>
            </a:pPr>
            <a:r>
              <a:rPr lang="en-GB" altLang="en-US" sz="2000">
                <a:cs typeface="Arial" panose="020B0604020202020204" pitchFamily="34" charset="0"/>
              </a:rPr>
              <a:t>You can find many more free templates on the Presentation Magazine website </a:t>
            </a:r>
            <a:r>
              <a:rPr lang="en-GB" altLang="en-US" sz="2000">
                <a:cs typeface="Arial" panose="020B0604020202020204" pitchFamily="34" charset="0"/>
                <a:hlinkClick r:id="rId3"/>
              </a:rPr>
              <a:t>www.presentationmagazine.com</a:t>
            </a:r>
            <a:r>
              <a:rPr lang="en-GB" altLang="en-US" sz="2000">
                <a:cs typeface="Arial" panose="020B0604020202020204" pitchFamily="34" charset="0"/>
              </a:rPr>
              <a:t>  </a:t>
            </a:r>
            <a:endParaRPr lang="en-US" altLang="en-US" sz="2000">
              <a:cs typeface="Arial" panose="020B0604020202020204" pitchFamily="34" charset="0"/>
            </a:endParaRPr>
          </a:p>
        </p:txBody>
      </p:sp>
      <p:sp>
        <p:nvSpPr>
          <p:cNvPr id="29704" name="Text Box 8"/>
          <p:cNvSpPr txBox="1">
            <a:spLocks noChangeArrowheads="1"/>
          </p:cNvSpPr>
          <p:nvPr/>
        </p:nvSpPr>
        <p:spPr bwMode="auto">
          <a:xfrm>
            <a:off x="1150938" y="2360613"/>
            <a:ext cx="69262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GB" altLang="en-US" sz="1400" b="0">
                <a:cs typeface="Arial" panose="020B0604020202020204" pitchFamily="34" charset="0"/>
              </a:rPr>
              <a:t>We have put a lot of work into developing all these templates and retain the copyright in them.  They are not Open Source templates.  You can use them freely providing that you do not redistribute or sell them.</a:t>
            </a:r>
            <a:endParaRPr lang="en-US" altLang="en-US" sz="1400" b="0">
              <a:cs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703135" y="63789"/>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49" name="Rectangle 48"/>
          <p:cNvSpPr/>
          <p:nvPr/>
        </p:nvSpPr>
        <p:spPr bwMode="auto">
          <a:xfrm>
            <a:off x="2703135" y="2283186"/>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50" name="Rectangle 49"/>
          <p:cNvSpPr/>
          <p:nvPr/>
        </p:nvSpPr>
        <p:spPr bwMode="auto">
          <a:xfrm>
            <a:off x="2703135" y="4511461"/>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51" name="Text Box 136"/>
          <p:cNvSpPr txBox="1">
            <a:spLocks noChangeArrowheads="1"/>
          </p:cNvSpPr>
          <p:nvPr/>
        </p:nvSpPr>
        <p:spPr bwMode="auto">
          <a:xfrm>
            <a:off x="328474" y="1148289"/>
            <a:ext cx="2121763" cy="3255035"/>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nchorCtr="1"/>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en-US" sz="2400" dirty="0"/>
              <a:t>Picture Suggestions</a:t>
            </a:r>
          </a:p>
        </p:txBody>
      </p:sp>
      <p:pic>
        <p:nvPicPr>
          <p:cNvPr id="52" name="Picture 9" descr="IMG_243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1281" b="11249"/>
          <a:stretch/>
        </p:blipFill>
        <p:spPr bwMode="auto">
          <a:xfrm>
            <a:off x="2703135" y="65291"/>
            <a:ext cx="6143348" cy="2191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8" descr="3flowersgreen"/>
          <p:cNvPicPr>
            <a:picLocks noChangeAspect="1" noChangeArrowheads="1"/>
          </p:cNvPicPr>
          <p:nvPr/>
        </p:nvPicPr>
        <p:blipFill rotWithShape="1">
          <a:blip r:embed="rId4">
            <a:extLst>
              <a:ext uri="{28A0092B-C50C-407E-A947-70E740481C1C}">
                <a14:useLocalDpi xmlns:a14="http://schemas.microsoft.com/office/drawing/2010/main" val="0"/>
              </a:ext>
            </a:extLst>
          </a:blip>
          <a:srcRect t="20972" b="21316"/>
          <a:stretch/>
        </p:blipFill>
        <p:spPr bwMode="auto">
          <a:xfrm>
            <a:off x="2703135" y="2292064"/>
            <a:ext cx="6143349" cy="2183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0" descr="IMG_3005"/>
          <p:cNvPicPr>
            <a:picLocks noChangeAspect="1" noChangeArrowheads="1"/>
          </p:cNvPicPr>
          <p:nvPr/>
        </p:nvPicPr>
        <p:blipFill rotWithShape="1">
          <a:blip r:embed="rId5">
            <a:extLst>
              <a:ext uri="{28A0092B-C50C-407E-A947-70E740481C1C}">
                <a14:useLocalDpi xmlns:a14="http://schemas.microsoft.com/office/drawing/2010/main" val="0"/>
              </a:ext>
            </a:extLst>
          </a:blip>
          <a:srcRect t="11649" b="40697"/>
          <a:stretch/>
        </p:blipFill>
        <p:spPr bwMode="auto">
          <a:xfrm>
            <a:off x="2711221" y="4511461"/>
            <a:ext cx="6135263" cy="21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323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31282"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January 2021</a:t>
            </a:r>
          </a:p>
        </p:txBody>
      </p:sp>
      <p:sp>
        <p:nvSpPr>
          <p:cNvPr id="3" name="Rectangle 2"/>
          <p:cNvSpPr/>
          <p:nvPr/>
        </p:nvSpPr>
        <p:spPr bwMode="auto">
          <a:xfrm>
            <a:off x="1531281"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47" name="Rectangle 2">
            <a:extLst>
              <a:ext uri="{FF2B5EF4-FFF2-40B4-BE49-F238E27FC236}">
                <a16:creationId xmlns:a16="http://schemas.microsoft.com/office/drawing/2014/main" id="{ACAE7658-CABF-49CE-AEA2-E9C58640017C}"/>
              </a:ext>
            </a:extLst>
          </p:cNvPr>
          <p:cNvSpPr>
            <a:spLocks noChangeArrowheads="1"/>
          </p:cNvSpPr>
          <p:nvPr/>
        </p:nvSpPr>
        <p:spPr bwMode="auto">
          <a:xfrm>
            <a:off x="6798468" y="2851355"/>
            <a:ext cx="877864" cy="31328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48" name="Rectangle 3">
            <a:extLst>
              <a:ext uri="{FF2B5EF4-FFF2-40B4-BE49-F238E27FC236}">
                <a16:creationId xmlns:a16="http://schemas.microsoft.com/office/drawing/2014/main" id="{5FE3B552-CB4A-4163-8D27-DF6D1186B730}"/>
              </a:ext>
            </a:extLst>
          </p:cNvPr>
          <p:cNvSpPr>
            <a:spLocks noChangeArrowheads="1"/>
          </p:cNvSpPr>
          <p:nvPr/>
        </p:nvSpPr>
        <p:spPr bwMode="auto">
          <a:xfrm>
            <a:off x="5920604" y="2851355"/>
            <a:ext cx="877864" cy="31328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49" name="Rectangle 4">
            <a:extLst>
              <a:ext uri="{FF2B5EF4-FFF2-40B4-BE49-F238E27FC236}">
                <a16:creationId xmlns:a16="http://schemas.microsoft.com/office/drawing/2014/main" id="{4D9F438F-51F7-4E89-BA54-DC27CC476FE4}"/>
              </a:ext>
            </a:extLst>
          </p:cNvPr>
          <p:cNvSpPr>
            <a:spLocks noChangeArrowheads="1"/>
          </p:cNvSpPr>
          <p:nvPr/>
        </p:nvSpPr>
        <p:spPr bwMode="auto">
          <a:xfrm>
            <a:off x="5042739" y="2851355"/>
            <a:ext cx="877864" cy="31328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50" name="Rectangle 5">
            <a:extLst>
              <a:ext uri="{FF2B5EF4-FFF2-40B4-BE49-F238E27FC236}">
                <a16:creationId xmlns:a16="http://schemas.microsoft.com/office/drawing/2014/main" id="{60846F34-87CB-439F-A690-A7FCFA23BD0D}"/>
              </a:ext>
            </a:extLst>
          </p:cNvPr>
          <p:cNvSpPr>
            <a:spLocks noChangeArrowheads="1"/>
          </p:cNvSpPr>
          <p:nvPr/>
        </p:nvSpPr>
        <p:spPr bwMode="auto">
          <a:xfrm>
            <a:off x="4164876" y="2851355"/>
            <a:ext cx="877864" cy="31328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51" name="Rectangle 6">
            <a:extLst>
              <a:ext uri="{FF2B5EF4-FFF2-40B4-BE49-F238E27FC236}">
                <a16:creationId xmlns:a16="http://schemas.microsoft.com/office/drawing/2014/main" id="{B36FCA4F-8D56-4909-BB40-79DBD04DA9E5}"/>
              </a:ext>
            </a:extLst>
          </p:cNvPr>
          <p:cNvSpPr>
            <a:spLocks noChangeArrowheads="1"/>
          </p:cNvSpPr>
          <p:nvPr/>
        </p:nvSpPr>
        <p:spPr bwMode="auto">
          <a:xfrm>
            <a:off x="3287011" y="2851355"/>
            <a:ext cx="877864" cy="31328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52" name="Rectangle 7">
            <a:extLst>
              <a:ext uri="{FF2B5EF4-FFF2-40B4-BE49-F238E27FC236}">
                <a16:creationId xmlns:a16="http://schemas.microsoft.com/office/drawing/2014/main" id="{BDEEE8C5-413C-4B48-B6AE-E744A3040370}"/>
              </a:ext>
            </a:extLst>
          </p:cNvPr>
          <p:cNvSpPr>
            <a:spLocks noChangeArrowheads="1"/>
          </p:cNvSpPr>
          <p:nvPr/>
        </p:nvSpPr>
        <p:spPr bwMode="auto">
          <a:xfrm>
            <a:off x="2409147" y="2851355"/>
            <a:ext cx="877864" cy="31328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53" name="Rectangle 8">
            <a:extLst>
              <a:ext uri="{FF2B5EF4-FFF2-40B4-BE49-F238E27FC236}">
                <a16:creationId xmlns:a16="http://schemas.microsoft.com/office/drawing/2014/main" id="{C3373528-F42F-4AC5-8F31-F4F84A0A172E}"/>
              </a:ext>
            </a:extLst>
          </p:cNvPr>
          <p:cNvSpPr>
            <a:spLocks noChangeArrowheads="1"/>
          </p:cNvSpPr>
          <p:nvPr/>
        </p:nvSpPr>
        <p:spPr bwMode="auto">
          <a:xfrm>
            <a:off x="1531283" y="2851355"/>
            <a:ext cx="877864" cy="31328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54" name="Rectangle 115">
            <a:extLst>
              <a:ext uri="{FF2B5EF4-FFF2-40B4-BE49-F238E27FC236}">
                <a16:creationId xmlns:a16="http://schemas.microsoft.com/office/drawing/2014/main" id="{6829827C-6479-4599-AA50-BDA5CB53A6A2}"/>
              </a:ext>
            </a:extLst>
          </p:cNvPr>
          <p:cNvSpPr>
            <a:spLocks noChangeArrowheads="1"/>
          </p:cNvSpPr>
          <p:nvPr/>
        </p:nvSpPr>
        <p:spPr bwMode="auto">
          <a:xfrm>
            <a:off x="4164872" y="3166203"/>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31</a:t>
            </a:r>
          </a:p>
        </p:txBody>
      </p:sp>
      <p:sp>
        <p:nvSpPr>
          <p:cNvPr id="55" name="Rectangle 114">
            <a:extLst>
              <a:ext uri="{FF2B5EF4-FFF2-40B4-BE49-F238E27FC236}">
                <a16:creationId xmlns:a16="http://schemas.microsoft.com/office/drawing/2014/main" id="{4610D6FD-6921-4D78-BDC3-A5E1B1E7C364}"/>
              </a:ext>
            </a:extLst>
          </p:cNvPr>
          <p:cNvSpPr>
            <a:spLocks noChangeArrowheads="1"/>
          </p:cNvSpPr>
          <p:nvPr/>
        </p:nvSpPr>
        <p:spPr bwMode="auto">
          <a:xfrm>
            <a:off x="3287010" y="3166203"/>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30</a:t>
            </a:r>
          </a:p>
        </p:txBody>
      </p:sp>
      <p:sp>
        <p:nvSpPr>
          <p:cNvPr id="56" name="Rectangle 113">
            <a:extLst>
              <a:ext uri="{FF2B5EF4-FFF2-40B4-BE49-F238E27FC236}">
                <a16:creationId xmlns:a16="http://schemas.microsoft.com/office/drawing/2014/main" id="{0BC41209-3C1F-4E4E-A1FA-5E2E8E3EF32E}"/>
              </a:ext>
            </a:extLst>
          </p:cNvPr>
          <p:cNvSpPr>
            <a:spLocks noChangeArrowheads="1"/>
          </p:cNvSpPr>
          <p:nvPr/>
        </p:nvSpPr>
        <p:spPr bwMode="auto">
          <a:xfrm>
            <a:off x="2409147" y="3166203"/>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29</a:t>
            </a:r>
          </a:p>
        </p:txBody>
      </p:sp>
      <p:sp>
        <p:nvSpPr>
          <p:cNvPr id="57" name="Rectangle 112">
            <a:extLst>
              <a:ext uri="{FF2B5EF4-FFF2-40B4-BE49-F238E27FC236}">
                <a16:creationId xmlns:a16="http://schemas.microsoft.com/office/drawing/2014/main" id="{5FD2D096-7F89-44EB-A544-19706F71766D}"/>
              </a:ext>
            </a:extLst>
          </p:cNvPr>
          <p:cNvSpPr>
            <a:spLocks noChangeArrowheads="1"/>
          </p:cNvSpPr>
          <p:nvPr/>
        </p:nvSpPr>
        <p:spPr bwMode="auto">
          <a:xfrm>
            <a:off x="1531283" y="3166203"/>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28</a:t>
            </a:r>
          </a:p>
        </p:txBody>
      </p:sp>
      <p:sp>
        <p:nvSpPr>
          <p:cNvPr id="58" name="Rectangle 111">
            <a:extLst>
              <a:ext uri="{FF2B5EF4-FFF2-40B4-BE49-F238E27FC236}">
                <a16:creationId xmlns:a16="http://schemas.microsoft.com/office/drawing/2014/main" id="{98F6A249-FA27-4549-9B1A-BB936E14F547}"/>
              </a:ext>
            </a:extLst>
          </p:cNvPr>
          <p:cNvSpPr>
            <a:spLocks noChangeArrowheads="1"/>
          </p:cNvSpPr>
          <p:nvPr/>
        </p:nvSpPr>
        <p:spPr bwMode="auto">
          <a:xfrm>
            <a:off x="6798465" y="5473225"/>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31</a:t>
            </a:r>
          </a:p>
        </p:txBody>
      </p:sp>
      <p:sp>
        <p:nvSpPr>
          <p:cNvPr id="59" name="Rectangle 110">
            <a:extLst>
              <a:ext uri="{FF2B5EF4-FFF2-40B4-BE49-F238E27FC236}">
                <a16:creationId xmlns:a16="http://schemas.microsoft.com/office/drawing/2014/main" id="{CB965C77-AABD-4014-A892-F7EE0BAFAC2C}"/>
              </a:ext>
            </a:extLst>
          </p:cNvPr>
          <p:cNvSpPr>
            <a:spLocks noChangeArrowheads="1"/>
          </p:cNvSpPr>
          <p:nvPr/>
        </p:nvSpPr>
        <p:spPr bwMode="auto">
          <a:xfrm>
            <a:off x="5920602" y="5473225"/>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30</a:t>
            </a:r>
          </a:p>
        </p:txBody>
      </p:sp>
      <p:sp>
        <p:nvSpPr>
          <p:cNvPr id="60" name="Rectangle 109">
            <a:extLst>
              <a:ext uri="{FF2B5EF4-FFF2-40B4-BE49-F238E27FC236}">
                <a16:creationId xmlns:a16="http://schemas.microsoft.com/office/drawing/2014/main" id="{A116C149-0EAF-46F7-8096-81DCCBC1F570}"/>
              </a:ext>
            </a:extLst>
          </p:cNvPr>
          <p:cNvSpPr>
            <a:spLocks noChangeArrowheads="1"/>
          </p:cNvSpPr>
          <p:nvPr/>
        </p:nvSpPr>
        <p:spPr bwMode="auto">
          <a:xfrm>
            <a:off x="5042737" y="5473225"/>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61" name="Rectangle 108">
            <a:extLst>
              <a:ext uri="{FF2B5EF4-FFF2-40B4-BE49-F238E27FC236}">
                <a16:creationId xmlns:a16="http://schemas.microsoft.com/office/drawing/2014/main" id="{72972EE5-C639-49EC-9A8E-089354FAA127}"/>
              </a:ext>
            </a:extLst>
          </p:cNvPr>
          <p:cNvSpPr>
            <a:spLocks noChangeArrowheads="1"/>
          </p:cNvSpPr>
          <p:nvPr/>
        </p:nvSpPr>
        <p:spPr bwMode="auto">
          <a:xfrm>
            <a:off x="4164873" y="5473226"/>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62" name="Rectangle 107">
            <a:extLst>
              <a:ext uri="{FF2B5EF4-FFF2-40B4-BE49-F238E27FC236}">
                <a16:creationId xmlns:a16="http://schemas.microsoft.com/office/drawing/2014/main" id="{B2649365-85FF-4CDE-A798-B1630259BE5C}"/>
              </a:ext>
            </a:extLst>
          </p:cNvPr>
          <p:cNvSpPr>
            <a:spLocks noChangeArrowheads="1"/>
          </p:cNvSpPr>
          <p:nvPr/>
        </p:nvSpPr>
        <p:spPr bwMode="auto">
          <a:xfrm>
            <a:off x="3287010" y="5473226"/>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63" name="Rectangle 106">
            <a:extLst>
              <a:ext uri="{FF2B5EF4-FFF2-40B4-BE49-F238E27FC236}">
                <a16:creationId xmlns:a16="http://schemas.microsoft.com/office/drawing/2014/main" id="{41812557-8D54-46B1-9BED-B6918A9B9200}"/>
              </a:ext>
            </a:extLst>
          </p:cNvPr>
          <p:cNvSpPr>
            <a:spLocks noChangeArrowheads="1"/>
          </p:cNvSpPr>
          <p:nvPr/>
        </p:nvSpPr>
        <p:spPr bwMode="auto">
          <a:xfrm>
            <a:off x="2409147" y="5473226"/>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64" name="Rectangle 105">
            <a:extLst>
              <a:ext uri="{FF2B5EF4-FFF2-40B4-BE49-F238E27FC236}">
                <a16:creationId xmlns:a16="http://schemas.microsoft.com/office/drawing/2014/main" id="{3EE2917C-CC2F-4B28-824C-90CF657CDE41}"/>
              </a:ext>
            </a:extLst>
          </p:cNvPr>
          <p:cNvSpPr>
            <a:spLocks noChangeArrowheads="1"/>
          </p:cNvSpPr>
          <p:nvPr/>
        </p:nvSpPr>
        <p:spPr bwMode="auto">
          <a:xfrm>
            <a:off x="1531283" y="5473226"/>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65" name="Rectangle 104">
            <a:extLst>
              <a:ext uri="{FF2B5EF4-FFF2-40B4-BE49-F238E27FC236}">
                <a16:creationId xmlns:a16="http://schemas.microsoft.com/office/drawing/2014/main" id="{C28E4A6E-90F4-4707-ABC5-F94CAD7CDB26}"/>
              </a:ext>
            </a:extLst>
          </p:cNvPr>
          <p:cNvSpPr>
            <a:spLocks noChangeArrowheads="1"/>
          </p:cNvSpPr>
          <p:nvPr/>
        </p:nvSpPr>
        <p:spPr bwMode="auto">
          <a:xfrm>
            <a:off x="6798465" y="4896470"/>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66" name="Rectangle 103">
            <a:extLst>
              <a:ext uri="{FF2B5EF4-FFF2-40B4-BE49-F238E27FC236}">
                <a16:creationId xmlns:a16="http://schemas.microsoft.com/office/drawing/2014/main" id="{D76B31D8-B6C4-437F-8331-CC0C9610047B}"/>
              </a:ext>
            </a:extLst>
          </p:cNvPr>
          <p:cNvSpPr>
            <a:spLocks noChangeArrowheads="1"/>
          </p:cNvSpPr>
          <p:nvPr/>
        </p:nvSpPr>
        <p:spPr bwMode="auto">
          <a:xfrm>
            <a:off x="5920602" y="4896470"/>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67" name="Rectangle 102">
            <a:extLst>
              <a:ext uri="{FF2B5EF4-FFF2-40B4-BE49-F238E27FC236}">
                <a16:creationId xmlns:a16="http://schemas.microsoft.com/office/drawing/2014/main" id="{34806B95-B205-4BFE-A377-2DFA9F42EC9E}"/>
              </a:ext>
            </a:extLst>
          </p:cNvPr>
          <p:cNvSpPr>
            <a:spLocks noChangeArrowheads="1"/>
          </p:cNvSpPr>
          <p:nvPr/>
        </p:nvSpPr>
        <p:spPr bwMode="auto">
          <a:xfrm>
            <a:off x="5042737" y="4896470"/>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68" name="Rectangle 101">
            <a:extLst>
              <a:ext uri="{FF2B5EF4-FFF2-40B4-BE49-F238E27FC236}">
                <a16:creationId xmlns:a16="http://schemas.microsoft.com/office/drawing/2014/main" id="{82D4009F-FB09-4D73-AE04-C078BA94DC61}"/>
              </a:ext>
            </a:extLst>
          </p:cNvPr>
          <p:cNvSpPr>
            <a:spLocks noChangeArrowheads="1"/>
          </p:cNvSpPr>
          <p:nvPr/>
        </p:nvSpPr>
        <p:spPr bwMode="auto">
          <a:xfrm>
            <a:off x="4164873" y="4896470"/>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69" name="Rectangle 100">
            <a:extLst>
              <a:ext uri="{FF2B5EF4-FFF2-40B4-BE49-F238E27FC236}">
                <a16:creationId xmlns:a16="http://schemas.microsoft.com/office/drawing/2014/main" id="{CD0AE8FF-FD1A-45BE-B000-2227BA22800F}"/>
              </a:ext>
            </a:extLst>
          </p:cNvPr>
          <p:cNvSpPr>
            <a:spLocks noChangeArrowheads="1"/>
          </p:cNvSpPr>
          <p:nvPr/>
        </p:nvSpPr>
        <p:spPr bwMode="auto">
          <a:xfrm>
            <a:off x="3287010" y="4896470"/>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70" name="Rectangle 99">
            <a:extLst>
              <a:ext uri="{FF2B5EF4-FFF2-40B4-BE49-F238E27FC236}">
                <a16:creationId xmlns:a16="http://schemas.microsoft.com/office/drawing/2014/main" id="{3C0A3726-51F6-4BB3-BB90-B5345C7BBDF8}"/>
              </a:ext>
            </a:extLst>
          </p:cNvPr>
          <p:cNvSpPr>
            <a:spLocks noChangeArrowheads="1"/>
          </p:cNvSpPr>
          <p:nvPr/>
        </p:nvSpPr>
        <p:spPr bwMode="auto">
          <a:xfrm>
            <a:off x="2409147" y="4896470"/>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71" name="Rectangle 98">
            <a:extLst>
              <a:ext uri="{FF2B5EF4-FFF2-40B4-BE49-F238E27FC236}">
                <a16:creationId xmlns:a16="http://schemas.microsoft.com/office/drawing/2014/main" id="{B09B01BC-AA72-4ECB-A6DC-DE7AD11EF554}"/>
              </a:ext>
            </a:extLst>
          </p:cNvPr>
          <p:cNvSpPr>
            <a:spLocks noChangeArrowheads="1"/>
          </p:cNvSpPr>
          <p:nvPr/>
        </p:nvSpPr>
        <p:spPr bwMode="auto">
          <a:xfrm>
            <a:off x="1531283" y="4896470"/>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72" name="Rectangle 97">
            <a:extLst>
              <a:ext uri="{FF2B5EF4-FFF2-40B4-BE49-F238E27FC236}">
                <a16:creationId xmlns:a16="http://schemas.microsoft.com/office/drawing/2014/main" id="{942B8EF2-64F3-4D58-B43A-E5D3421F185F}"/>
              </a:ext>
            </a:extLst>
          </p:cNvPr>
          <p:cNvSpPr>
            <a:spLocks noChangeArrowheads="1"/>
          </p:cNvSpPr>
          <p:nvPr/>
        </p:nvSpPr>
        <p:spPr bwMode="auto">
          <a:xfrm>
            <a:off x="6798465" y="4319714"/>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73" name="Rectangle 96">
            <a:extLst>
              <a:ext uri="{FF2B5EF4-FFF2-40B4-BE49-F238E27FC236}">
                <a16:creationId xmlns:a16="http://schemas.microsoft.com/office/drawing/2014/main" id="{A9BDF365-534B-467B-B51A-19E77930ED5F}"/>
              </a:ext>
            </a:extLst>
          </p:cNvPr>
          <p:cNvSpPr>
            <a:spLocks noChangeArrowheads="1"/>
          </p:cNvSpPr>
          <p:nvPr/>
        </p:nvSpPr>
        <p:spPr bwMode="auto">
          <a:xfrm>
            <a:off x="5920602" y="4319714"/>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a:t>
            </a:r>
            <a:r>
              <a:rPr lang="en-US" altLang="en-US" sz="900" b="0" dirty="0"/>
              <a:t>6</a:t>
            </a:r>
          </a:p>
        </p:txBody>
      </p:sp>
      <p:sp>
        <p:nvSpPr>
          <p:cNvPr id="74" name="Rectangle 95">
            <a:extLst>
              <a:ext uri="{FF2B5EF4-FFF2-40B4-BE49-F238E27FC236}">
                <a16:creationId xmlns:a16="http://schemas.microsoft.com/office/drawing/2014/main" id="{0B4B514A-1A27-4503-9ECD-BD1A19AD75FD}"/>
              </a:ext>
            </a:extLst>
          </p:cNvPr>
          <p:cNvSpPr>
            <a:spLocks noChangeArrowheads="1"/>
          </p:cNvSpPr>
          <p:nvPr/>
        </p:nvSpPr>
        <p:spPr bwMode="auto">
          <a:xfrm>
            <a:off x="5042737" y="4319714"/>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75" name="Rectangle 94">
            <a:extLst>
              <a:ext uri="{FF2B5EF4-FFF2-40B4-BE49-F238E27FC236}">
                <a16:creationId xmlns:a16="http://schemas.microsoft.com/office/drawing/2014/main" id="{DB232690-918D-4EED-A5EB-57C202340432}"/>
              </a:ext>
            </a:extLst>
          </p:cNvPr>
          <p:cNvSpPr>
            <a:spLocks noChangeArrowheads="1"/>
          </p:cNvSpPr>
          <p:nvPr/>
        </p:nvSpPr>
        <p:spPr bwMode="auto">
          <a:xfrm>
            <a:off x="4164873" y="4319715"/>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76" name="Rectangle 93">
            <a:extLst>
              <a:ext uri="{FF2B5EF4-FFF2-40B4-BE49-F238E27FC236}">
                <a16:creationId xmlns:a16="http://schemas.microsoft.com/office/drawing/2014/main" id="{65994C7E-8A06-4404-8C76-0361080CAEC1}"/>
              </a:ext>
            </a:extLst>
          </p:cNvPr>
          <p:cNvSpPr>
            <a:spLocks noChangeArrowheads="1"/>
          </p:cNvSpPr>
          <p:nvPr/>
        </p:nvSpPr>
        <p:spPr bwMode="auto">
          <a:xfrm>
            <a:off x="3287010" y="4319715"/>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77" name="Rectangle 92">
            <a:extLst>
              <a:ext uri="{FF2B5EF4-FFF2-40B4-BE49-F238E27FC236}">
                <a16:creationId xmlns:a16="http://schemas.microsoft.com/office/drawing/2014/main" id="{DEEA31B6-3D57-4014-ABA9-2949983753DB}"/>
              </a:ext>
            </a:extLst>
          </p:cNvPr>
          <p:cNvSpPr>
            <a:spLocks noChangeArrowheads="1"/>
          </p:cNvSpPr>
          <p:nvPr/>
        </p:nvSpPr>
        <p:spPr bwMode="auto">
          <a:xfrm>
            <a:off x="2409147" y="4319715"/>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78" name="Rectangle 91">
            <a:extLst>
              <a:ext uri="{FF2B5EF4-FFF2-40B4-BE49-F238E27FC236}">
                <a16:creationId xmlns:a16="http://schemas.microsoft.com/office/drawing/2014/main" id="{1334F85B-AAE5-4A7D-B856-65409B1D9700}"/>
              </a:ext>
            </a:extLst>
          </p:cNvPr>
          <p:cNvSpPr>
            <a:spLocks noChangeArrowheads="1"/>
          </p:cNvSpPr>
          <p:nvPr/>
        </p:nvSpPr>
        <p:spPr bwMode="auto">
          <a:xfrm>
            <a:off x="1531283" y="4319715"/>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79" name="Rectangle 90">
            <a:extLst>
              <a:ext uri="{FF2B5EF4-FFF2-40B4-BE49-F238E27FC236}">
                <a16:creationId xmlns:a16="http://schemas.microsoft.com/office/drawing/2014/main" id="{6EBD616F-D4B0-482E-B6BC-810BDAFBD1A9}"/>
              </a:ext>
            </a:extLst>
          </p:cNvPr>
          <p:cNvSpPr>
            <a:spLocks noChangeArrowheads="1"/>
          </p:cNvSpPr>
          <p:nvPr/>
        </p:nvSpPr>
        <p:spPr bwMode="auto">
          <a:xfrm>
            <a:off x="6798465" y="3742959"/>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80" name="Rectangle 89">
            <a:extLst>
              <a:ext uri="{FF2B5EF4-FFF2-40B4-BE49-F238E27FC236}">
                <a16:creationId xmlns:a16="http://schemas.microsoft.com/office/drawing/2014/main" id="{35A960A9-E534-4A66-80AD-48D159142430}"/>
              </a:ext>
            </a:extLst>
          </p:cNvPr>
          <p:cNvSpPr>
            <a:spLocks noChangeArrowheads="1"/>
          </p:cNvSpPr>
          <p:nvPr/>
        </p:nvSpPr>
        <p:spPr bwMode="auto">
          <a:xfrm>
            <a:off x="5920602" y="3742959"/>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81" name="Rectangle 88">
            <a:extLst>
              <a:ext uri="{FF2B5EF4-FFF2-40B4-BE49-F238E27FC236}">
                <a16:creationId xmlns:a16="http://schemas.microsoft.com/office/drawing/2014/main" id="{8058DAAC-ED3B-4949-AA2E-893E5A4345D2}"/>
              </a:ext>
            </a:extLst>
          </p:cNvPr>
          <p:cNvSpPr>
            <a:spLocks noChangeArrowheads="1"/>
          </p:cNvSpPr>
          <p:nvPr/>
        </p:nvSpPr>
        <p:spPr bwMode="auto">
          <a:xfrm>
            <a:off x="5042737" y="3742959"/>
            <a:ext cx="877864" cy="5767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82" name="Rectangle 87">
            <a:extLst>
              <a:ext uri="{FF2B5EF4-FFF2-40B4-BE49-F238E27FC236}">
                <a16:creationId xmlns:a16="http://schemas.microsoft.com/office/drawing/2014/main" id="{C8CF0226-DA00-4918-B8D5-81AE2675FFFD}"/>
              </a:ext>
            </a:extLst>
          </p:cNvPr>
          <p:cNvSpPr>
            <a:spLocks noChangeArrowheads="1"/>
          </p:cNvSpPr>
          <p:nvPr/>
        </p:nvSpPr>
        <p:spPr bwMode="auto">
          <a:xfrm>
            <a:off x="4164873" y="3742959"/>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83" name="Rectangle 86">
            <a:extLst>
              <a:ext uri="{FF2B5EF4-FFF2-40B4-BE49-F238E27FC236}">
                <a16:creationId xmlns:a16="http://schemas.microsoft.com/office/drawing/2014/main" id="{16E89FAE-E7D4-419C-AFBC-E096187EF28D}"/>
              </a:ext>
            </a:extLst>
          </p:cNvPr>
          <p:cNvSpPr>
            <a:spLocks noChangeArrowheads="1"/>
          </p:cNvSpPr>
          <p:nvPr/>
        </p:nvSpPr>
        <p:spPr bwMode="auto">
          <a:xfrm>
            <a:off x="3287010" y="3742959"/>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84" name="Rectangle 85">
            <a:extLst>
              <a:ext uri="{FF2B5EF4-FFF2-40B4-BE49-F238E27FC236}">
                <a16:creationId xmlns:a16="http://schemas.microsoft.com/office/drawing/2014/main" id="{161D49D6-3396-49E3-A0B1-A29DAE00F431}"/>
              </a:ext>
            </a:extLst>
          </p:cNvPr>
          <p:cNvSpPr>
            <a:spLocks noChangeArrowheads="1"/>
          </p:cNvSpPr>
          <p:nvPr/>
        </p:nvSpPr>
        <p:spPr bwMode="auto">
          <a:xfrm>
            <a:off x="2409147" y="3742959"/>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85" name="Rectangle 115">
            <a:extLst>
              <a:ext uri="{FF2B5EF4-FFF2-40B4-BE49-F238E27FC236}">
                <a16:creationId xmlns:a16="http://schemas.microsoft.com/office/drawing/2014/main" id="{1F0A0315-A88D-47A1-9053-E3DE20FDE367}"/>
              </a:ext>
            </a:extLst>
          </p:cNvPr>
          <p:cNvSpPr>
            <a:spLocks noChangeArrowheads="1"/>
          </p:cNvSpPr>
          <p:nvPr/>
        </p:nvSpPr>
        <p:spPr bwMode="auto">
          <a:xfrm>
            <a:off x="5042737" y="3166203"/>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1</a:t>
            </a:r>
          </a:p>
        </p:txBody>
      </p:sp>
      <p:sp>
        <p:nvSpPr>
          <p:cNvPr id="86" name="Rectangle 115">
            <a:extLst>
              <a:ext uri="{FF2B5EF4-FFF2-40B4-BE49-F238E27FC236}">
                <a16:creationId xmlns:a16="http://schemas.microsoft.com/office/drawing/2014/main" id="{F9AED7A5-B4D1-465C-BED6-A54714189920}"/>
              </a:ext>
            </a:extLst>
          </p:cNvPr>
          <p:cNvSpPr>
            <a:spLocks noChangeArrowheads="1"/>
          </p:cNvSpPr>
          <p:nvPr/>
        </p:nvSpPr>
        <p:spPr bwMode="auto">
          <a:xfrm>
            <a:off x="5920602" y="3166203"/>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87" name="Rectangle 115">
            <a:extLst>
              <a:ext uri="{FF2B5EF4-FFF2-40B4-BE49-F238E27FC236}">
                <a16:creationId xmlns:a16="http://schemas.microsoft.com/office/drawing/2014/main" id="{1707CCE7-529B-40E6-888D-5F945296B482}"/>
              </a:ext>
            </a:extLst>
          </p:cNvPr>
          <p:cNvSpPr>
            <a:spLocks noChangeArrowheads="1"/>
          </p:cNvSpPr>
          <p:nvPr/>
        </p:nvSpPr>
        <p:spPr bwMode="auto">
          <a:xfrm>
            <a:off x="6798465" y="3166203"/>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a:t>
            </a:r>
          </a:p>
        </p:txBody>
      </p:sp>
      <p:sp>
        <p:nvSpPr>
          <p:cNvPr id="88" name="Rectangle 115">
            <a:extLst>
              <a:ext uri="{FF2B5EF4-FFF2-40B4-BE49-F238E27FC236}">
                <a16:creationId xmlns:a16="http://schemas.microsoft.com/office/drawing/2014/main" id="{1B84CF7F-77DC-4A2F-A747-A2AC63FA7430}"/>
              </a:ext>
            </a:extLst>
          </p:cNvPr>
          <p:cNvSpPr>
            <a:spLocks noChangeArrowheads="1"/>
          </p:cNvSpPr>
          <p:nvPr/>
        </p:nvSpPr>
        <p:spPr bwMode="auto">
          <a:xfrm>
            <a:off x="1531283" y="3742959"/>
            <a:ext cx="877864" cy="5767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4</a:t>
            </a:r>
          </a:p>
        </p:txBody>
      </p:sp>
    </p:spTree>
    <p:extLst>
      <p:ext uri="{BB962C8B-B14F-4D97-AF65-F5344CB8AC3E}">
        <p14:creationId xmlns:p14="http://schemas.microsoft.com/office/powerpoint/2010/main" val="3022999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31283" y="209329"/>
            <a:ext cx="6158326"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February 2021</a:t>
            </a:r>
          </a:p>
        </p:txBody>
      </p:sp>
      <p:sp>
        <p:nvSpPr>
          <p:cNvPr id="47" name="Rectangle 46"/>
          <p:cNvSpPr/>
          <p:nvPr/>
        </p:nvSpPr>
        <p:spPr bwMode="auto">
          <a:xfrm>
            <a:off x="1546260"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55" name="Rectangle 2">
            <a:extLst>
              <a:ext uri="{FF2B5EF4-FFF2-40B4-BE49-F238E27FC236}">
                <a16:creationId xmlns:a16="http://schemas.microsoft.com/office/drawing/2014/main" id="{F7D410CF-6B9C-4BF6-823B-3C15D28DF4B9}"/>
              </a:ext>
            </a:extLst>
          </p:cNvPr>
          <p:cNvSpPr>
            <a:spLocks noChangeArrowheads="1"/>
          </p:cNvSpPr>
          <p:nvPr/>
        </p:nvSpPr>
        <p:spPr bwMode="auto">
          <a:xfrm>
            <a:off x="6811986" y="2851355"/>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91" name="Rectangle 3">
            <a:extLst>
              <a:ext uri="{FF2B5EF4-FFF2-40B4-BE49-F238E27FC236}">
                <a16:creationId xmlns:a16="http://schemas.microsoft.com/office/drawing/2014/main" id="{F9605AD5-0277-4CFD-8BB2-96E4C0A32BDD}"/>
              </a:ext>
            </a:extLst>
          </p:cNvPr>
          <p:cNvSpPr>
            <a:spLocks noChangeArrowheads="1"/>
          </p:cNvSpPr>
          <p:nvPr/>
        </p:nvSpPr>
        <p:spPr bwMode="auto">
          <a:xfrm>
            <a:off x="5934366" y="2851355"/>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92" name="Rectangle 4">
            <a:extLst>
              <a:ext uri="{FF2B5EF4-FFF2-40B4-BE49-F238E27FC236}">
                <a16:creationId xmlns:a16="http://schemas.microsoft.com/office/drawing/2014/main" id="{58666261-0619-4861-9F1A-20244E0DED27}"/>
              </a:ext>
            </a:extLst>
          </p:cNvPr>
          <p:cNvSpPr>
            <a:spLocks noChangeArrowheads="1"/>
          </p:cNvSpPr>
          <p:nvPr/>
        </p:nvSpPr>
        <p:spPr bwMode="auto">
          <a:xfrm>
            <a:off x="5056744" y="2851355"/>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93" name="Rectangle 5">
            <a:extLst>
              <a:ext uri="{FF2B5EF4-FFF2-40B4-BE49-F238E27FC236}">
                <a16:creationId xmlns:a16="http://schemas.microsoft.com/office/drawing/2014/main" id="{3701DD54-A1D6-4EA4-8BA8-3A0921A4F79F}"/>
              </a:ext>
            </a:extLst>
          </p:cNvPr>
          <p:cNvSpPr>
            <a:spLocks noChangeArrowheads="1"/>
          </p:cNvSpPr>
          <p:nvPr/>
        </p:nvSpPr>
        <p:spPr bwMode="auto">
          <a:xfrm>
            <a:off x="4179124" y="2851355"/>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94" name="Rectangle 6">
            <a:extLst>
              <a:ext uri="{FF2B5EF4-FFF2-40B4-BE49-F238E27FC236}">
                <a16:creationId xmlns:a16="http://schemas.microsoft.com/office/drawing/2014/main" id="{A98FEA3B-9FFA-4E28-B911-4D7E000B1FDE}"/>
              </a:ext>
            </a:extLst>
          </p:cNvPr>
          <p:cNvSpPr>
            <a:spLocks noChangeArrowheads="1"/>
          </p:cNvSpPr>
          <p:nvPr/>
        </p:nvSpPr>
        <p:spPr bwMode="auto">
          <a:xfrm>
            <a:off x="3301502" y="2851355"/>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95" name="Rectangle 7">
            <a:extLst>
              <a:ext uri="{FF2B5EF4-FFF2-40B4-BE49-F238E27FC236}">
                <a16:creationId xmlns:a16="http://schemas.microsoft.com/office/drawing/2014/main" id="{A0A8C622-9209-470E-AB86-5A5791963670}"/>
              </a:ext>
            </a:extLst>
          </p:cNvPr>
          <p:cNvSpPr>
            <a:spLocks noChangeArrowheads="1"/>
          </p:cNvSpPr>
          <p:nvPr/>
        </p:nvSpPr>
        <p:spPr bwMode="auto">
          <a:xfrm>
            <a:off x="2423882" y="2851355"/>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96" name="Rectangle 8">
            <a:extLst>
              <a:ext uri="{FF2B5EF4-FFF2-40B4-BE49-F238E27FC236}">
                <a16:creationId xmlns:a16="http://schemas.microsoft.com/office/drawing/2014/main" id="{C19252BF-2A80-405B-87D2-797DF3979EEE}"/>
              </a:ext>
            </a:extLst>
          </p:cNvPr>
          <p:cNvSpPr>
            <a:spLocks noChangeArrowheads="1"/>
          </p:cNvSpPr>
          <p:nvPr/>
        </p:nvSpPr>
        <p:spPr bwMode="auto">
          <a:xfrm>
            <a:off x="1546261" y="2851355"/>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101" name="Rectangle 111">
            <a:extLst>
              <a:ext uri="{FF2B5EF4-FFF2-40B4-BE49-F238E27FC236}">
                <a16:creationId xmlns:a16="http://schemas.microsoft.com/office/drawing/2014/main" id="{ED1DA6C2-366D-4918-9AB6-7CD2496142EB}"/>
              </a:ext>
            </a:extLst>
          </p:cNvPr>
          <p:cNvSpPr>
            <a:spLocks noChangeArrowheads="1"/>
          </p:cNvSpPr>
          <p:nvPr/>
        </p:nvSpPr>
        <p:spPr bwMode="auto">
          <a:xfrm>
            <a:off x="6811988" y="4894346"/>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102" name="Rectangle 110">
            <a:extLst>
              <a:ext uri="{FF2B5EF4-FFF2-40B4-BE49-F238E27FC236}">
                <a16:creationId xmlns:a16="http://schemas.microsoft.com/office/drawing/2014/main" id="{62008FEF-CC0E-4631-92ED-0D0AB05FA56F}"/>
              </a:ext>
            </a:extLst>
          </p:cNvPr>
          <p:cNvSpPr>
            <a:spLocks noChangeArrowheads="1"/>
          </p:cNvSpPr>
          <p:nvPr/>
        </p:nvSpPr>
        <p:spPr bwMode="auto">
          <a:xfrm>
            <a:off x="5934367" y="4894346"/>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103" name="Rectangle 109">
            <a:extLst>
              <a:ext uri="{FF2B5EF4-FFF2-40B4-BE49-F238E27FC236}">
                <a16:creationId xmlns:a16="http://schemas.microsoft.com/office/drawing/2014/main" id="{10A938F9-41D6-40FD-AAD8-AE81A5EEFF40}"/>
              </a:ext>
            </a:extLst>
          </p:cNvPr>
          <p:cNvSpPr>
            <a:spLocks noChangeArrowheads="1"/>
          </p:cNvSpPr>
          <p:nvPr/>
        </p:nvSpPr>
        <p:spPr bwMode="auto">
          <a:xfrm>
            <a:off x="5056746" y="4894346"/>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104" name="Rectangle 108">
            <a:extLst>
              <a:ext uri="{FF2B5EF4-FFF2-40B4-BE49-F238E27FC236}">
                <a16:creationId xmlns:a16="http://schemas.microsoft.com/office/drawing/2014/main" id="{071C01E2-1B84-47EC-9B69-4DA2C9E86431}"/>
              </a:ext>
            </a:extLst>
          </p:cNvPr>
          <p:cNvSpPr>
            <a:spLocks noChangeArrowheads="1"/>
          </p:cNvSpPr>
          <p:nvPr/>
        </p:nvSpPr>
        <p:spPr bwMode="auto">
          <a:xfrm>
            <a:off x="4179125" y="4894346"/>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105" name="Rectangle 107">
            <a:extLst>
              <a:ext uri="{FF2B5EF4-FFF2-40B4-BE49-F238E27FC236}">
                <a16:creationId xmlns:a16="http://schemas.microsoft.com/office/drawing/2014/main" id="{26FB5DCE-65D7-45A0-AC06-5F8B000C618B}"/>
              </a:ext>
            </a:extLst>
          </p:cNvPr>
          <p:cNvSpPr>
            <a:spLocks noChangeArrowheads="1"/>
          </p:cNvSpPr>
          <p:nvPr/>
        </p:nvSpPr>
        <p:spPr bwMode="auto">
          <a:xfrm>
            <a:off x="3301504" y="4894345"/>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106" name="Rectangle 106">
            <a:extLst>
              <a:ext uri="{FF2B5EF4-FFF2-40B4-BE49-F238E27FC236}">
                <a16:creationId xmlns:a16="http://schemas.microsoft.com/office/drawing/2014/main" id="{299886F2-35A5-4A98-8E4C-C135893827E8}"/>
              </a:ext>
            </a:extLst>
          </p:cNvPr>
          <p:cNvSpPr>
            <a:spLocks noChangeArrowheads="1"/>
          </p:cNvSpPr>
          <p:nvPr/>
        </p:nvSpPr>
        <p:spPr bwMode="auto">
          <a:xfrm>
            <a:off x="2423882" y="4894344"/>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107" name="Rectangle 105">
            <a:extLst>
              <a:ext uri="{FF2B5EF4-FFF2-40B4-BE49-F238E27FC236}">
                <a16:creationId xmlns:a16="http://schemas.microsoft.com/office/drawing/2014/main" id="{20042346-5F33-40B2-8481-1730075355B1}"/>
              </a:ext>
            </a:extLst>
          </p:cNvPr>
          <p:cNvSpPr>
            <a:spLocks noChangeArrowheads="1"/>
          </p:cNvSpPr>
          <p:nvPr/>
        </p:nvSpPr>
        <p:spPr bwMode="auto">
          <a:xfrm>
            <a:off x="1546261" y="4894344"/>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108" name="Rectangle 104">
            <a:extLst>
              <a:ext uri="{FF2B5EF4-FFF2-40B4-BE49-F238E27FC236}">
                <a16:creationId xmlns:a16="http://schemas.microsoft.com/office/drawing/2014/main" id="{22B822C5-C415-494A-9220-E104EF2C1692}"/>
              </a:ext>
            </a:extLst>
          </p:cNvPr>
          <p:cNvSpPr>
            <a:spLocks noChangeArrowheads="1"/>
          </p:cNvSpPr>
          <p:nvPr/>
        </p:nvSpPr>
        <p:spPr bwMode="auto">
          <a:xfrm>
            <a:off x="6811988" y="4317750"/>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109" name="Rectangle 103">
            <a:extLst>
              <a:ext uri="{FF2B5EF4-FFF2-40B4-BE49-F238E27FC236}">
                <a16:creationId xmlns:a16="http://schemas.microsoft.com/office/drawing/2014/main" id="{2BA1FAC2-A8A2-4991-9023-B0C54A4D9EE0}"/>
              </a:ext>
            </a:extLst>
          </p:cNvPr>
          <p:cNvSpPr>
            <a:spLocks noChangeArrowheads="1"/>
          </p:cNvSpPr>
          <p:nvPr/>
        </p:nvSpPr>
        <p:spPr bwMode="auto">
          <a:xfrm>
            <a:off x="5934367" y="4317750"/>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110" name="Rectangle 102">
            <a:extLst>
              <a:ext uri="{FF2B5EF4-FFF2-40B4-BE49-F238E27FC236}">
                <a16:creationId xmlns:a16="http://schemas.microsoft.com/office/drawing/2014/main" id="{37A9A65C-D298-4708-85F8-29038100F088}"/>
              </a:ext>
            </a:extLst>
          </p:cNvPr>
          <p:cNvSpPr>
            <a:spLocks noChangeArrowheads="1"/>
          </p:cNvSpPr>
          <p:nvPr/>
        </p:nvSpPr>
        <p:spPr bwMode="auto">
          <a:xfrm>
            <a:off x="5056746" y="4317750"/>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111" name="Rectangle 101">
            <a:extLst>
              <a:ext uri="{FF2B5EF4-FFF2-40B4-BE49-F238E27FC236}">
                <a16:creationId xmlns:a16="http://schemas.microsoft.com/office/drawing/2014/main" id="{EC5C1664-D0E9-4FA4-98FE-F3870ECA6D32}"/>
              </a:ext>
            </a:extLst>
          </p:cNvPr>
          <p:cNvSpPr>
            <a:spLocks noChangeArrowheads="1"/>
          </p:cNvSpPr>
          <p:nvPr/>
        </p:nvSpPr>
        <p:spPr bwMode="auto">
          <a:xfrm>
            <a:off x="4179125" y="4317750"/>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112" name="Rectangle 100">
            <a:extLst>
              <a:ext uri="{FF2B5EF4-FFF2-40B4-BE49-F238E27FC236}">
                <a16:creationId xmlns:a16="http://schemas.microsoft.com/office/drawing/2014/main" id="{753C31B4-9FD4-4DF7-A8E3-664D8B54169A}"/>
              </a:ext>
            </a:extLst>
          </p:cNvPr>
          <p:cNvSpPr>
            <a:spLocks noChangeArrowheads="1"/>
          </p:cNvSpPr>
          <p:nvPr/>
        </p:nvSpPr>
        <p:spPr bwMode="auto">
          <a:xfrm>
            <a:off x="3301504" y="4317749"/>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113" name="Rectangle 99">
            <a:extLst>
              <a:ext uri="{FF2B5EF4-FFF2-40B4-BE49-F238E27FC236}">
                <a16:creationId xmlns:a16="http://schemas.microsoft.com/office/drawing/2014/main" id="{4C4ED85A-C5A0-46D9-B9F9-EA2A9C69DBCB}"/>
              </a:ext>
            </a:extLst>
          </p:cNvPr>
          <p:cNvSpPr>
            <a:spLocks noChangeArrowheads="1"/>
          </p:cNvSpPr>
          <p:nvPr/>
        </p:nvSpPr>
        <p:spPr bwMode="auto">
          <a:xfrm>
            <a:off x="2423882" y="431774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114" name="Rectangle 98">
            <a:extLst>
              <a:ext uri="{FF2B5EF4-FFF2-40B4-BE49-F238E27FC236}">
                <a16:creationId xmlns:a16="http://schemas.microsoft.com/office/drawing/2014/main" id="{38EF7384-1444-4F13-9711-2FC47B910EF6}"/>
              </a:ext>
            </a:extLst>
          </p:cNvPr>
          <p:cNvSpPr>
            <a:spLocks noChangeArrowheads="1"/>
          </p:cNvSpPr>
          <p:nvPr/>
        </p:nvSpPr>
        <p:spPr bwMode="auto">
          <a:xfrm>
            <a:off x="1546261" y="431774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115" name="Rectangle 97">
            <a:extLst>
              <a:ext uri="{FF2B5EF4-FFF2-40B4-BE49-F238E27FC236}">
                <a16:creationId xmlns:a16="http://schemas.microsoft.com/office/drawing/2014/main" id="{C69CEB92-CF6F-4A67-9C47-0AA1CB60EC5F}"/>
              </a:ext>
            </a:extLst>
          </p:cNvPr>
          <p:cNvSpPr>
            <a:spLocks noChangeArrowheads="1"/>
          </p:cNvSpPr>
          <p:nvPr/>
        </p:nvSpPr>
        <p:spPr bwMode="auto">
          <a:xfrm>
            <a:off x="6811988" y="3741154"/>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116" name="Rectangle 96">
            <a:extLst>
              <a:ext uri="{FF2B5EF4-FFF2-40B4-BE49-F238E27FC236}">
                <a16:creationId xmlns:a16="http://schemas.microsoft.com/office/drawing/2014/main" id="{8BFD6132-401B-4DCB-A343-A4A0044FEAF2}"/>
              </a:ext>
            </a:extLst>
          </p:cNvPr>
          <p:cNvSpPr>
            <a:spLocks noChangeArrowheads="1"/>
          </p:cNvSpPr>
          <p:nvPr/>
        </p:nvSpPr>
        <p:spPr bwMode="auto">
          <a:xfrm>
            <a:off x="5934367" y="3741154"/>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117" name="Rectangle 95">
            <a:extLst>
              <a:ext uri="{FF2B5EF4-FFF2-40B4-BE49-F238E27FC236}">
                <a16:creationId xmlns:a16="http://schemas.microsoft.com/office/drawing/2014/main" id="{4F353E40-3AFA-4E37-9AA0-F2533093C6D3}"/>
              </a:ext>
            </a:extLst>
          </p:cNvPr>
          <p:cNvSpPr>
            <a:spLocks noChangeArrowheads="1"/>
          </p:cNvSpPr>
          <p:nvPr/>
        </p:nvSpPr>
        <p:spPr bwMode="auto">
          <a:xfrm>
            <a:off x="5056746" y="3741154"/>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118" name="Rectangle 94">
            <a:extLst>
              <a:ext uri="{FF2B5EF4-FFF2-40B4-BE49-F238E27FC236}">
                <a16:creationId xmlns:a16="http://schemas.microsoft.com/office/drawing/2014/main" id="{5D2C4A21-D257-4DA0-8C36-FB1B2444C976}"/>
              </a:ext>
            </a:extLst>
          </p:cNvPr>
          <p:cNvSpPr>
            <a:spLocks noChangeArrowheads="1"/>
          </p:cNvSpPr>
          <p:nvPr/>
        </p:nvSpPr>
        <p:spPr bwMode="auto">
          <a:xfrm>
            <a:off x="4179125" y="3741154"/>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119" name="Rectangle 93">
            <a:extLst>
              <a:ext uri="{FF2B5EF4-FFF2-40B4-BE49-F238E27FC236}">
                <a16:creationId xmlns:a16="http://schemas.microsoft.com/office/drawing/2014/main" id="{375BD998-C0A1-41BE-B229-98089475D610}"/>
              </a:ext>
            </a:extLst>
          </p:cNvPr>
          <p:cNvSpPr>
            <a:spLocks noChangeArrowheads="1"/>
          </p:cNvSpPr>
          <p:nvPr/>
        </p:nvSpPr>
        <p:spPr bwMode="auto">
          <a:xfrm>
            <a:off x="3301504" y="3741153"/>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120" name="Rectangle 92">
            <a:extLst>
              <a:ext uri="{FF2B5EF4-FFF2-40B4-BE49-F238E27FC236}">
                <a16:creationId xmlns:a16="http://schemas.microsoft.com/office/drawing/2014/main" id="{3E963ABC-CFFE-4ED1-815F-316E0A53B5D9}"/>
              </a:ext>
            </a:extLst>
          </p:cNvPr>
          <p:cNvSpPr>
            <a:spLocks noChangeArrowheads="1"/>
          </p:cNvSpPr>
          <p:nvPr/>
        </p:nvSpPr>
        <p:spPr bwMode="auto">
          <a:xfrm>
            <a:off x="2423882" y="3741153"/>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121" name="Rectangle 91">
            <a:extLst>
              <a:ext uri="{FF2B5EF4-FFF2-40B4-BE49-F238E27FC236}">
                <a16:creationId xmlns:a16="http://schemas.microsoft.com/office/drawing/2014/main" id="{171D7220-1C0F-4C82-A03B-6E18802C4BDA}"/>
              </a:ext>
            </a:extLst>
          </p:cNvPr>
          <p:cNvSpPr>
            <a:spLocks noChangeArrowheads="1"/>
          </p:cNvSpPr>
          <p:nvPr/>
        </p:nvSpPr>
        <p:spPr bwMode="auto">
          <a:xfrm>
            <a:off x="1546261" y="3741153"/>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122" name="Rectangle 90">
            <a:extLst>
              <a:ext uri="{FF2B5EF4-FFF2-40B4-BE49-F238E27FC236}">
                <a16:creationId xmlns:a16="http://schemas.microsoft.com/office/drawing/2014/main" id="{666AAE89-8601-494B-B878-C8CA7A47AB29}"/>
              </a:ext>
            </a:extLst>
          </p:cNvPr>
          <p:cNvSpPr>
            <a:spLocks noChangeArrowheads="1"/>
          </p:cNvSpPr>
          <p:nvPr/>
        </p:nvSpPr>
        <p:spPr bwMode="auto">
          <a:xfrm>
            <a:off x="6811988" y="3164559"/>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123" name="Rectangle 89">
            <a:extLst>
              <a:ext uri="{FF2B5EF4-FFF2-40B4-BE49-F238E27FC236}">
                <a16:creationId xmlns:a16="http://schemas.microsoft.com/office/drawing/2014/main" id="{B6405D85-9CB2-4995-90CB-A81CC1938F79}"/>
              </a:ext>
            </a:extLst>
          </p:cNvPr>
          <p:cNvSpPr>
            <a:spLocks noChangeArrowheads="1"/>
          </p:cNvSpPr>
          <p:nvPr/>
        </p:nvSpPr>
        <p:spPr bwMode="auto">
          <a:xfrm>
            <a:off x="5934367" y="3164559"/>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124" name="Rectangle 88">
            <a:extLst>
              <a:ext uri="{FF2B5EF4-FFF2-40B4-BE49-F238E27FC236}">
                <a16:creationId xmlns:a16="http://schemas.microsoft.com/office/drawing/2014/main" id="{EAA41099-C7D8-41F8-B513-9D2EB741CFB7}"/>
              </a:ext>
            </a:extLst>
          </p:cNvPr>
          <p:cNvSpPr>
            <a:spLocks noChangeArrowheads="1"/>
          </p:cNvSpPr>
          <p:nvPr/>
        </p:nvSpPr>
        <p:spPr bwMode="auto">
          <a:xfrm>
            <a:off x="5056746" y="3164559"/>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125" name="Rectangle 87">
            <a:extLst>
              <a:ext uri="{FF2B5EF4-FFF2-40B4-BE49-F238E27FC236}">
                <a16:creationId xmlns:a16="http://schemas.microsoft.com/office/drawing/2014/main" id="{700AC429-B850-45DD-90CB-A87D8FE870BD}"/>
              </a:ext>
            </a:extLst>
          </p:cNvPr>
          <p:cNvSpPr>
            <a:spLocks noChangeArrowheads="1"/>
          </p:cNvSpPr>
          <p:nvPr/>
        </p:nvSpPr>
        <p:spPr bwMode="auto">
          <a:xfrm>
            <a:off x="4179125" y="316455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126" name="Rectangle 86">
            <a:extLst>
              <a:ext uri="{FF2B5EF4-FFF2-40B4-BE49-F238E27FC236}">
                <a16:creationId xmlns:a16="http://schemas.microsoft.com/office/drawing/2014/main" id="{2E575FF4-C5E8-4162-B473-5CD1305CA9C1}"/>
              </a:ext>
            </a:extLst>
          </p:cNvPr>
          <p:cNvSpPr>
            <a:spLocks noChangeArrowheads="1"/>
          </p:cNvSpPr>
          <p:nvPr/>
        </p:nvSpPr>
        <p:spPr bwMode="auto">
          <a:xfrm>
            <a:off x="3301504" y="316455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a:t>
            </a:r>
            <a:endParaRPr lang="en-US" altLang="en-US" sz="900" b="0" dirty="0"/>
          </a:p>
        </p:txBody>
      </p:sp>
      <p:sp>
        <p:nvSpPr>
          <p:cNvPr id="127" name="Rectangle 85">
            <a:extLst>
              <a:ext uri="{FF2B5EF4-FFF2-40B4-BE49-F238E27FC236}">
                <a16:creationId xmlns:a16="http://schemas.microsoft.com/office/drawing/2014/main" id="{B7A394ED-10A2-454C-8AAE-70DDB60FEAFB}"/>
              </a:ext>
            </a:extLst>
          </p:cNvPr>
          <p:cNvSpPr>
            <a:spLocks noChangeArrowheads="1"/>
          </p:cNvSpPr>
          <p:nvPr/>
        </p:nvSpPr>
        <p:spPr bwMode="auto">
          <a:xfrm>
            <a:off x="2423882" y="316455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131" name="Rectangle 115">
            <a:extLst>
              <a:ext uri="{FF2B5EF4-FFF2-40B4-BE49-F238E27FC236}">
                <a16:creationId xmlns:a16="http://schemas.microsoft.com/office/drawing/2014/main" id="{F53D1217-9424-47A0-803F-744503DB28CB}"/>
              </a:ext>
            </a:extLst>
          </p:cNvPr>
          <p:cNvSpPr>
            <a:spLocks noChangeArrowheads="1"/>
          </p:cNvSpPr>
          <p:nvPr/>
        </p:nvSpPr>
        <p:spPr bwMode="auto">
          <a:xfrm>
            <a:off x="1546261" y="316455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1</a:t>
            </a:r>
          </a:p>
        </p:txBody>
      </p:sp>
    </p:spTree>
    <p:extLst>
      <p:ext uri="{BB962C8B-B14F-4D97-AF65-F5344CB8AC3E}">
        <p14:creationId xmlns:p14="http://schemas.microsoft.com/office/powerpoint/2010/main" val="4068105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604831" y="209329"/>
            <a:ext cx="6143350"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March 2021</a:t>
            </a:r>
          </a:p>
        </p:txBody>
      </p:sp>
      <p:sp>
        <p:nvSpPr>
          <p:cNvPr id="46" name="Rectangle 45"/>
          <p:cNvSpPr/>
          <p:nvPr/>
        </p:nvSpPr>
        <p:spPr bwMode="auto">
          <a:xfrm>
            <a:off x="1604831"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54" name="Rectangle 2">
            <a:extLst>
              <a:ext uri="{FF2B5EF4-FFF2-40B4-BE49-F238E27FC236}">
                <a16:creationId xmlns:a16="http://schemas.microsoft.com/office/drawing/2014/main" id="{66943C01-4D8C-40EB-A22F-3F75BDB97A28}"/>
              </a:ext>
            </a:extLst>
          </p:cNvPr>
          <p:cNvSpPr>
            <a:spLocks noChangeArrowheads="1"/>
          </p:cNvSpPr>
          <p:nvPr/>
        </p:nvSpPr>
        <p:spPr bwMode="auto">
          <a:xfrm>
            <a:off x="6870554" y="2851355"/>
            <a:ext cx="877621" cy="31319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90" name="Rectangle 3">
            <a:extLst>
              <a:ext uri="{FF2B5EF4-FFF2-40B4-BE49-F238E27FC236}">
                <a16:creationId xmlns:a16="http://schemas.microsoft.com/office/drawing/2014/main" id="{068D3F1E-FF3E-4D51-8158-963A4BBC72B9}"/>
              </a:ext>
            </a:extLst>
          </p:cNvPr>
          <p:cNvSpPr>
            <a:spLocks noChangeArrowheads="1"/>
          </p:cNvSpPr>
          <p:nvPr/>
        </p:nvSpPr>
        <p:spPr bwMode="auto">
          <a:xfrm>
            <a:off x="5992934" y="2851355"/>
            <a:ext cx="877621" cy="31319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91" name="Rectangle 4">
            <a:extLst>
              <a:ext uri="{FF2B5EF4-FFF2-40B4-BE49-F238E27FC236}">
                <a16:creationId xmlns:a16="http://schemas.microsoft.com/office/drawing/2014/main" id="{07A9AA4C-935E-4352-8DA4-43DC6B68B60C}"/>
              </a:ext>
            </a:extLst>
          </p:cNvPr>
          <p:cNvSpPr>
            <a:spLocks noChangeArrowheads="1"/>
          </p:cNvSpPr>
          <p:nvPr/>
        </p:nvSpPr>
        <p:spPr bwMode="auto">
          <a:xfrm>
            <a:off x="5115313" y="2851355"/>
            <a:ext cx="877621" cy="31319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92" name="Rectangle 5">
            <a:extLst>
              <a:ext uri="{FF2B5EF4-FFF2-40B4-BE49-F238E27FC236}">
                <a16:creationId xmlns:a16="http://schemas.microsoft.com/office/drawing/2014/main" id="{1F7F7B70-28D1-4DB3-AEC1-072427F1CA6D}"/>
              </a:ext>
            </a:extLst>
          </p:cNvPr>
          <p:cNvSpPr>
            <a:spLocks noChangeArrowheads="1"/>
          </p:cNvSpPr>
          <p:nvPr/>
        </p:nvSpPr>
        <p:spPr bwMode="auto">
          <a:xfrm>
            <a:off x="4237692" y="2851355"/>
            <a:ext cx="877621" cy="31319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93" name="Rectangle 6">
            <a:extLst>
              <a:ext uri="{FF2B5EF4-FFF2-40B4-BE49-F238E27FC236}">
                <a16:creationId xmlns:a16="http://schemas.microsoft.com/office/drawing/2014/main" id="{B0ED8828-D6EB-4959-85CC-02808091DE61}"/>
              </a:ext>
            </a:extLst>
          </p:cNvPr>
          <p:cNvSpPr>
            <a:spLocks noChangeArrowheads="1"/>
          </p:cNvSpPr>
          <p:nvPr/>
        </p:nvSpPr>
        <p:spPr bwMode="auto">
          <a:xfrm>
            <a:off x="3360071" y="2851355"/>
            <a:ext cx="877621" cy="31319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94" name="Rectangle 7">
            <a:extLst>
              <a:ext uri="{FF2B5EF4-FFF2-40B4-BE49-F238E27FC236}">
                <a16:creationId xmlns:a16="http://schemas.microsoft.com/office/drawing/2014/main" id="{13B3C222-32DC-43FB-9DC7-DA479A14B2F3}"/>
              </a:ext>
            </a:extLst>
          </p:cNvPr>
          <p:cNvSpPr>
            <a:spLocks noChangeArrowheads="1"/>
          </p:cNvSpPr>
          <p:nvPr/>
        </p:nvSpPr>
        <p:spPr bwMode="auto">
          <a:xfrm>
            <a:off x="2482450" y="2851355"/>
            <a:ext cx="877621" cy="31319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95" name="Rectangle 8">
            <a:extLst>
              <a:ext uri="{FF2B5EF4-FFF2-40B4-BE49-F238E27FC236}">
                <a16:creationId xmlns:a16="http://schemas.microsoft.com/office/drawing/2014/main" id="{1F3DF244-A9B6-468D-8279-213F12648764}"/>
              </a:ext>
            </a:extLst>
          </p:cNvPr>
          <p:cNvSpPr>
            <a:spLocks noChangeArrowheads="1"/>
          </p:cNvSpPr>
          <p:nvPr/>
        </p:nvSpPr>
        <p:spPr bwMode="auto">
          <a:xfrm>
            <a:off x="1604829" y="2851355"/>
            <a:ext cx="877621" cy="31319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97" name="Rectangle 114">
            <a:extLst>
              <a:ext uri="{FF2B5EF4-FFF2-40B4-BE49-F238E27FC236}">
                <a16:creationId xmlns:a16="http://schemas.microsoft.com/office/drawing/2014/main" id="{4FDAFAC1-47CC-4302-9FC1-4265A80A0AB0}"/>
              </a:ext>
            </a:extLst>
          </p:cNvPr>
          <p:cNvSpPr>
            <a:spLocks noChangeArrowheads="1"/>
          </p:cNvSpPr>
          <p:nvPr/>
        </p:nvSpPr>
        <p:spPr bwMode="auto">
          <a:xfrm>
            <a:off x="3360077" y="5464935"/>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31</a:t>
            </a:r>
          </a:p>
        </p:txBody>
      </p:sp>
      <p:sp>
        <p:nvSpPr>
          <p:cNvPr id="98" name="Rectangle 113">
            <a:extLst>
              <a:ext uri="{FF2B5EF4-FFF2-40B4-BE49-F238E27FC236}">
                <a16:creationId xmlns:a16="http://schemas.microsoft.com/office/drawing/2014/main" id="{A18A28B7-2553-4FD9-80BB-A31FF0A14BBE}"/>
              </a:ext>
            </a:extLst>
          </p:cNvPr>
          <p:cNvSpPr>
            <a:spLocks noChangeArrowheads="1"/>
          </p:cNvSpPr>
          <p:nvPr/>
        </p:nvSpPr>
        <p:spPr bwMode="auto">
          <a:xfrm>
            <a:off x="2482455" y="546961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30</a:t>
            </a:r>
            <a:endParaRPr lang="en-US" altLang="en-US" sz="900" b="0" dirty="0"/>
          </a:p>
        </p:txBody>
      </p:sp>
      <p:sp>
        <p:nvSpPr>
          <p:cNvPr id="99" name="Rectangle 112">
            <a:extLst>
              <a:ext uri="{FF2B5EF4-FFF2-40B4-BE49-F238E27FC236}">
                <a16:creationId xmlns:a16="http://schemas.microsoft.com/office/drawing/2014/main" id="{C1BA02CC-1F7E-4B13-9DA4-C2624811C42F}"/>
              </a:ext>
            </a:extLst>
          </p:cNvPr>
          <p:cNvSpPr>
            <a:spLocks noChangeArrowheads="1"/>
          </p:cNvSpPr>
          <p:nvPr/>
        </p:nvSpPr>
        <p:spPr bwMode="auto">
          <a:xfrm>
            <a:off x="1604831" y="5470936"/>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100" name="Rectangle 111">
            <a:extLst>
              <a:ext uri="{FF2B5EF4-FFF2-40B4-BE49-F238E27FC236}">
                <a16:creationId xmlns:a16="http://schemas.microsoft.com/office/drawing/2014/main" id="{BA40B31D-140C-4248-AB48-8C5F7673D740}"/>
              </a:ext>
            </a:extLst>
          </p:cNvPr>
          <p:cNvSpPr>
            <a:spLocks noChangeArrowheads="1"/>
          </p:cNvSpPr>
          <p:nvPr/>
        </p:nvSpPr>
        <p:spPr bwMode="auto">
          <a:xfrm>
            <a:off x="6870560" y="488833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101" name="Rectangle 110">
            <a:extLst>
              <a:ext uri="{FF2B5EF4-FFF2-40B4-BE49-F238E27FC236}">
                <a16:creationId xmlns:a16="http://schemas.microsoft.com/office/drawing/2014/main" id="{CDDE523C-998A-4F51-914A-A0B139E9AB9A}"/>
              </a:ext>
            </a:extLst>
          </p:cNvPr>
          <p:cNvSpPr>
            <a:spLocks noChangeArrowheads="1"/>
          </p:cNvSpPr>
          <p:nvPr/>
        </p:nvSpPr>
        <p:spPr bwMode="auto">
          <a:xfrm>
            <a:off x="5992940" y="488833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102" name="Rectangle 109">
            <a:extLst>
              <a:ext uri="{FF2B5EF4-FFF2-40B4-BE49-F238E27FC236}">
                <a16:creationId xmlns:a16="http://schemas.microsoft.com/office/drawing/2014/main" id="{4BA7FE6B-4082-4F27-82B7-AA35FE85974F}"/>
              </a:ext>
            </a:extLst>
          </p:cNvPr>
          <p:cNvSpPr>
            <a:spLocks noChangeArrowheads="1"/>
          </p:cNvSpPr>
          <p:nvPr/>
        </p:nvSpPr>
        <p:spPr bwMode="auto">
          <a:xfrm>
            <a:off x="5115318" y="488833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103" name="Rectangle 108">
            <a:extLst>
              <a:ext uri="{FF2B5EF4-FFF2-40B4-BE49-F238E27FC236}">
                <a16:creationId xmlns:a16="http://schemas.microsoft.com/office/drawing/2014/main" id="{049BC234-DD32-4600-BF79-89534DF2EB05}"/>
              </a:ext>
            </a:extLst>
          </p:cNvPr>
          <p:cNvSpPr>
            <a:spLocks noChangeArrowheads="1"/>
          </p:cNvSpPr>
          <p:nvPr/>
        </p:nvSpPr>
        <p:spPr bwMode="auto">
          <a:xfrm>
            <a:off x="4237697" y="4888339"/>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104" name="Rectangle 107">
            <a:extLst>
              <a:ext uri="{FF2B5EF4-FFF2-40B4-BE49-F238E27FC236}">
                <a16:creationId xmlns:a16="http://schemas.microsoft.com/office/drawing/2014/main" id="{BDD47070-9A65-4DEE-A9FC-8813C0FE25E5}"/>
              </a:ext>
            </a:extLst>
          </p:cNvPr>
          <p:cNvSpPr>
            <a:spLocks noChangeArrowheads="1"/>
          </p:cNvSpPr>
          <p:nvPr/>
        </p:nvSpPr>
        <p:spPr bwMode="auto">
          <a:xfrm>
            <a:off x="3360077" y="4888339"/>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105" name="Rectangle 106">
            <a:extLst>
              <a:ext uri="{FF2B5EF4-FFF2-40B4-BE49-F238E27FC236}">
                <a16:creationId xmlns:a16="http://schemas.microsoft.com/office/drawing/2014/main" id="{2C0F3E04-C1BF-4125-BA78-59E345E5BEA2}"/>
              </a:ext>
            </a:extLst>
          </p:cNvPr>
          <p:cNvSpPr>
            <a:spLocks noChangeArrowheads="1"/>
          </p:cNvSpPr>
          <p:nvPr/>
        </p:nvSpPr>
        <p:spPr bwMode="auto">
          <a:xfrm>
            <a:off x="2482455" y="4893023"/>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106" name="Rectangle 105">
            <a:extLst>
              <a:ext uri="{FF2B5EF4-FFF2-40B4-BE49-F238E27FC236}">
                <a16:creationId xmlns:a16="http://schemas.microsoft.com/office/drawing/2014/main" id="{77F0DED2-6A1A-4FEF-BD79-8C58EAFC7F77}"/>
              </a:ext>
            </a:extLst>
          </p:cNvPr>
          <p:cNvSpPr>
            <a:spLocks noChangeArrowheads="1"/>
          </p:cNvSpPr>
          <p:nvPr/>
        </p:nvSpPr>
        <p:spPr bwMode="auto">
          <a:xfrm>
            <a:off x="1604831" y="4894341"/>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107" name="Rectangle 104">
            <a:extLst>
              <a:ext uri="{FF2B5EF4-FFF2-40B4-BE49-F238E27FC236}">
                <a16:creationId xmlns:a16="http://schemas.microsoft.com/office/drawing/2014/main" id="{5C785B90-358F-471C-B120-C53B9682E9FE}"/>
              </a:ext>
            </a:extLst>
          </p:cNvPr>
          <p:cNvSpPr>
            <a:spLocks noChangeArrowheads="1"/>
          </p:cNvSpPr>
          <p:nvPr/>
        </p:nvSpPr>
        <p:spPr bwMode="auto">
          <a:xfrm>
            <a:off x="6870560" y="4311743"/>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108" name="Rectangle 103">
            <a:extLst>
              <a:ext uri="{FF2B5EF4-FFF2-40B4-BE49-F238E27FC236}">
                <a16:creationId xmlns:a16="http://schemas.microsoft.com/office/drawing/2014/main" id="{C368A68D-AF72-4584-882A-34A93CA5FB9E}"/>
              </a:ext>
            </a:extLst>
          </p:cNvPr>
          <p:cNvSpPr>
            <a:spLocks noChangeArrowheads="1"/>
          </p:cNvSpPr>
          <p:nvPr/>
        </p:nvSpPr>
        <p:spPr bwMode="auto">
          <a:xfrm>
            <a:off x="5992940" y="4311743"/>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109" name="Rectangle 102">
            <a:extLst>
              <a:ext uri="{FF2B5EF4-FFF2-40B4-BE49-F238E27FC236}">
                <a16:creationId xmlns:a16="http://schemas.microsoft.com/office/drawing/2014/main" id="{D89A952A-16F1-4DE3-9084-84A16CC79593}"/>
              </a:ext>
            </a:extLst>
          </p:cNvPr>
          <p:cNvSpPr>
            <a:spLocks noChangeArrowheads="1"/>
          </p:cNvSpPr>
          <p:nvPr/>
        </p:nvSpPr>
        <p:spPr bwMode="auto">
          <a:xfrm>
            <a:off x="5115318" y="4311743"/>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110" name="Rectangle 101">
            <a:extLst>
              <a:ext uri="{FF2B5EF4-FFF2-40B4-BE49-F238E27FC236}">
                <a16:creationId xmlns:a16="http://schemas.microsoft.com/office/drawing/2014/main" id="{63001EFB-FF11-4031-967D-4A3EBEE7F348}"/>
              </a:ext>
            </a:extLst>
          </p:cNvPr>
          <p:cNvSpPr>
            <a:spLocks noChangeArrowheads="1"/>
          </p:cNvSpPr>
          <p:nvPr/>
        </p:nvSpPr>
        <p:spPr bwMode="auto">
          <a:xfrm>
            <a:off x="4237697" y="4311743"/>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111" name="Rectangle 100">
            <a:extLst>
              <a:ext uri="{FF2B5EF4-FFF2-40B4-BE49-F238E27FC236}">
                <a16:creationId xmlns:a16="http://schemas.microsoft.com/office/drawing/2014/main" id="{EE4C0BD8-BA97-4CC7-B06B-0214F0505557}"/>
              </a:ext>
            </a:extLst>
          </p:cNvPr>
          <p:cNvSpPr>
            <a:spLocks noChangeArrowheads="1"/>
          </p:cNvSpPr>
          <p:nvPr/>
        </p:nvSpPr>
        <p:spPr bwMode="auto">
          <a:xfrm>
            <a:off x="3360077" y="4311743"/>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112" name="Rectangle 99">
            <a:extLst>
              <a:ext uri="{FF2B5EF4-FFF2-40B4-BE49-F238E27FC236}">
                <a16:creationId xmlns:a16="http://schemas.microsoft.com/office/drawing/2014/main" id="{1025B5AE-A385-4466-9ED8-F65369CBA676}"/>
              </a:ext>
            </a:extLst>
          </p:cNvPr>
          <p:cNvSpPr>
            <a:spLocks noChangeArrowheads="1"/>
          </p:cNvSpPr>
          <p:nvPr/>
        </p:nvSpPr>
        <p:spPr bwMode="auto">
          <a:xfrm>
            <a:off x="2482455" y="4316426"/>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113" name="Rectangle 98">
            <a:extLst>
              <a:ext uri="{FF2B5EF4-FFF2-40B4-BE49-F238E27FC236}">
                <a16:creationId xmlns:a16="http://schemas.microsoft.com/office/drawing/2014/main" id="{FCB1AB6F-177D-443A-B714-94C27BC42073}"/>
              </a:ext>
            </a:extLst>
          </p:cNvPr>
          <p:cNvSpPr>
            <a:spLocks noChangeArrowheads="1"/>
          </p:cNvSpPr>
          <p:nvPr/>
        </p:nvSpPr>
        <p:spPr bwMode="auto">
          <a:xfrm>
            <a:off x="1604831" y="4317745"/>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114" name="Rectangle 97">
            <a:extLst>
              <a:ext uri="{FF2B5EF4-FFF2-40B4-BE49-F238E27FC236}">
                <a16:creationId xmlns:a16="http://schemas.microsoft.com/office/drawing/2014/main" id="{2BFE1FB4-AAF8-41A0-B843-19FDD141442E}"/>
              </a:ext>
            </a:extLst>
          </p:cNvPr>
          <p:cNvSpPr>
            <a:spLocks noChangeArrowheads="1"/>
          </p:cNvSpPr>
          <p:nvPr/>
        </p:nvSpPr>
        <p:spPr bwMode="auto">
          <a:xfrm>
            <a:off x="6870560" y="373514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115" name="Rectangle 96">
            <a:extLst>
              <a:ext uri="{FF2B5EF4-FFF2-40B4-BE49-F238E27FC236}">
                <a16:creationId xmlns:a16="http://schemas.microsoft.com/office/drawing/2014/main" id="{C7F63A17-AB0B-4DBD-8F6E-CFCF6BD03199}"/>
              </a:ext>
            </a:extLst>
          </p:cNvPr>
          <p:cNvSpPr>
            <a:spLocks noChangeArrowheads="1"/>
          </p:cNvSpPr>
          <p:nvPr/>
        </p:nvSpPr>
        <p:spPr bwMode="auto">
          <a:xfrm>
            <a:off x="5992940" y="373514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116" name="Rectangle 95">
            <a:extLst>
              <a:ext uri="{FF2B5EF4-FFF2-40B4-BE49-F238E27FC236}">
                <a16:creationId xmlns:a16="http://schemas.microsoft.com/office/drawing/2014/main" id="{5A762102-73D0-459C-8E3D-9A7EE0C11040}"/>
              </a:ext>
            </a:extLst>
          </p:cNvPr>
          <p:cNvSpPr>
            <a:spLocks noChangeArrowheads="1"/>
          </p:cNvSpPr>
          <p:nvPr/>
        </p:nvSpPr>
        <p:spPr bwMode="auto">
          <a:xfrm>
            <a:off x="5115318" y="373514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117" name="Rectangle 94">
            <a:extLst>
              <a:ext uri="{FF2B5EF4-FFF2-40B4-BE49-F238E27FC236}">
                <a16:creationId xmlns:a16="http://schemas.microsoft.com/office/drawing/2014/main" id="{21BF99B4-A732-4E8E-9C57-3AF82814EE36}"/>
              </a:ext>
            </a:extLst>
          </p:cNvPr>
          <p:cNvSpPr>
            <a:spLocks noChangeArrowheads="1"/>
          </p:cNvSpPr>
          <p:nvPr/>
        </p:nvSpPr>
        <p:spPr bwMode="auto">
          <a:xfrm>
            <a:off x="4237697" y="3735148"/>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118" name="Rectangle 93">
            <a:extLst>
              <a:ext uri="{FF2B5EF4-FFF2-40B4-BE49-F238E27FC236}">
                <a16:creationId xmlns:a16="http://schemas.microsoft.com/office/drawing/2014/main" id="{E6FDCBFD-BF75-483F-8F9A-56F65D1CD475}"/>
              </a:ext>
            </a:extLst>
          </p:cNvPr>
          <p:cNvSpPr>
            <a:spLocks noChangeArrowheads="1"/>
          </p:cNvSpPr>
          <p:nvPr/>
        </p:nvSpPr>
        <p:spPr bwMode="auto">
          <a:xfrm>
            <a:off x="3360077" y="3735148"/>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119" name="Rectangle 92">
            <a:extLst>
              <a:ext uri="{FF2B5EF4-FFF2-40B4-BE49-F238E27FC236}">
                <a16:creationId xmlns:a16="http://schemas.microsoft.com/office/drawing/2014/main" id="{4B59261C-7C88-4742-8DA0-4C2A62D2E716}"/>
              </a:ext>
            </a:extLst>
          </p:cNvPr>
          <p:cNvSpPr>
            <a:spLocks noChangeArrowheads="1"/>
          </p:cNvSpPr>
          <p:nvPr/>
        </p:nvSpPr>
        <p:spPr bwMode="auto">
          <a:xfrm>
            <a:off x="2482455" y="3739831"/>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120" name="Rectangle 91">
            <a:extLst>
              <a:ext uri="{FF2B5EF4-FFF2-40B4-BE49-F238E27FC236}">
                <a16:creationId xmlns:a16="http://schemas.microsoft.com/office/drawing/2014/main" id="{10083960-5B57-4E45-9164-C8993E535966}"/>
              </a:ext>
            </a:extLst>
          </p:cNvPr>
          <p:cNvSpPr>
            <a:spLocks noChangeArrowheads="1"/>
          </p:cNvSpPr>
          <p:nvPr/>
        </p:nvSpPr>
        <p:spPr bwMode="auto">
          <a:xfrm>
            <a:off x="1604831" y="3741150"/>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121" name="Rectangle 90">
            <a:extLst>
              <a:ext uri="{FF2B5EF4-FFF2-40B4-BE49-F238E27FC236}">
                <a16:creationId xmlns:a16="http://schemas.microsoft.com/office/drawing/2014/main" id="{D76F4CFB-532B-41F1-9359-ADD349AEAAAB}"/>
              </a:ext>
            </a:extLst>
          </p:cNvPr>
          <p:cNvSpPr>
            <a:spLocks noChangeArrowheads="1"/>
          </p:cNvSpPr>
          <p:nvPr/>
        </p:nvSpPr>
        <p:spPr bwMode="auto">
          <a:xfrm>
            <a:off x="6870560" y="3158552"/>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122" name="Rectangle 89">
            <a:extLst>
              <a:ext uri="{FF2B5EF4-FFF2-40B4-BE49-F238E27FC236}">
                <a16:creationId xmlns:a16="http://schemas.microsoft.com/office/drawing/2014/main" id="{BB412DE6-E8D5-46EC-BA39-434E758CD0BB}"/>
              </a:ext>
            </a:extLst>
          </p:cNvPr>
          <p:cNvSpPr>
            <a:spLocks noChangeArrowheads="1"/>
          </p:cNvSpPr>
          <p:nvPr/>
        </p:nvSpPr>
        <p:spPr bwMode="auto">
          <a:xfrm>
            <a:off x="5992940" y="3158552"/>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123" name="Rectangle 88">
            <a:extLst>
              <a:ext uri="{FF2B5EF4-FFF2-40B4-BE49-F238E27FC236}">
                <a16:creationId xmlns:a16="http://schemas.microsoft.com/office/drawing/2014/main" id="{11596E04-71AB-4812-BDDA-9EB845CFC8E3}"/>
              </a:ext>
            </a:extLst>
          </p:cNvPr>
          <p:cNvSpPr>
            <a:spLocks noChangeArrowheads="1"/>
          </p:cNvSpPr>
          <p:nvPr/>
        </p:nvSpPr>
        <p:spPr bwMode="auto">
          <a:xfrm>
            <a:off x="5115318" y="3158552"/>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124" name="Rectangle 87">
            <a:extLst>
              <a:ext uri="{FF2B5EF4-FFF2-40B4-BE49-F238E27FC236}">
                <a16:creationId xmlns:a16="http://schemas.microsoft.com/office/drawing/2014/main" id="{B8666FE0-8120-4F00-BC18-DCC279B8624E}"/>
              </a:ext>
            </a:extLst>
          </p:cNvPr>
          <p:cNvSpPr>
            <a:spLocks noChangeArrowheads="1"/>
          </p:cNvSpPr>
          <p:nvPr/>
        </p:nvSpPr>
        <p:spPr bwMode="auto">
          <a:xfrm>
            <a:off x="4237697" y="3158552"/>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125" name="Rectangle 86">
            <a:extLst>
              <a:ext uri="{FF2B5EF4-FFF2-40B4-BE49-F238E27FC236}">
                <a16:creationId xmlns:a16="http://schemas.microsoft.com/office/drawing/2014/main" id="{06DA170C-CA57-4CE7-A190-DDE20BC739B7}"/>
              </a:ext>
            </a:extLst>
          </p:cNvPr>
          <p:cNvSpPr>
            <a:spLocks noChangeArrowheads="1"/>
          </p:cNvSpPr>
          <p:nvPr/>
        </p:nvSpPr>
        <p:spPr bwMode="auto">
          <a:xfrm>
            <a:off x="3360077" y="3158552"/>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a:t>
            </a:r>
            <a:endParaRPr lang="en-US" altLang="en-US" sz="900" b="0" dirty="0"/>
          </a:p>
        </p:txBody>
      </p:sp>
      <p:sp>
        <p:nvSpPr>
          <p:cNvPr id="126" name="Rectangle 85">
            <a:extLst>
              <a:ext uri="{FF2B5EF4-FFF2-40B4-BE49-F238E27FC236}">
                <a16:creationId xmlns:a16="http://schemas.microsoft.com/office/drawing/2014/main" id="{E184E2E8-30C7-4F9D-8FD7-0D0589D46635}"/>
              </a:ext>
            </a:extLst>
          </p:cNvPr>
          <p:cNvSpPr>
            <a:spLocks noChangeArrowheads="1"/>
          </p:cNvSpPr>
          <p:nvPr/>
        </p:nvSpPr>
        <p:spPr bwMode="auto">
          <a:xfrm>
            <a:off x="2482455" y="3163235"/>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130" name="Rectangle 115">
            <a:extLst>
              <a:ext uri="{FF2B5EF4-FFF2-40B4-BE49-F238E27FC236}">
                <a16:creationId xmlns:a16="http://schemas.microsoft.com/office/drawing/2014/main" id="{B76B8BE3-84CA-41D2-B7FB-899F533A4DE2}"/>
              </a:ext>
            </a:extLst>
          </p:cNvPr>
          <p:cNvSpPr>
            <a:spLocks noChangeArrowheads="1"/>
          </p:cNvSpPr>
          <p:nvPr/>
        </p:nvSpPr>
        <p:spPr bwMode="auto">
          <a:xfrm>
            <a:off x="1604831" y="3164553"/>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1</a:t>
            </a:r>
          </a:p>
        </p:txBody>
      </p:sp>
      <p:sp>
        <p:nvSpPr>
          <p:cNvPr id="132" name="Rectangle 115">
            <a:extLst>
              <a:ext uri="{FF2B5EF4-FFF2-40B4-BE49-F238E27FC236}">
                <a16:creationId xmlns:a16="http://schemas.microsoft.com/office/drawing/2014/main" id="{FDEFFEF5-C721-4FBA-B9C9-673C25EAEE84}"/>
              </a:ext>
            </a:extLst>
          </p:cNvPr>
          <p:cNvSpPr>
            <a:spLocks noChangeArrowheads="1"/>
          </p:cNvSpPr>
          <p:nvPr/>
        </p:nvSpPr>
        <p:spPr bwMode="auto">
          <a:xfrm>
            <a:off x="5115316" y="5463372"/>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a:t>
            </a:r>
          </a:p>
        </p:txBody>
      </p:sp>
      <p:sp>
        <p:nvSpPr>
          <p:cNvPr id="133" name="Rectangle 115">
            <a:extLst>
              <a:ext uri="{FF2B5EF4-FFF2-40B4-BE49-F238E27FC236}">
                <a16:creationId xmlns:a16="http://schemas.microsoft.com/office/drawing/2014/main" id="{FF2C507D-C05A-4C2B-B8EB-434C3C94E98E}"/>
              </a:ext>
            </a:extLst>
          </p:cNvPr>
          <p:cNvSpPr>
            <a:spLocks noChangeArrowheads="1"/>
          </p:cNvSpPr>
          <p:nvPr/>
        </p:nvSpPr>
        <p:spPr bwMode="auto">
          <a:xfrm>
            <a:off x="5992938" y="5463373"/>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a:t>
            </a:r>
            <a:endParaRPr lang="en-US" altLang="en-US" sz="900" b="0" dirty="0"/>
          </a:p>
        </p:txBody>
      </p:sp>
      <p:sp>
        <p:nvSpPr>
          <p:cNvPr id="134" name="Rectangle 115">
            <a:extLst>
              <a:ext uri="{FF2B5EF4-FFF2-40B4-BE49-F238E27FC236}">
                <a16:creationId xmlns:a16="http://schemas.microsoft.com/office/drawing/2014/main" id="{81E95E67-8A5C-48E8-AE76-E558A90E61D3}"/>
              </a:ext>
            </a:extLst>
          </p:cNvPr>
          <p:cNvSpPr>
            <a:spLocks noChangeArrowheads="1"/>
          </p:cNvSpPr>
          <p:nvPr/>
        </p:nvSpPr>
        <p:spPr bwMode="auto">
          <a:xfrm>
            <a:off x="6870559" y="5463373"/>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4</a:t>
            </a:r>
            <a:endParaRPr lang="en-US" altLang="en-US" sz="900" b="0" dirty="0"/>
          </a:p>
        </p:txBody>
      </p:sp>
      <p:sp>
        <p:nvSpPr>
          <p:cNvPr id="136" name="Rectangle 115">
            <a:extLst>
              <a:ext uri="{FF2B5EF4-FFF2-40B4-BE49-F238E27FC236}">
                <a16:creationId xmlns:a16="http://schemas.microsoft.com/office/drawing/2014/main" id="{CB362DED-2775-4C70-84C5-A75F87E4FF0E}"/>
              </a:ext>
            </a:extLst>
          </p:cNvPr>
          <p:cNvSpPr>
            <a:spLocks noChangeArrowheads="1"/>
          </p:cNvSpPr>
          <p:nvPr/>
        </p:nvSpPr>
        <p:spPr bwMode="auto">
          <a:xfrm>
            <a:off x="4237696" y="5464934"/>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Tree>
    <p:extLst>
      <p:ext uri="{BB962C8B-B14F-4D97-AF65-F5344CB8AC3E}">
        <p14:creationId xmlns:p14="http://schemas.microsoft.com/office/powerpoint/2010/main" val="247551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16613"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April 2021</a:t>
            </a:r>
          </a:p>
        </p:txBody>
      </p:sp>
      <p:sp>
        <p:nvSpPr>
          <p:cNvPr id="53" name="Rectangle 52"/>
          <p:cNvSpPr/>
          <p:nvPr/>
        </p:nvSpPr>
        <p:spPr bwMode="auto">
          <a:xfrm>
            <a:off x="1516613"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47" name="Rectangle 2">
            <a:extLst>
              <a:ext uri="{FF2B5EF4-FFF2-40B4-BE49-F238E27FC236}">
                <a16:creationId xmlns:a16="http://schemas.microsoft.com/office/drawing/2014/main" id="{ECD32D0F-E0D2-4F5E-A5B1-05BC342193B4}"/>
              </a:ext>
            </a:extLst>
          </p:cNvPr>
          <p:cNvSpPr>
            <a:spLocks noChangeArrowheads="1"/>
          </p:cNvSpPr>
          <p:nvPr/>
        </p:nvSpPr>
        <p:spPr bwMode="auto">
          <a:xfrm>
            <a:off x="6782681"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48" name="Rectangle 3">
            <a:extLst>
              <a:ext uri="{FF2B5EF4-FFF2-40B4-BE49-F238E27FC236}">
                <a16:creationId xmlns:a16="http://schemas.microsoft.com/office/drawing/2014/main" id="{22DA3203-81BD-4986-9DE4-214B419D2EFD}"/>
              </a:ext>
            </a:extLst>
          </p:cNvPr>
          <p:cNvSpPr>
            <a:spLocks noChangeArrowheads="1"/>
          </p:cNvSpPr>
          <p:nvPr/>
        </p:nvSpPr>
        <p:spPr bwMode="auto">
          <a:xfrm>
            <a:off x="5905004"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49" name="Rectangle 4">
            <a:extLst>
              <a:ext uri="{FF2B5EF4-FFF2-40B4-BE49-F238E27FC236}">
                <a16:creationId xmlns:a16="http://schemas.microsoft.com/office/drawing/2014/main" id="{D042BDDF-766E-442C-8948-31A69741E0A3}"/>
              </a:ext>
            </a:extLst>
          </p:cNvPr>
          <p:cNvSpPr>
            <a:spLocks noChangeArrowheads="1"/>
          </p:cNvSpPr>
          <p:nvPr/>
        </p:nvSpPr>
        <p:spPr bwMode="auto">
          <a:xfrm>
            <a:off x="5027325"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50" name="Rectangle 5">
            <a:extLst>
              <a:ext uri="{FF2B5EF4-FFF2-40B4-BE49-F238E27FC236}">
                <a16:creationId xmlns:a16="http://schemas.microsoft.com/office/drawing/2014/main" id="{6FBB61DF-7791-48B1-AED4-2B847BB9C102}"/>
              </a:ext>
            </a:extLst>
          </p:cNvPr>
          <p:cNvSpPr>
            <a:spLocks noChangeArrowheads="1"/>
          </p:cNvSpPr>
          <p:nvPr/>
        </p:nvSpPr>
        <p:spPr bwMode="auto">
          <a:xfrm>
            <a:off x="4149648"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51" name="Rectangle 6">
            <a:extLst>
              <a:ext uri="{FF2B5EF4-FFF2-40B4-BE49-F238E27FC236}">
                <a16:creationId xmlns:a16="http://schemas.microsoft.com/office/drawing/2014/main" id="{4AD9217B-0412-40E7-96E0-B8F7E6A09005}"/>
              </a:ext>
            </a:extLst>
          </p:cNvPr>
          <p:cNvSpPr>
            <a:spLocks noChangeArrowheads="1"/>
          </p:cNvSpPr>
          <p:nvPr/>
        </p:nvSpPr>
        <p:spPr bwMode="auto">
          <a:xfrm>
            <a:off x="3271970"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52" name="Rectangle 7">
            <a:extLst>
              <a:ext uri="{FF2B5EF4-FFF2-40B4-BE49-F238E27FC236}">
                <a16:creationId xmlns:a16="http://schemas.microsoft.com/office/drawing/2014/main" id="{A29CB0D5-6ABF-4002-AEA3-63B48F828CBB}"/>
              </a:ext>
            </a:extLst>
          </p:cNvPr>
          <p:cNvSpPr>
            <a:spLocks noChangeArrowheads="1"/>
          </p:cNvSpPr>
          <p:nvPr/>
        </p:nvSpPr>
        <p:spPr bwMode="auto">
          <a:xfrm>
            <a:off x="2394292"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61" name="Rectangle 8">
            <a:extLst>
              <a:ext uri="{FF2B5EF4-FFF2-40B4-BE49-F238E27FC236}">
                <a16:creationId xmlns:a16="http://schemas.microsoft.com/office/drawing/2014/main" id="{4C7E6F07-E7F7-476B-9DEE-E6C5F266146E}"/>
              </a:ext>
            </a:extLst>
          </p:cNvPr>
          <p:cNvSpPr>
            <a:spLocks noChangeArrowheads="1"/>
          </p:cNvSpPr>
          <p:nvPr/>
        </p:nvSpPr>
        <p:spPr bwMode="auto">
          <a:xfrm>
            <a:off x="1516614"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97" name="Rectangle 115">
            <a:extLst>
              <a:ext uri="{FF2B5EF4-FFF2-40B4-BE49-F238E27FC236}">
                <a16:creationId xmlns:a16="http://schemas.microsoft.com/office/drawing/2014/main" id="{F4296213-F739-4F73-B1DC-A078C3B6093A}"/>
              </a:ext>
            </a:extLst>
          </p:cNvPr>
          <p:cNvSpPr>
            <a:spLocks noChangeArrowheads="1"/>
          </p:cNvSpPr>
          <p:nvPr/>
        </p:nvSpPr>
        <p:spPr bwMode="auto">
          <a:xfrm>
            <a:off x="4149649" y="5471107"/>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98" name="Rectangle 114">
            <a:extLst>
              <a:ext uri="{FF2B5EF4-FFF2-40B4-BE49-F238E27FC236}">
                <a16:creationId xmlns:a16="http://schemas.microsoft.com/office/drawing/2014/main" id="{E1E7C731-C370-4899-B102-61E2038587C8}"/>
              </a:ext>
            </a:extLst>
          </p:cNvPr>
          <p:cNvSpPr>
            <a:spLocks noChangeArrowheads="1"/>
          </p:cNvSpPr>
          <p:nvPr/>
        </p:nvSpPr>
        <p:spPr bwMode="auto">
          <a:xfrm>
            <a:off x="3271971" y="5471106"/>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99" name="Rectangle 113">
            <a:extLst>
              <a:ext uri="{FF2B5EF4-FFF2-40B4-BE49-F238E27FC236}">
                <a16:creationId xmlns:a16="http://schemas.microsoft.com/office/drawing/2014/main" id="{D40AB1B3-0419-461C-A012-3318D113CE24}"/>
              </a:ext>
            </a:extLst>
          </p:cNvPr>
          <p:cNvSpPr>
            <a:spLocks noChangeArrowheads="1"/>
          </p:cNvSpPr>
          <p:nvPr/>
        </p:nvSpPr>
        <p:spPr bwMode="auto">
          <a:xfrm>
            <a:off x="2394293" y="5471106"/>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100" name="Rectangle 112">
            <a:extLst>
              <a:ext uri="{FF2B5EF4-FFF2-40B4-BE49-F238E27FC236}">
                <a16:creationId xmlns:a16="http://schemas.microsoft.com/office/drawing/2014/main" id="{E89E5109-AE6B-436E-A0D1-402CE196934C}"/>
              </a:ext>
            </a:extLst>
          </p:cNvPr>
          <p:cNvSpPr>
            <a:spLocks noChangeArrowheads="1"/>
          </p:cNvSpPr>
          <p:nvPr/>
        </p:nvSpPr>
        <p:spPr bwMode="auto">
          <a:xfrm>
            <a:off x="1516616" y="5471108"/>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101" name="Rectangle 111">
            <a:extLst>
              <a:ext uri="{FF2B5EF4-FFF2-40B4-BE49-F238E27FC236}">
                <a16:creationId xmlns:a16="http://schemas.microsoft.com/office/drawing/2014/main" id="{5531D9BB-9E2A-4ED2-8CBC-63697CB26D8E}"/>
              </a:ext>
            </a:extLst>
          </p:cNvPr>
          <p:cNvSpPr>
            <a:spLocks noChangeArrowheads="1"/>
          </p:cNvSpPr>
          <p:nvPr/>
        </p:nvSpPr>
        <p:spPr bwMode="auto">
          <a:xfrm>
            <a:off x="6782683" y="4894474"/>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102" name="Rectangle 110">
            <a:extLst>
              <a:ext uri="{FF2B5EF4-FFF2-40B4-BE49-F238E27FC236}">
                <a16:creationId xmlns:a16="http://schemas.microsoft.com/office/drawing/2014/main" id="{55B71FDD-2A76-479B-B6C3-5FA8EC6CD293}"/>
              </a:ext>
            </a:extLst>
          </p:cNvPr>
          <p:cNvSpPr>
            <a:spLocks noChangeArrowheads="1"/>
          </p:cNvSpPr>
          <p:nvPr/>
        </p:nvSpPr>
        <p:spPr bwMode="auto">
          <a:xfrm>
            <a:off x="5905006" y="4894474"/>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103" name="Rectangle 109">
            <a:extLst>
              <a:ext uri="{FF2B5EF4-FFF2-40B4-BE49-F238E27FC236}">
                <a16:creationId xmlns:a16="http://schemas.microsoft.com/office/drawing/2014/main" id="{87D73FDE-5124-4509-810F-E760F05C280E}"/>
              </a:ext>
            </a:extLst>
          </p:cNvPr>
          <p:cNvSpPr>
            <a:spLocks noChangeArrowheads="1"/>
          </p:cNvSpPr>
          <p:nvPr/>
        </p:nvSpPr>
        <p:spPr bwMode="auto">
          <a:xfrm>
            <a:off x="5027328" y="4894474"/>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104" name="Rectangle 108">
            <a:extLst>
              <a:ext uri="{FF2B5EF4-FFF2-40B4-BE49-F238E27FC236}">
                <a16:creationId xmlns:a16="http://schemas.microsoft.com/office/drawing/2014/main" id="{04C21B32-6A02-4802-AD8C-A1707C42E242}"/>
              </a:ext>
            </a:extLst>
          </p:cNvPr>
          <p:cNvSpPr>
            <a:spLocks noChangeArrowheads="1"/>
          </p:cNvSpPr>
          <p:nvPr/>
        </p:nvSpPr>
        <p:spPr bwMode="auto">
          <a:xfrm>
            <a:off x="4149649" y="4894474"/>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105" name="Rectangle 107">
            <a:extLst>
              <a:ext uri="{FF2B5EF4-FFF2-40B4-BE49-F238E27FC236}">
                <a16:creationId xmlns:a16="http://schemas.microsoft.com/office/drawing/2014/main" id="{D7C2C0A8-69C5-4B35-8247-BFAC919CFE10}"/>
              </a:ext>
            </a:extLst>
          </p:cNvPr>
          <p:cNvSpPr>
            <a:spLocks noChangeArrowheads="1"/>
          </p:cNvSpPr>
          <p:nvPr/>
        </p:nvSpPr>
        <p:spPr bwMode="auto">
          <a:xfrm>
            <a:off x="3271971" y="4894473"/>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106" name="Rectangle 106">
            <a:extLst>
              <a:ext uri="{FF2B5EF4-FFF2-40B4-BE49-F238E27FC236}">
                <a16:creationId xmlns:a16="http://schemas.microsoft.com/office/drawing/2014/main" id="{CC668F2D-0095-4A25-B2A8-74D49EC5F7E3}"/>
              </a:ext>
            </a:extLst>
          </p:cNvPr>
          <p:cNvSpPr>
            <a:spLocks noChangeArrowheads="1"/>
          </p:cNvSpPr>
          <p:nvPr/>
        </p:nvSpPr>
        <p:spPr bwMode="auto">
          <a:xfrm>
            <a:off x="2394293" y="4894473"/>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107" name="Rectangle 105">
            <a:extLst>
              <a:ext uri="{FF2B5EF4-FFF2-40B4-BE49-F238E27FC236}">
                <a16:creationId xmlns:a16="http://schemas.microsoft.com/office/drawing/2014/main" id="{D18B5941-19F9-44AE-BADB-30DA060DBD84}"/>
              </a:ext>
            </a:extLst>
          </p:cNvPr>
          <p:cNvSpPr>
            <a:spLocks noChangeArrowheads="1"/>
          </p:cNvSpPr>
          <p:nvPr/>
        </p:nvSpPr>
        <p:spPr bwMode="auto">
          <a:xfrm>
            <a:off x="1516616" y="4894475"/>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108" name="Rectangle 104">
            <a:extLst>
              <a:ext uri="{FF2B5EF4-FFF2-40B4-BE49-F238E27FC236}">
                <a16:creationId xmlns:a16="http://schemas.microsoft.com/office/drawing/2014/main" id="{CA9B6F94-9642-4C1C-980A-1BAAE0BE8729}"/>
              </a:ext>
            </a:extLst>
          </p:cNvPr>
          <p:cNvSpPr>
            <a:spLocks noChangeArrowheads="1"/>
          </p:cNvSpPr>
          <p:nvPr/>
        </p:nvSpPr>
        <p:spPr bwMode="auto">
          <a:xfrm>
            <a:off x="6782683" y="4317841"/>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109" name="Rectangle 103">
            <a:extLst>
              <a:ext uri="{FF2B5EF4-FFF2-40B4-BE49-F238E27FC236}">
                <a16:creationId xmlns:a16="http://schemas.microsoft.com/office/drawing/2014/main" id="{C3E38D9A-5C47-4DC8-A968-EC2925AAD262}"/>
              </a:ext>
            </a:extLst>
          </p:cNvPr>
          <p:cNvSpPr>
            <a:spLocks noChangeArrowheads="1"/>
          </p:cNvSpPr>
          <p:nvPr/>
        </p:nvSpPr>
        <p:spPr bwMode="auto">
          <a:xfrm>
            <a:off x="5905006" y="4317841"/>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110" name="Rectangle 102">
            <a:extLst>
              <a:ext uri="{FF2B5EF4-FFF2-40B4-BE49-F238E27FC236}">
                <a16:creationId xmlns:a16="http://schemas.microsoft.com/office/drawing/2014/main" id="{F6EF3080-6C61-43E6-A4FB-71B3706B8069}"/>
              </a:ext>
            </a:extLst>
          </p:cNvPr>
          <p:cNvSpPr>
            <a:spLocks noChangeArrowheads="1"/>
          </p:cNvSpPr>
          <p:nvPr/>
        </p:nvSpPr>
        <p:spPr bwMode="auto">
          <a:xfrm>
            <a:off x="5027328" y="4317841"/>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111" name="Rectangle 101">
            <a:extLst>
              <a:ext uri="{FF2B5EF4-FFF2-40B4-BE49-F238E27FC236}">
                <a16:creationId xmlns:a16="http://schemas.microsoft.com/office/drawing/2014/main" id="{D68251D3-BA16-44DE-8A99-04500ADAFFF1}"/>
              </a:ext>
            </a:extLst>
          </p:cNvPr>
          <p:cNvSpPr>
            <a:spLocks noChangeArrowheads="1"/>
          </p:cNvSpPr>
          <p:nvPr/>
        </p:nvSpPr>
        <p:spPr bwMode="auto">
          <a:xfrm>
            <a:off x="4149649" y="4317840"/>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112" name="Rectangle 100">
            <a:extLst>
              <a:ext uri="{FF2B5EF4-FFF2-40B4-BE49-F238E27FC236}">
                <a16:creationId xmlns:a16="http://schemas.microsoft.com/office/drawing/2014/main" id="{AAFE42F9-AFE9-4618-87AF-D93B8BB59B24}"/>
              </a:ext>
            </a:extLst>
          </p:cNvPr>
          <p:cNvSpPr>
            <a:spLocks noChangeArrowheads="1"/>
          </p:cNvSpPr>
          <p:nvPr/>
        </p:nvSpPr>
        <p:spPr bwMode="auto">
          <a:xfrm>
            <a:off x="3271971" y="4317840"/>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113" name="Rectangle 99">
            <a:extLst>
              <a:ext uri="{FF2B5EF4-FFF2-40B4-BE49-F238E27FC236}">
                <a16:creationId xmlns:a16="http://schemas.microsoft.com/office/drawing/2014/main" id="{E3C5DF59-0EAD-4D74-A031-14F12BD80424}"/>
              </a:ext>
            </a:extLst>
          </p:cNvPr>
          <p:cNvSpPr>
            <a:spLocks noChangeArrowheads="1"/>
          </p:cNvSpPr>
          <p:nvPr/>
        </p:nvSpPr>
        <p:spPr bwMode="auto">
          <a:xfrm>
            <a:off x="2394293" y="4317840"/>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114" name="Rectangle 98">
            <a:extLst>
              <a:ext uri="{FF2B5EF4-FFF2-40B4-BE49-F238E27FC236}">
                <a16:creationId xmlns:a16="http://schemas.microsoft.com/office/drawing/2014/main" id="{4DA602D7-9608-4253-92A6-4D0589573F26}"/>
              </a:ext>
            </a:extLst>
          </p:cNvPr>
          <p:cNvSpPr>
            <a:spLocks noChangeArrowheads="1"/>
          </p:cNvSpPr>
          <p:nvPr/>
        </p:nvSpPr>
        <p:spPr bwMode="auto">
          <a:xfrm>
            <a:off x="1516616" y="4317841"/>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115" name="Rectangle 97">
            <a:extLst>
              <a:ext uri="{FF2B5EF4-FFF2-40B4-BE49-F238E27FC236}">
                <a16:creationId xmlns:a16="http://schemas.microsoft.com/office/drawing/2014/main" id="{531A89C3-6D0B-4903-AA33-E6DD4455A001}"/>
              </a:ext>
            </a:extLst>
          </p:cNvPr>
          <p:cNvSpPr>
            <a:spLocks noChangeArrowheads="1"/>
          </p:cNvSpPr>
          <p:nvPr/>
        </p:nvSpPr>
        <p:spPr bwMode="auto">
          <a:xfrm>
            <a:off x="6782683" y="3741207"/>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116" name="Rectangle 96">
            <a:extLst>
              <a:ext uri="{FF2B5EF4-FFF2-40B4-BE49-F238E27FC236}">
                <a16:creationId xmlns:a16="http://schemas.microsoft.com/office/drawing/2014/main" id="{640CB157-0B17-4772-9453-1B9CAB4EB1D6}"/>
              </a:ext>
            </a:extLst>
          </p:cNvPr>
          <p:cNvSpPr>
            <a:spLocks noChangeArrowheads="1"/>
          </p:cNvSpPr>
          <p:nvPr/>
        </p:nvSpPr>
        <p:spPr bwMode="auto">
          <a:xfrm>
            <a:off x="5905006" y="3741207"/>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117" name="Rectangle 95">
            <a:extLst>
              <a:ext uri="{FF2B5EF4-FFF2-40B4-BE49-F238E27FC236}">
                <a16:creationId xmlns:a16="http://schemas.microsoft.com/office/drawing/2014/main" id="{08329997-FC67-48AD-A5FB-A57DE36635CF}"/>
              </a:ext>
            </a:extLst>
          </p:cNvPr>
          <p:cNvSpPr>
            <a:spLocks noChangeArrowheads="1"/>
          </p:cNvSpPr>
          <p:nvPr/>
        </p:nvSpPr>
        <p:spPr bwMode="auto">
          <a:xfrm>
            <a:off x="5027328" y="3741207"/>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118" name="Rectangle 94">
            <a:extLst>
              <a:ext uri="{FF2B5EF4-FFF2-40B4-BE49-F238E27FC236}">
                <a16:creationId xmlns:a16="http://schemas.microsoft.com/office/drawing/2014/main" id="{AECD3695-8C9A-49B8-863C-7DB20B80A5E6}"/>
              </a:ext>
            </a:extLst>
          </p:cNvPr>
          <p:cNvSpPr>
            <a:spLocks noChangeArrowheads="1"/>
          </p:cNvSpPr>
          <p:nvPr/>
        </p:nvSpPr>
        <p:spPr bwMode="auto">
          <a:xfrm>
            <a:off x="4149649" y="3741207"/>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119" name="Rectangle 93">
            <a:extLst>
              <a:ext uri="{FF2B5EF4-FFF2-40B4-BE49-F238E27FC236}">
                <a16:creationId xmlns:a16="http://schemas.microsoft.com/office/drawing/2014/main" id="{A0953A06-565F-4135-A587-5A67C07675CC}"/>
              </a:ext>
            </a:extLst>
          </p:cNvPr>
          <p:cNvSpPr>
            <a:spLocks noChangeArrowheads="1"/>
          </p:cNvSpPr>
          <p:nvPr/>
        </p:nvSpPr>
        <p:spPr bwMode="auto">
          <a:xfrm>
            <a:off x="3271971" y="3741207"/>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120" name="Rectangle 92">
            <a:extLst>
              <a:ext uri="{FF2B5EF4-FFF2-40B4-BE49-F238E27FC236}">
                <a16:creationId xmlns:a16="http://schemas.microsoft.com/office/drawing/2014/main" id="{638CC150-46AA-460C-8B6E-7FCF8C817C39}"/>
              </a:ext>
            </a:extLst>
          </p:cNvPr>
          <p:cNvSpPr>
            <a:spLocks noChangeArrowheads="1"/>
          </p:cNvSpPr>
          <p:nvPr/>
        </p:nvSpPr>
        <p:spPr bwMode="auto">
          <a:xfrm>
            <a:off x="2394293" y="3741207"/>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121" name="Rectangle 91">
            <a:extLst>
              <a:ext uri="{FF2B5EF4-FFF2-40B4-BE49-F238E27FC236}">
                <a16:creationId xmlns:a16="http://schemas.microsoft.com/office/drawing/2014/main" id="{297889BF-4CC8-4D26-B9AC-35B43D31C44B}"/>
              </a:ext>
            </a:extLst>
          </p:cNvPr>
          <p:cNvSpPr>
            <a:spLocks noChangeArrowheads="1"/>
          </p:cNvSpPr>
          <p:nvPr/>
        </p:nvSpPr>
        <p:spPr bwMode="auto">
          <a:xfrm>
            <a:off x="1516616" y="3741209"/>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122" name="Rectangle 90">
            <a:extLst>
              <a:ext uri="{FF2B5EF4-FFF2-40B4-BE49-F238E27FC236}">
                <a16:creationId xmlns:a16="http://schemas.microsoft.com/office/drawing/2014/main" id="{1B4CEE94-395A-40B8-B9F4-B2C46DD45C42}"/>
              </a:ext>
            </a:extLst>
          </p:cNvPr>
          <p:cNvSpPr>
            <a:spLocks noChangeArrowheads="1"/>
          </p:cNvSpPr>
          <p:nvPr/>
        </p:nvSpPr>
        <p:spPr bwMode="auto">
          <a:xfrm>
            <a:off x="6782683" y="3164575"/>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123" name="Rectangle 89">
            <a:extLst>
              <a:ext uri="{FF2B5EF4-FFF2-40B4-BE49-F238E27FC236}">
                <a16:creationId xmlns:a16="http://schemas.microsoft.com/office/drawing/2014/main" id="{D73CA8DC-8548-4C4C-936F-4F23CCCE5034}"/>
              </a:ext>
            </a:extLst>
          </p:cNvPr>
          <p:cNvSpPr>
            <a:spLocks noChangeArrowheads="1"/>
          </p:cNvSpPr>
          <p:nvPr/>
        </p:nvSpPr>
        <p:spPr bwMode="auto">
          <a:xfrm>
            <a:off x="5905006" y="3164575"/>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a:t>
            </a:r>
            <a:endParaRPr lang="en-US" altLang="en-US" sz="900" b="0" dirty="0"/>
          </a:p>
        </p:txBody>
      </p:sp>
      <p:sp>
        <p:nvSpPr>
          <p:cNvPr id="124" name="Rectangle 88">
            <a:extLst>
              <a:ext uri="{FF2B5EF4-FFF2-40B4-BE49-F238E27FC236}">
                <a16:creationId xmlns:a16="http://schemas.microsoft.com/office/drawing/2014/main" id="{9958B346-455D-4A23-BC5D-457B0483DB62}"/>
              </a:ext>
            </a:extLst>
          </p:cNvPr>
          <p:cNvSpPr>
            <a:spLocks noChangeArrowheads="1"/>
          </p:cNvSpPr>
          <p:nvPr/>
        </p:nvSpPr>
        <p:spPr bwMode="auto">
          <a:xfrm>
            <a:off x="5027328" y="3164575"/>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125" name="Rectangle 87">
            <a:extLst>
              <a:ext uri="{FF2B5EF4-FFF2-40B4-BE49-F238E27FC236}">
                <a16:creationId xmlns:a16="http://schemas.microsoft.com/office/drawing/2014/main" id="{0F73E3AA-1315-4CE5-A026-B52612037600}"/>
              </a:ext>
            </a:extLst>
          </p:cNvPr>
          <p:cNvSpPr>
            <a:spLocks noChangeArrowheads="1"/>
          </p:cNvSpPr>
          <p:nvPr/>
        </p:nvSpPr>
        <p:spPr bwMode="auto">
          <a:xfrm>
            <a:off x="4149649" y="3164574"/>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a:t>
            </a:r>
            <a:endParaRPr lang="en-US" altLang="en-US" sz="900" b="0" dirty="0"/>
          </a:p>
        </p:txBody>
      </p:sp>
      <p:sp>
        <p:nvSpPr>
          <p:cNvPr id="126" name="Rectangle 114">
            <a:extLst>
              <a:ext uri="{FF2B5EF4-FFF2-40B4-BE49-F238E27FC236}">
                <a16:creationId xmlns:a16="http://schemas.microsoft.com/office/drawing/2014/main" id="{3088B214-6B7A-4B26-B086-E3B224CB89A1}"/>
              </a:ext>
            </a:extLst>
          </p:cNvPr>
          <p:cNvSpPr>
            <a:spLocks noChangeArrowheads="1"/>
          </p:cNvSpPr>
          <p:nvPr/>
        </p:nvSpPr>
        <p:spPr bwMode="auto">
          <a:xfrm>
            <a:off x="3271972" y="3164575"/>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31</a:t>
            </a:r>
          </a:p>
        </p:txBody>
      </p:sp>
      <p:sp>
        <p:nvSpPr>
          <p:cNvPr id="127" name="Rectangle 113">
            <a:extLst>
              <a:ext uri="{FF2B5EF4-FFF2-40B4-BE49-F238E27FC236}">
                <a16:creationId xmlns:a16="http://schemas.microsoft.com/office/drawing/2014/main" id="{873525A2-E3DD-4D99-A2E8-9C730C657C64}"/>
              </a:ext>
            </a:extLst>
          </p:cNvPr>
          <p:cNvSpPr>
            <a:spLocks noChangeArrowheads="1"/>
          </p:cNvSpPr>
          <p:nvPr/>
        </p:nvSpPr>
        <p:spPr bwMode="auto">
          <a:xfrm>
            <a:off x="2394294" y="3164575"/>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30</a:t>
            </a:r>
          </a:p>
        </p:txBody>
      </p:sp>
      <p:sp>
        <p:nvSpPr>
          <p:cNvPr id="128" name="Rectangle 112">
            <a:extLst>
              <a:ext uri="{FF2B5EF4-FFF2-40B4-BE49-F238E27FC236}">
                <a16:creationId xmlns:a16="http://schemas.microsoft.com/office/drawing/2014/main" id="{D08FA0C5-61E7-47A9-9F4F-008542705AA8}"/>
              </a:ext>
            </a:extLst>
          </p:cNvPr>
          <p:cNvSpPr>
            <a:spLocks noChangeArrowheads="1"/>
          </p:cNvSpPr>
          <p:nvPr/>
        </p:nvSpPr>
        <p:spPr bwMode="auto">
          <a:xfrm>
            <a:off x="1516616" y="3164575"/>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29</a:t>
            </a:r>
          </a:p>
        </p:txBody>
      </p:sp>
      <p:sp>
        <p:nvSpPr>
          <p:cNvPr id="129" name="Rectangle 111">
            <a:extLst>
              <a:ext uri="{FF2B5EF4-FFF2-40B4-BE49-F238E27FC236}">
                <a16:creationId xmlns:a16="http://schemas.microsoft.com/office/drawing/2014/main" id="{FC52D100-4F27-4F53-8086-0865422FA9C7}"/>
              </a:ext>
            </a:extLst>
          </p:cNvPr>
          <p:cNvSpPr>
            <a:spLocks noChangeArrowheads="1"/>
          </p:cNvSpPr>
          <p:nvPr/>
        </p:nvSpPr>
        <p:spPr bwMode="auto">
          <a:xfrm>
            <a:off x="6782683" y="5471107"/>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a:t>
            </a:r>
          </a:p>
        </p:txBody>
      </p:sp>
      <p:sp>
        <p:nvSpPr>
          <p:cNvPr id="130" name="Rectangle 110">
            <a:extLst>
              <a:ext uri="{FF2B5EF4-FFF2-40B4-BE49-F238E27FC236}">
                <a16:creationId xmlns:a16="http://schemas.microsoft.com/office/drawing/2014/main" id="{756C86FA-647F-4753-AFCE-84A8628BEEA1}"/>
              </a:ext>
            </a:extLst>
          </p:cNvPr>
          <p:cNvSpPr>
            <a:spLocks noChangeArrowheads="1"/>
          </p:cNvSpPr>
          <p:nvPr/>
        </p:nvSpPr>
        <p:spPr bwMode="auto">
          <a:xfrm>
            <a:off x="5905006" y="5471107"/>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131" name="Rectangle 109">
            <a:extLst>
              <a:ext uri="{FF2B5EF4-FFF2-40B4-BE49-F238E27FC236}">
                <a16:creationId xmlns:a16="http://schemas.microsoft.com/office/drawing/2014/main" id="{B5DE1050-1307-4721-A6A1-081D88DCA914}"/>
              </a:ext>
            </a:extLst>
          </p:cNvPr>
          <p:cNvSpPr>
            <a:spLocks noChangeArrowheads="1"/>
          </p:cNvSpPr>
          <p:nvPr/>
        </p:nvSpPr>
        <p:spPr bwMode="auto">
          <a:xfrm>
            <a:off x="5027328" y="5471107"/>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30</a:t>
            </a:r>
            <a:endParaRPr lang="en-US" altLang="en-US" sz="900" b="0" dirty="0"/>
          </a:p>
        </p:txBody>
      </p:sp>
    </p:spTree>
    <p:extLst>
      <p:ext uri="{BB962C8B-B14F-4D97-AF65-F5344CB8AC3E}">
        <p14:creationId xmlns:p14="http://schemas.microsoft.com/office/powerpoint/2010/main" val="1272366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451384" y="209329"/>
            <a:ext cx="6143349"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May 2021</a:t>
            </a:r>
          </a:p>
        </p:txBody>
      </p:sp>
      <p:sp>
        <p:nvSpPr>
          <p:cNvPr id="46" name="Rectangle 45"/>
          <p:cNvSpPr/>
          <p:nvPr/>
        </p:nvSpPr>
        <p:spPr bwMode="auto">
          <a:xfrm>
            <a:off x="1451384"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54" name="Rectangle 2">
            <a:extLst>
              <a:ext uri="{FF2B5EF4-FFF2-40B4-BE49-F238E27FC236}">
                <a16:creationId xmlns:a16="http://schemas.microsoft.com/office/drawing/2014/main" id="{BFCFB01C-42A6-4F6C-BFB7-6008F8FF163F}"/>
              </a:ext>
            </a:extLst>
          </p:cNvPr>
          <p:cNvSpPr>
            <a:spLocks noChangeArrowheads="1"/>
          </p:cNvSpPr>
          <p:nvPr/>
        </p:nvSpPr>
        <p:spPr bwMode="auto">
          <a:xfrm>
            <a:off x="6717452"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90" name="Rectangle 3">
            <a:extLst>
              <a:ext uri="{FF2B5EF4-FFF2-40B4-BE49-F238E27FC236}">
                <a16:creationId xmlns:a16="http://schemas.microsoft.com/office/drawing/2014/main" id="{894054B2-02CC-4567-9A6C-18B75A3AB43E}"/>
              </a:ext>
            </a:extLst>
          </p:cNvPr>
          <p:cNvSpPr>
            <a:spLocks noChangeArrowheads="1"/>
          </p:cNvSpPr>
          <p:nvPr/>
        </p:nvSpPr>
        <p:spPr bwMode="auto">
          <a:xfrm>
            <a:off x="5839775"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dirty="0">
                <a:cs typeface="Arial" panose="020B0604020202020204" pitchFamily="34" charset="0"/>
              </a:rPr>
              <a:t>Sat</a:t>
            </a:r>
            <a:endParaRPr lang="en-US" altLang="en-US" sz="1000" b="0" dirty="0"/>
          </a:p>
        </p:txBody>
      </p:sp>
      <p:sp>
        <p:nvSpPr>
          <p:cNvPr id="91" name="Rectangle 4">
            <a:extLst>
              <a:ext uri="{FF2B5EF4-FFF2-40B4-BE49-F238E27FC236}">
                <a16:creationId xmlns:a16="http://schemas.microsoft.com/office/drawing/2014/main" id="{E5DAC27B-19C5-4A47-A6DE-614EFD637EBA}"/>
              </a:ext>
            </a:extLst>
          </p:cNvPr>
          <p:cNvSpPr>
            <a:spLocks noChangeArrowheads="1"/>
          </p:cNvSpPr>
          <p:nvPr/>
        </p:nvSpPr>
        <p:spPr bwMode="auto">
          <a:xfrm>
            <a:off x="4962096"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92" name="Rectangle 5">
            <a:extLst>
              <a:ext uri="{FF2B5EF4-FFF2-40B4-BE49-F238E27FC236}">
                <a16:creationId xmlns:a16="http://schemas.microsoft.com/office/drawing/2014/main" id="{15BDE224-B7F6-45C9-9CAA-B6CFEE49F77C}"/>
              </a:ext>
            </a:extLst>
          </p:cNvPr>
          <p:cNvSpPr>
            <a:spLocks noChangeArrowheads="1"/>
          </p:cNvSpPr>
          <p:nvPr/>
        </p:nvSpPr>
        <p:spPr bwMode="auto">
          <a:xfrm>
            <a:off x="4084419"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93" name="Rectangle 6">
            <a:extLst>
              <a:ext uri="{FF2B5EF4-FFF2-40B4-BE49-F238E27FC236}">
                <a16:creationId xmlns:a16="http://schemas.microsoft.com/office/drawing/2014/main" id="{214BF893-1A2B-46A5-B916-A4BC00EF081D}"/>
              </a:ext>
            </a:extLst>
          </p:cNvPr>
          <p:cNvSpPr>
            <a:spLocks noChangeArrowheads="1"/>
          </p:cNvSpPr>
          <p:nvPr/>
        </p:nvSpPr>
        <p:spPr bwMode="auto">
          <a:xfrm>
            <a:off x="3206741"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94" name="Rectangle 7">
            <a:extLst>
              <a:ext uri="{FF2B5EF4-FFF2-40B4-BE49-F238E27FC236}">
                <a16:creationId xmlns:a16="http://schemas.microsoft.com/office/drawing/2014/main" id="{C546E647-12A1-4ABC-95DF-D4905A6E2EB8}"/>
              </a:ext>
            </a:extLst>
          </p:cNvPr>
          <p:cNvSpPr>
            <a:spLocks noChangeArrowheads="1"/>
          </p:cNvSpPr>
          <p:nvPr/>
        </p:nvSpPr>
        <p:spPr bwMode="auto">
          <a:xfrm>
            <a:off x="2329063"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95" name="Rectangle 8">
            <a:extLst>
              <a:ext uri="{FF2B5EF4-FFF2-40B4-BE49-F238E27FC236}">
                <a16:creationId xmlns:a16="http://schemas.microsoft.com/office/drawing/2014/main" id="{924125DD-4AE4-4B7D-A743-2FFE785B7891}"/>
              </a:ext>
            </a:extLst>
          </p:cNvPr>
          <p:cNvSpPr>
            <a:spLocks noChangeArrowheads="1"/>
          </p:cNvSpPr>
          <p:nvPr/>
        </p:nvSpPr>
        <p:spPr bwMode="auto">
          <a:xfrm>
            <a:off x="1451385"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96" name="Rectangle 115">
            <a:extLst>
              <a:ext uri="{FF2B5EF4-FFF2-40B4-BE49-F238E27FC236}">
                <a16:creationId xmlns:a16="http://schemas.microsoft.com/office/drawing/2014/main" id="{EAC31B3C-9288-45DB-A047-7DAEF9232F79}"/>
              </a:ext>
            </a:extLst>
          </p:cNvPr>
          <p:cNvSpPr>
            <a:spLocks noChangeArrowheads="1"/>
          </p:cNvSpPr>
          <p:nvPr/>
        </p:nvSpPr>
        <p:spPr bwMode="auto">
          <a:xfrm>
            <a:off x="4084419" y="3164573"/>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29</a:t>
            </a:r>
          </a:p>
        </p:txBody>
      </p:sp>
      <p:sp>
        <p:nvSpPr>
          <p:cNvPr id="97" name="Rectangle 114">
            <a:extLst>
              <a:ext uri="{FF2B5EF4-FFF2-40B4-BE49-F238E27FC236}">
                <a16:creationId xmlns:a16="http://schemas.microsoft.com/office/drawing/2014/main" id="{E93F647D-C91B-45DD-9F31-C877690B8289}"/>
              </a:ext>
            </a:extLst>
          </p:cNvPr>
          <p:cNvSpPr>
            <a:spLocks noChangeArrowheads="1"/>
          </p:cNvSpPr>
          <p:nvPr/>
        </p:nvSpPr>
        <p:spPr bwMode="auto">
          <a:xfrm>
            <a:off x="3206742" y="3164574"/>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28</a:t>
            </a:r>
          </a:p>
        </p:txBody>
      </p:sp>
      <p:sp>
        <p:nvSpPr>
          <p:cNvPr id="98" name="Rectangle 113">
            <a:extLst>
              <a:ext uri="{FF2B5EF4-FFF2-40B4-BE49-F238E27FC236}">
                <a16:creationId xmlns:a16="http://schemas.microsoft.com/office/drawing/2014/main" id="{D55F4EF4-5817-463E-9D9A-95E6B7FE3EFB}"/>
              </a:ext>
            </a:extLst>
          </p:cNvPr>
          <p:cNvSpPr>
            <a:spLocks noChangeArrowheads="1"/>
          </p:cNvSpPr>
          <p:nvPr/>
        </p:nvSpPr>
        <p:spPr bwMode="auto">
          <a:xfrm>
            <a:off x="2329064" y="3164574"/>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27</a:t>
            </a:r>
          </a:p>
        </p:txBody>
      </p:sp>
      <p:sp>
        <p:nvSpPr>
          <p:cNvPr id="99" name="Rectangle 112">
            <a:extLst>
              <a:ext uri="{FF2B5EF4-FFF2-40B4-BE49-F238E27FC236}">
                <a16:creationId xmlns:a16="http://schemas.microsoft.com/office/drawing/2014/main" id="{AB35FEA4-B36F-4604-92EC-4A2AF08B95F2}"/>
              </a:ext>
            </a:extLst>
          </p:cNvPr>
          <p:cNvSpPr>
            <a:spLocks noChangeArrowheads="1"/>
          </p:cNvSpPr>
          <p:nvPr/>
        </p:nvSpPr>
        <p:spPr bwMode="auto">
          <a:xfrm>
            <a:off x="1451386" y="6047741"/>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31</a:t>
            </a:r>
          </a:p>
        </p:txBody>
      </p:sp>
      <p:sp>
        <p:nvSpPr>
          <p:cNvPr id="100" name="Rectangle 111">
            <a:extLst>
              <a:ext uri="{FF2B5EF4-FFF2-40B4-BE49-F238E27FC236}">
                <a16:creationId xmlns:a16="http://schemas.microsoft.com/office/drawing/2014/main" id="{6134F459-3A0B-489C-8088-7638027AB11C}"/>
              </a:ext>
            </a:extLst>
          </p:cNvPr>
          <p:cNvSpPr>
            <a:spLocks noChangeArrowheads="1"/>
          </p:cNvSpPr>
          <p:nvPr/>
        </p:nvSpPr>
        <p:spPr bwMode="auto">
          <a:xfrm>
            <a:off x="6717453" y="5471107"/>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30</a:t>
            </a:r>
          </a:p>
        </p:txBody>
      </p:sp>
      <p:sp>
        <p:nvSpPr>
          <p:cNvPr id="101" name="Rectangle 110">
            <a:extLst>
              <a:ext uri="{FF2B5EF4-FFF2-40B4-BE49-F238E27FC236}">
                <a16:creationId xmlns:a16="http://schemas.microsoft.com/office/drawing/2014/main" id="{EFD9DA42-5D0F-4A74-873E-1B09309F02DD}"/>
              </a:ext>
            </a:extLst>
          </p:cNvPr>
          <p:cNvSpPr>
            <a:spLocks noChangeArrowheads="1"/>
          </p:cNvSpPr>
          <p:nvPr/>
        </p:nvSpPr>
        <p:spPr bwMode="auto">
          <a:xfrm>
            <a:off x="5839776" y="5471107"/>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102" name="Rectangle 109">
            <a:extLst>
              <a:ext uri="{FF2B5EF4-FFF2-40B4-BE49-F238E27FC236}">
                <a16:creationId xmlns:a16="http://schemas.microsoft.com/office/drawing/2014/main" id="{AA442E0F-9A4A-4A63-8E23-8497306E2491}"/>
              </a:ext>
            </a:extLst>
          </p:cNvPr>
          <p:cNvSpPr>
            <a:spLocks noChangeArrowheads="1"/>
          </p:cNvSpPr>
          <p:nvPr/>
        </p:nvSpPr>
        <p:spPr bwMode="auto">
          <a:xfrm>
            <a:off x="4962098" y="5471107"/>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103" name="Rectangle 108">
            <a:extLst>
              <a:ext uri="{FF2B5EF4-FFF2-40B4-BE49-F238E27FC236}">
                <a16:creationId xmlns:a16="http://schemas.microsoft.com/office/drawing/2014/main" id="{57E8E1DE-6CDF-4C3D-ADD4-58362A544A62}"/>
              </a:ext>
            </a:extLst>
          </p:cNvPr>
          <p:cNvSpPr>
            <a:spLocks noChangeArrowheads="1"/>
          </p:cNvSpPr>
          <p:nvPr/>
        </p:nvSpPr>
        <p:spPr bwMode="auto">
          <a:xfrm>
            <a:off x="4084419" y="5471107"/>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104" name="Rectangle 107">
            <a:extLst>
              <a:ext uri="{FF2B5EF4-FFF2-40B4-BE49-F238E27FC236}">
                <a16:creationId xmlns:a16="http://schemas.microsoft.com/office/drawing/2014/main" id="{A298B9DB-3548-471F-B858-8A4688891255}"/>
              </a:ext>
            </a:extLst>
          </p:cNvPr>
          <p:cNvSpPr>
            <a:spLocks noChangeArrowheads="1"/>
          </p:cNvSpPr>
          <p:nvPr/>
        </p:nvSpPr>
        <p:spPr bwMode="auto">
          <a:xfrm>
            <a:off x="3206742" y="5471108"/>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105" name="Rectangle 106">
            <a:extLst>
              <a:ext uri="{FF2B5EF4-FFF2-40B4-BE49-F238E27FC236}">
                <a16:creationId xmlns:a16="http://schemas.microsoft.com/office/drawing/2014/main" id="{74585301-4E6D-483E-89B0-BF8796BD6E20}"/>
              </a:ext>
            </a:extLst>
          </p:cNvPr>
          <p:cNvSpPr>
            <a:spLocks noChangeArrowheads="1"/>
          </p:cNvSpPr>
          <p:nvPr/>
        </p:nvSpPr>
        <p:spPr bwMode="auto">
          <a:xfrm>
            <a:off x="2329064" y="5471108"/>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106" name="Rectangle 105">
            <a:extLst>
              <a:ext uri="{FF2B5EF4-FFF2-40B4-BE49-F238E27FC236}">
                <a16:creationId xmlns:a16="http://schemas.microsoft.com/office/drawing/2014/main" id="{1DB9C34F-69E4-4D92-BE29-129528A58327}"/>
              </a:ext>
            </a:extLst>
          </p:cNvPr>
          <p:cNvSpPr>
            <a:spLocks noChangeArrowheads="1"/>
          </p:cNvSpPr>
          <p:nvPr/>
        </p:nvSpPr>
        <p:spPr bwMode="auto">
          <a:xfrm>
            <a:off x="1451386" y="5471108"/>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107" name="Rectangle 104">
            <a:extLst>
              <a:ext uri="{FF2B5EF4-FFF2-40B4-BE49-F238E27FC236}">
                <a16:creationId xmlns:a16="http://schemas.microsoft.com/office/drawing/2014/main" id="{D25E7BA9-5B2E-4D83-AD1F-7BF624C55D65}"/>
              </a:ext>
            </a:extLst>
          </p:cNvPr>
          <p:cNvSpPr>
            <a:spLocks noChangeArrowheads="1"/>
          </p:cNvSpPr>
          <p:nvPr/>
        </p:nvSpPr>
        <p:spPr bwMode="auto">
          <a:xfrm>
            <a:off x="6717453" y="4894474"/>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108" name="Rectangle 103">
            <a:extLst>
              <a:ext uri="{FF2B5EF4-FFF2-40B4-BE49-F238E27FC236}">
                <a16:creationId xmlns:a16="http://schemas.microsoft.com/office/drawing/2014/main" id="{5CBA99EB-78E4-4FE3-9935-5AF3C896B2ED}"/>
              </a:ext>
            </a:extLst>
          </p:cNvPr>
          <p:cNvSpPr>
            <a:spLocks noChangeArrowheads="1"/>
          </p:cNvSpPr>
          <p:nvPr/>
        </p:nvSpPr>
        <p:spPr bwMode="auto">
          <a:xfrm>
            <a:off x="5839776" y="4894474"/>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109" name="Rectangle 102">
            <a:extLst>
              <a:ext uri="{FF2B5EF4-FFF2-40B4-BE49-F238E27FC236}">
                <a16:creationId xmlns:a16="http://schemas.microsoft.com/office/drawing/2014/main" id="{2B64E5EA-FAA4-4C8E-86AD-8CC73D9AE58B}"/>
              </a:ext>
            </a:extLst>
          </p:cNvPr>
          <p:cNvSpPr>
            <a:spLocks noChangeArrowheads="1"/>
          </p:cNvSpPr>
          <p:nvPr/>
        </p:nvSpPr>
        <p:spPr bwMode="auto">
          <a:xfrm>
            <a:off x="4962098" y="4894474"/>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110" name="Rectangle 101">
            <a:extLst>
              <a:ext uri="{FF2B5EF4-FFF2-40B4-BE49-F238E27FC236}">
                <a16:creationId xmlns:a16="http://schemas.microsoft.com/office/drawing/2014/main" id="{A55D8ADC-8BCC-411C-ACA9-C92B9AD34AC9}"/>
              </a:ext>
            </a:extLst>
          </p:cNvPr>
          <p:cNvSpPr>
            <a:spLocks noChangeArrowheads="1"/>
          </p:cNvSpPr>
          <p:nvPr/>
        </p:nvSpPr>
        <p:spPr bwMode="auto">
          <a:xfrm>
            <a:off x="4084419" y="4894474"/>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111" name="Rectangle 100">
            <a:extLst>
              <a:ext uri="{FF2B5EF4-FFF2-40B4-BE49-F238E27FC236}">
                <a16:creationId xmlns:a16="http://schemas.microsoft.com/office/drawing/2014/main" id="{06166463-CA12-44CE-AC81-AB85D47A9C57}"/>
              </a:ext>
            </a:extLst>
          </p:cNvPr>
          <p:cNvSpPr>
            <a:spLocks noChangeArrowheads="1"/>
          </p:cNvSpPr>
          <p:nvPr/>
        </p:nvSpPr>
        <p:spPr bwMode="auto">
          <a:xfrm>
            <a:off x="3206742" y="4894474"/>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112" name="Rectangle 99">
            <a:extLst>
              <a:ext uri="{FF2B5EF4-FFF2-40B4-BE49-F238E27FC236}">
                <a16:creationId xmlns:a16="http://schemas.microsoft.com/office/drawing/2014/main" id="{79981CC1-9341-4B44-82FB-6297E19137A0}"/>
              </a:ext>
            </a:extLst>
          </p:cNvPr>
          <p:cNvSpPr>
            <a:spLocks noChangeArrowheads="1"/>
          </p:cNvSpPr>
          <p:nvPr/>
        </p:nvSpPr>
        <p:spPr bwMode="auto">
          <a:xfrm>
            <a:off x="2329064" y="4894474"/>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113" name="Rectangle 98">
            <a:extLst>
              <a:ext uri="{FF2B5EF4-FFF2-40B4-BE49-F238E27FC236}">
                <a16:creationId xmlns:a16="http://schemas.microsoft.com/office/drawing/2014/main" id="{9381BD53-169D-4C46-84E4-A5875BB225A4}"/>
              </a:ext>
            </a:extLst>
          </p:cNvPr>
          <p:cNvSpPr>
            <a:spLocks noChangeArrowheads="1"/>
          </p:cNvSpPr>
          <p:nvPr/>
        </p:nvSpPr>
        <p:spPr bwMode="auto">
          <a:xfrm>
            <a:off x="1451386" y="4894475"/>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114" name="Rectangle 97">
            <a:extLst>
              <a:ext uri="{FF2B5EF4-FFF2-40B4-BE49-F238E27FC236}">
                <a16:creationId xmlns:a16="http://schemas.microsoft.com/office/drawing/2014/main" id="{62D693AC-3AF7-4DEE-95A0-0CE0D39D46C0}"/>
              </a:ext>
            </a:extLst>
          </p:cNvPr>
          <p:cNvSpPr>
            <a:spLocks noChangeArrowheads="1"/>
          </p:cNvSpPr>
          <p:nvPr/>
        </p:nvSpPr>
        <p:spPr bwMode="auto">
          <a:xfrm>
            <a:off x="6717453" y="4317841"/>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115" name="Rectangle 96">
            <a:extLst>
              <a:ext uri="{FF2B5EF4-FFF2-40B4-BE49-F238E27FC236}">
                <a16:creationId xmlns:a16="http://schemas.microsoft.com/office/drawing/2014/main" id="{2012F914-59A0-4B26-981C-A13621BE112C}"/>
              </a:ext>
            </a:extLst>
          </p:cNvPr>
          <p:cNvSpPr>
            <a:spLocks noChangeArrowheads="1"/>
          </p:cNvSpPr>
          <p:nvPr/>
        </p:nvSpPr>
        <p:spPr bwMode="auto">
          <a:xfrm>
            <a:off x="5839776" y="4317841"/>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116" name="Rectangle 95">
            <a:extLst>
              <a:ext uri="{FF2B5EF4-FFF2-40B4-BE49-F238E27FC236}">
                <a16:creationId xmlns:a16="http://schemas.microsoft.com/office/drawing/2014/main" id="{599AA315-3072-409B-8060-9A0AEF2E8A5D}"/>
              </a:ext>
            </a:extLst>
          </p:cNvPr>
          <p:cNvSpPr>
            <a:spLocks noChangeArrowheads="1"/>
          </p:cNvSpPr>
          <p:nvPr/>
        </p:nvSpPr>
        <p:spPr bwMode="auto">
          <a:xfrm>
            <a:off x="4962098" y="4317841"/>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117" name="Rectangle 94">
            <a:extLst>
              <a:ext uri="{FF2B5EF4-FFF2-40B4-BE49-F238E27FC236}">
                <a16:creationId xmlns:a16="http://schemas.microsoft.com/office/drawing/2014/main" id="{7562E660-FB87-4423-ABE3-D0A0B680BF62}"/>
              </a:ext>
            </a:extLst>
          </p:cNvPr>
          <p:cNvSpPr>
            <a:spLocks noChangeArrowheads="1"/>
          </p:cNvSpPr>
          <p:nvPr/>
        </p:nvSpPr>
        <p:spPr bwMode="auto">
          <a:xfrm>
            <a:off x="4084419" y="4317841"/>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118" name="Rectangle 93">
            <a:extLst>
              <a:ext uri="{FF2B5EF4-FFF2-40B4-BE49-F238E27FC236}">
                <a16:creationId xmlns:a16="http://schemas.microsoft.com/office/drawing/2014/main" id="{AF1D15E0-99EB-4F13-9AC7-FC4EAFF8BECA}"/>
              </a:ext>
            </a:extLst>
          </p:cNvPr>
          <p:cNvSpPr>
            <a:spLocks noChangeArrowheads="1"/>
          </p:cNvSpPr>
          <p:nvPr/>
        </p:nvSpPr>
        <p:spPr bwMode="auto">
          <a:xfrm>
            <a:off x="3206742" y="4317842"/>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119" name="Rectangle 92">
            <a:extLst>
              <a:ext uri="{FF2B5EF4-FFF2-40B4-BE49-F238E27FC236}">
                <a16:creationId xmlns:a16="http://schemas.microsoft.com/office/drawing/2014/main" id="{710A83CC-A3A3-4508-B0E9-66AD6E21190A}"/>
              </a:ext>
            </a:extLst>
          </p:cNvPr>
          <p:cNvSpPr>
            <a:spLocks noChangeArrowheads="1"/>
          </p:cNvSpPr>
          <p:nvPr/>
        </p:nvSpPr>
        <p:spPr bwMode="auto">
          <a:xfrm>
            <a:off x="2329064" y="4317842"/>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120" name="Rectangle 91">
            <a:extLst>
              <a:ext uri="{FF2B5EF4-FFF2-40B4-BE49-F238E27FC236}">
                <a16:creationId xmlns:a16="http://schemas.microsoft.com/office/drawing/2014/main" id="{0A127DDB-458A-44C9-BCB3-C0737D3FADBC}"/>
              </a:ext>
            </a:extLst>
          </p:cNvPr>
          <p:cNvSpPr>
            <a:spLocks noChangeArrowheads="1"/>
          </p:cNvSpPr>
          <p:nvPr/>
        </p:nvSpPr>
        <p:spPr bwMode="auto">
          <a:xfrm>
            <a:off x="1451386" y="4317842"/>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121" name="Rectangle 90">
            <a:extLst>
              <a:ext uri="{FF2B5EF4-FFF2-40B4-BE49-F238E27FC236}">
                <a16:creationId xmlns:a16="http://schemas.microsoft.com/office/drawing/2014/main" id="{F651CD1B-2885-4D12-98AF-A037E5C58499}"/>
              </a:ext>
            </a:extLst>
          </p:cNvPr>
          <p:cNvSpPr>
            <a:spLocks noChangeArrowheads="1"/>
          </p:cNvSpPr>
          <p:nvPr/>
        </p:nvSpPr>
        <p:spPr bwMode="auto">
          <a:xfrm>
            <a:off x="6717453" y="3741208"/>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122" name="Rectangle 89">
            <a:extLst>
              <a:ext uri="{FF2B5EF4-FFF2-40B4-BE49-F238E27FC236}">
                <a16:creationId xmlns:a16="http://schemas.microsoft.com/office/drawing/2014/main" id="{E2B9CF85-6DD0-4346-9091-E1779B041156}"/>
              </a:ext>
            </a:extLst>
          </p:cNvPr>
          <p:cNvSpPr>
            <a:spLocks noChangeArrowheads="1"/>
          </p:cNvSpPr>
          <p:nvPr/>
        </p:nvSpPr>
        <p:spPr bwMode="auto">
          <a:xfrm>
            <a:off x="5839776" y="3741208"/>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123" name="Rectangle 88">
            <a:extLst>
              <a:ext uri="{FF2B5EF4-FFF2-40B4-BE49-F238E27FC236}">
                <a16:creationId xmlns:a16="http://schemas.microsoft.com/office/drawing/2014/main" id="{E8002F5A-306B-4E61-9F03-F02BF06E7CAF}"/>
              </a:ext>
            </a:extLst>
          </p:cNvPr>
          <p:cNvSpPr>
            <a:spLocks noChangeArrowheads="1"/>
          </p:cNvSpPr>
          <p:nvPr/>
        </p:nvSpPr>
        <p:spPr bwMode="auto">
          <a:xfrm>
            <a:off x="4962098" y="3741208"/>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124" name="Rectangle 87">
            <a:extLst>
              <a:ext uri="{FF2B5EF4-FFF2-40B4-BE49-F238E27FC236}">
                <a16:creationId xmlns:a16="http://schemas.microsoft.com/office/drawing/2014/main" id="{1F73C37C-B209-4181-AE65-B7B115E00EF6}"/>
              </a:ext>
            </a:extLst>
          </p:cNvPr>
          <p:cNvSpPr>
            <a:spLocks noChangeArrowheads="1"/>
          </p:cNvSpPr>
          <p:nvPr/>
        </p:nvSpPr>
        <p:spPr bwMode="auto">
          <a:xfrm>
            <a:off x="4084419" y="3741207"/>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125" name="Rectangle 86">
            <a:extLst>
              <a:ext uri="{FF2B5EF4-FFF2-40B4-BE49-F238E27FC236}">
                <a16:creationId xmlns:a16="http://schemas.microsoft.com/office/drawing/2014/main" id="{8827FEE6-9A45-4912-9284-C38A725EF0B9}"/>
              </a:ext>
            </a:extLst>
          </p:cNvPr>
          <p:cNvSpPr>
            <a:spLocks noChangeArrowheads="1"/>
          </p:cNvSpPr>
          <p:nvPr/>
        </p:nvSpPr>
        <p:spPr bwMode="auto">
          <a:xfrm>
            <a:off x="3206742" y="3741208"/>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126" name="Rectangle 85">
            <a:extLst>
              <a:ext uri="{FF2B5EF4-FFF2-40B4-BE49-F238E27FC236}">
                <a16:creationId xmlns:a16="http://schemas.microsoft.com/office/drawing/2014/main" id="{EB907622-CB86-4D83-8587-D6CF5306321B}"/>
              </a:ext>
            </a:extLst>
          </p:cNvPr>
          <p:cNvSpPr>
            <a:spLocks noChangeArrowheads="1"/>
          </p:cNvSpPr>
          <p:nvPr/>
        </p:nvSpPr>
        <p:spPr bwMode="auto">
          <a:xfrm>
            <a:off x="2329064" y="3741208"/>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127" name="Rectangle 115">
            <a:extLst>
              <a:ext uri="{FF2B5EF4-FFF2-40B4-BE49-F238E27FC236}">
                <a16:creationId xmlns:a16="http://schemas.microsoft.com/office/drawing/2014/main" id="{A248DD5B-38BD-491E-A9E0-C791C072E134}"/>
              </a:ext>
            </a:extLst>
          </p:cNvPr>
          <p:cNvSpPr>
            <a:spLocks noChangeArrowheads="1"/>
          </p:cNvSpPr>
          <p:nvPr/>
        </p:nvSpPr>
        <p:spPr bwMode="auto">
          <a:xfrm>
            <a:off x="4962098" y="3164574"/>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30</a:t>
            </a:r>
            <a:endParaRPr lang="en-US" altLang="en-US" sz="900" b="0" dirty="0"/>
          </a:p>
        </p:txBody>
      </p:sp>
      <p:sp>
        <p:nvSpPr>
          <p:cNvPr id="128" name="Rectangle 115">
            <a:extLst>
              <a:ext uri="{FF2B5EF4-FFF2-40B4-BE49-F238E27FC236}">
                <a16:creationId xmlns:a16="http://schemas.microsoft.com/office/drawing/2014/main" id="{FF5639FE-BBE1-4FAA-8D51-96C6605ECE6F}"/>
              </a:ext>
            </a:extLst>
          </p:cNvPr>
          <p:cNvSpPr>
            <a:spLocks noChangeArrowheads="1"/>
          </p:cNvSpPr>
          <p:nvPr/>
        </p:nvSpPr>
        <p:spPr bwMode="auto">
          <a:xfrm>
            <a:off x="5839776" y="3164574"/>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a:t>
            </a:r>
            <a:endParaRPr lang="en-US" altLang="en-US" sz="900" b="0" dirty="0"/>
          </a:p>
        </p:txBody>
      </p:sp>
      <p:sp>
        <p:nvSpPr>
          <p:cNvPr id="129" name="Rectangle 115">
            <a:extLst>
              <a:ext uri="{FF2B5EF4-FFF2-40B4-BE49-F238E27FC236}">
                <a16:creationId xmlns:a16="http://schemas.microsoft.com/office/drawing/2014/main" id="{8E0ABB03-EF9D-460F-BF69-E69F0EE83DA4}"/>
              </a:ext>
            </a:extLst>
          </p:cNvPr>
          <p:cNvSpPr>
            <a:spLocks noChangeArrowheads="1"/>
          </p:cNvSpPr>
          <p:nvPr/>
        </p:nvSpPr>
        <p:spPr bwMode="auto">
          <a:xfrm>
            <a:off x="6717453" y="3164574"/>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2</a:t>
            </a:r>
          </a:p>
        </p:txBody>
      </p:sp>
      <p:sp>
        <p:nvSpPr>
          <p:cNvPr id="130" name="Rectangle 115">
            <a:extLst>
              <a:ext uri="{FF2B5EF4-FFF2-40B4-BE49-F238E27FC236}">
                <a16:creationId xmlns:a16="http://schemas.microsoft.com/office/drawing/2014/main" id="{14C2C19D-A765-4339-BD51-3D8B2F816C97}"/>
              </a:ext>
            </a:extLst>
          </p:cNvPr>
          <p:cNvSpPr>
            <a:spLocks noChangeArrowheads="1"/>
          </p:cNvSpPr>
          <p:nvPr/>
        </p:nvSpPr>
        <p:spPr bwMode="auto">
          <a:xfrm>
            <a:off x="1451386" y="3741208"/>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a:t>
            </a:r>
          </a:p>
        </p:txBody>
      </p:sp>
      <p:sp>
        <p:nvSpPr>
          <p:cNvPr id="47" name="Rectangle 113">
            <a:extLst>
              <a:ext uri="{FF2B5EF4-FFF2-40B4-BE49-F238E27FC236}">
                <a16:creationId xmlns:a16="http://schemas.microsoft.com/office/drawing/2014/main" id="{75B2AD09-0281-4A50-9D87-DCE4CE4DAE1C}"/>
              </a:ext>
            </a:extLst>
          </p:cNvPr>
          <p:cNvSpPr>
            <a:spLocks noChangeArrowheads="1"/>
          </p:cNvSpPr>
          <p:nvPr/>
        </p:nvSpPr>
        <p:spPr bwMode="auto">
          <a:xfrm>
            <a:off x="1451186" y="3164573"/>
            <a:ext cx="877678" cy="5791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26</a:t>
            </a:r>
          </a:p>
        </p:txBody>
      </p:sp>
      <p:sp>
        <p:nvSpPr>
          <p:cNvPr id="48" name="Rectangle 115">
            <a:extLst>
              <a:ext uri="{FF2B5EF4-FFF2-40B4-BE49-F238E27FC236}">
                <a16:creationId xmlns:a16="http://schemas.microsoft.com/office/drawing/2014/main" id="{CF1A2EA3-E8A2-4DC7-A179-AB7A8B057C9D}"/>
              </a:ext>
            </a:extLst>
          </p:cNvPr>
          <p:cNvSpPr>
            <a:spLocks noChangeArrowheads="1"/>
          </p:cNvSpPr>
          <p:nvPr/>
        </p:nvSpPr>
        <p:spPr bwMode="auto">
          <a:xfrm>
            <a:off x="4962095" y="6045240"/>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4</a:t>
            </a:r>
          </a:p>
        </p:txBody>
      </p:sp>
      <p:sp>
        <p:nvSpPr>
          <p:cNvPr id="49" name="Rectangle 114">
            <a:extLst>
              <a:ext uri="{FF2B5EF4-FFF2-40B4-BE49-F238E27FC236}">
                <a16:creationId xmlns:a16="http://schemas.microsoft.com/office/drawing/2014/main" id="{3D067279-C10D-41F1-B9B8-2F9C81394483}"/>
              </a:ext>
            </a:extLst>
          </p:cNvPr>
          <p:cNvSpPr>
            <a:spLocks noChangeArrowheads="1"/>
          </p:cNvSpPr>
          <p:nvPr/>
        </p:nvSpPr>
        <p:spPr bwMode="auto">
          <a:xfrm>
            <a:off x="4084418" y="6045241"/>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a:t>
            </a:r>
          </a:p>
        </p:txBody>
      </p:sp>
      <p:sp>
        <p:nvSpPr>
          <p:cNvPr id="50" name="Rectangle 113">
            <a:extLst>
              <a:ext uri="{FF2B5EF4-FFF2-40B4-BE49-F238E27FC236}">
                <a16:creationId xmlns:a16="http://schemas.microsoft.com/office/drawing/2014/main" id="{BC0AA595-FE65-4BCE-B64B-2DEADD7E6F8F}"/>
              </a:ext>
            </a:extLst>
          </p:cNvPr>
          <p:cNvSpPr>
            <a:spLocks noChangeArrowheads="1"/>
          </p:cNvSpPr>
          <p:nvPr/>
        </p:nvSpPr>
        <p:spPr bwMode="auto">
          <a:xfrm>
            <a:off x="3206740" y="6045241"/>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a:t>
            </a:r>
          </a:p>
        </p:txBody>
      </p:sp>
      <p:sp>
        <p:nvSpPr>
          <p:cNvPr id="51" name="Rectangle 115">
            <a:extLst>
              <a:ext uri="{FF2B5EF4-FFF2-40B4-BE49-F238E27FC236}">
                <a16:creationId xmlns:a16="http://schemas.microsoft.com/office/drawing/2014/main" id="{1B430B87-8716-40F1-BBE0-23E777E36D73}"/>
              </a:ext>
            </a:extLst>
          </p:cNvPr>
          <p:cNvSpPr>
            <a:spLocks noChangeArrowheads="1"/>
          </p:cNvSpPr>
          <p:nvPr/>
        </p:nvSpPr>
        <p:spPr bwMode="auto">
          <a:xfrm>
            <a:off x="5839774" y="6045241"/>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5</a:t>
            </a:r>
            <a:endParaRPr lang="en-US" altLang="en-US" sz="900" b="0" dirty="0"/>
          </a:p>
        </p:txBody>
      </p:sp>
      <p:sp>
        <p:nvSpPr>
          <p:cNvPr id="52" name="Rectangle 113">
            <a:extLst>
              <a:ext uri="{FF2B5EF4-FFF2-40B4-BE49-F238E27FC236}">
                <a16:creationId xmlns:a16="http://schemas.microsoft.com/office/drawing/2014/main" id="{EFC41B16-1ABA-4226-A6AA-6A9531770B69}"/>
              </a:ext>
            </a:extLst>
          </p:cNvPr>
          <p:cNvSpPr>
            <a:spLocks noChangeArrowheads="1"/>
          </p:cNvSpPr>
          <p:nvPr/>
        </p:nvSpPr>
        <p:spPr bwMode="auto">
          <a:xfrm>
            <a:off x="2328862" y="6045240"/>
            <a:ext cx="877678" cy="5791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55" name="Rectangle 115">
            <a:extLst>
              <a:ext uri="{FF2B5EF4-FFF2-40B4-BE49-F238E27FC236}">
                <a16:creationId xmlns:a16="http://schemas.microsoft.com/office/drawing/2014/main" id="{B7EDD5A4-12AB-43E9-86FA-CD0E1787D934}"/>
              </a:ext>
            </a:extLst>
          </p:cNvPr>
          <p:cNvSpPr>
            <a:spLocks noChangeArrowheads="1"/>
          </p:cNvSpPr>
          <p:nvPr/>
        </p:nvSpPr>
        <p:spPr bwMode="auto">
          <a:xfrm>
            <a:off x="6717054" y="6047741"/>
            <a:ext cx="877678" cy="5766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6</a:t>
            </a:r>
            <a:endParaRPr lang="en-US" altLang="en-US" sz="900" b="0" dirty="0"/>
          </a:p>
        </p:txBody>
      </p:sp>
    </p:spTree>
    <p:extLst>
      <p:ext uri="{BB962C8B-B14F-4D97-AF65-F5344CB8AC3E}">
        <p14:creationId xmlns:p14="http://schemas.microsoft.com/office/powerpoint/2010/main" val="2908994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338125"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June 2021</a:t>
            </a:r>
          </a:p>
        </p:txBody>
      </p:sp>
      <p:sp>
        <p:nvSpPr>
          <p:cNvPr id="46" name="Rectangle 45"/>
          <p:cNvSpPr/>
          <p:nvPr/>
        </p:nvSpPr>
        <p:spPr bwMode="auto">
          <a:xfrm>
            <a:off x="1338124"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89" name="Rectangle 2">
            <a:extLst>
              <a:ext uri="{FF2B5EF4-FFF2-40B4-BE49-F238E27FC236}">
                <a16:creationId xmlns:a16="http://schemas.microsoft.com/office/drawing/2014/main" id="{1E9DEF2F-5004-4D3D-B495-D8131F6A2770}"/>
              </a:ext>
            </a:extLst>
          </p:cNvPr>
          <p:cNvSpPr>
            <a:spLocks noChangeArrowheads="1"/>
          </p:cNvSpPr>
          <p:nvPr/>
        </p:nvSpPr>
        <p:spPr bwMode="auto">
          <a:xfrm>
            <a:off x="6604190"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90" name="Rectangle 3">
            <a:extLst>
              <a:ext uri="{FF2B5EF4-FFF2-40B4-BE49-F238E27FC236}">
                <a16:creationId xmlns:a16="http://schemas.microsoft.com/office/drawing/2014/main" id="{F845C897-631A-4B69-B1AB-FB4E54398427}"/>
              </a:ext>
            </a:extLst>
          </p:cNvPr>
          <p:cNvSpPr>
            <a:spLocks noChangeArrowheads="1"/>
          </p:cNvSpPr>
          <p:nvPr/>
        </p:nvSpPr>
        <p:spPr bwMode="auto">
          <a:xfrm>
            <a:off x="5726513" y="2851355"/>
            <a:ext cx="877677"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91" name="Rectangle 4">
            <a:extLst>
              <a:ext uri="{FF2B5EF4-FFF2-40B4-BE49-F238E27FC236}">
                <a16:creationId xmlns:a16="http://schemas.microsoft.com/office/drawing/2014/main" id="{9325E5EE-266C-460C-A78D-C55A6CF80C27}"/>
              </a:ext>
            </a:extLst>
          </p:cNvPr>
          <p:cNvSpPr>
            <a:spLocks noChangeArrowheads="1"/>
          </p:cNvSpPr>
          <p:nvPr/>
        </p:nvSpPr>
        <p:spPr bwMode="auto">
          <a:xfrm>
            <a:off x="4848835"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92" name="Rectangle 5">
            <a:extLst>
              <a:ext uri="{FF2B5EF4-FFF2-40B4-BE49-F238E27FC236}">
                <a16:creationId xmlns:a16="http://schemas.microsoft.com/office/drawing/2014/main" id="{2F9164E1-E158-4A2F-9AB1-06D11DB38F3C}"/>
              </a:ext>
            </a:extLst>
          </p:cNvPr>
          <p:cNvSpPr>
            <a:spLocks noChangeArrowheads="1"/>
          </p:cNvSpPr>
          <p:nvPr/>
        </p:nvSpPr>
        <p:spPr bwMode="auto">
          <a:xfrm>
            <a:off x="3971158" y="2851355"/>
            <a:ext cx="877677"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93" name="Rectangle 6">
            <a:extLst>
              <a:ext uri="{FF2B5EF4-FFF2-40B4-BE49-F238E27FC236}">
                <a16:creationId xmlns:a16="http://schemas.microsoft.com/office/drawing/2014/main" id="{1414342B-6B1A-42F3-AB2F-4938E5D93911}"/>
              </a:ext>
            </a:extLst>
          </p:cNvPr>
          <p:cNvSpPr>
            <a:spLocks noChangeArrowheads="1"/>
          </p:cNvSpPr>
          <p:nvPr/>
        </p:nvSpPr>
        <p:spPr bwMode="auto">
          <a:xfrm>
            <a:off x="3093480"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94" name="Rectangle 7">
            <a:extLst>
              <a:ext uri="{FF2B5EF4-FFF2-40B4-BE49-F238E27FC236}">
                <a16:creationId xmlns:a16="http://schemas.microsoft.com/office/drawing/2014/main" id="{99A5FAD4-27AB-4BCD-8626-CED068226484}"/>
              </a:ext>
            </a:extLst>
          </p:cNvPr>
          <p:cNvSpPr>
            <a:spLocks noChangeArrowheads="1"/>
          </p:cNvSpPr>
          <p:nvPr/>
        </p:nvSpPr>
        <p:spPr bwMode="auto">
          <a:xfrm>
            <a:off x="2215803" y="2851355"/>
            <a:ext cx="877677"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95" name="Rectangle 8">
            <a:extLst>
              <a:ext uri="{FF2B5EF4-FFF2-40B4-BE49-F238E27FC236}">
                <a16:creationId xmlns:a16="http://schemas.microsoft.com/office/drawing/2014/main" id="{CFDEB29D-476B-499F-A77C-83BF3E1F1616}"/>
              </a:ext>
            </a:extLst>
          </p:cNvPr>
          <p:cNvSpPr>
            <a:spLocks noChangeArrowheads="1"/>
          </p:cNvSpPr>
          <p:nvPr/>
        </p:nvSpPr>
        <p:spPr bwMode="auto">
          <a:xfrm>
            <a:off x="1338125" y="2851355"/>
            <a:ext cx="877678" cy="313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96" name="Rectangle 115">
            <a:extLst>
              <a:ext uri="{FF2B5EF4-FFF2-40B4-BE49-F238E27FC236}">
                <a16:creationId xmlns:a16="http://schemas.microsoft.com/office/drawing/2014/main" id="{C1BDEE64-A84A-4D8A-AB5D-976EE23B97F6}"/>
              </a:ext>
            </a:extLst>
          </p:cNvPr>
          <p:cNvSpPr>
            <a:spLocks noChangeArrowheads="1"/>
          </p:cNvSpPr>
          <p:nvPr/>
        </p:nvSpPr>
        <p:spPr bwMode="auto">
          <a:xfrm>
            <a:off x="3971157" y="5471106"/>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97" name="Rectangle 114">
            <a:extLst>
              <a:ext uri="{FF2B5EF4-FFF2-40B4-BE49-F238E27FC236}">
                <a16:creationId xmlns:a16="http://schemas.microsoft.com/office/drawing/2014/main" id="{8EF26768-DB75-443F-AC26-6B6FBB9844B5}"/>
              </a:ext>
            </a:extLst>
          </p:cNvPr>
          <p:cNvSpPr>
            <a:spLocks noChangeArrowheads="1"/>
          </p:cNvSpPr>
          <p:nvPr/>
        </p:nvSpPr>
        <p:spPr bwMode="auto">
          <a:xfrm>
            <a:off x="3093480" y="5471106"/>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30</a:t>
            </a:r>
            <a:endParaRPr lang="en-US" altLang="en-US" sz="900" b="0" dirty="0"/>
          </a:p>
        </p:txBody>
      </p:sp>
      <p:sp>
        <p:nvSpPr>
          <p:cNvPr id="98" name="Rectangle 113">
            <a:extLst>
              <a:ext uri="{FF2B5EF4-FFF2-40B4-BE49-F238E27FC236}">
                <a16:creationId xmlns:a16="http://schemas.microsoft.com/office/drawing/2014/main" id="{3A4AE430-CD85-4C01-869A-72D1C1BCBAF8}"/>
              </a:ext>
            </a:extLst>
          </p:cNvPr>
          <p:cNvSpPr>
            <a:spLocks noChangeArrowheads="1"/>
          </p:cNvSpPr>
          <p:nvPr/>
        </p:nvSpPr>
        <p:spPr bwMode="auto">
          <a:xfrm>
            <a:off x="2215802" y="5471106"/>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29</a:t>
            </a:r>
            <a:endParaRPr lang="en-US" altLang="en-US" sz="900" b="0"/>
          </a:p>
        </p:txBody>
      </p:sp>
      <p:sp>
        <p:nvSpPr>
          <p:cNvPr id="99" name="Rectangle 112">
            <a:extLst>
              <a:ext uri="{FF2B5EF4-FFF2-40B4-BE49-F238E27FC236}">
                <a16:creationId xmlns:a16="http://schemas.microsoft.com/office/drawing/2014/main" id="{EAAF358C-3BFC-4C5C-88C3-98D6AD9FC6BE}"/>
              </a:ext>
            </a:extLst>
          </p:cNvPr>
          <p:cNvSpPr>
            <a:spLocks noChangeArrowheads="1"/>
          </p:cNvSpPr>
          <p:nvPr/>
        </p:nvSpPr>
        <p:spPr bwMode="auto">
          <a:xfrm>
            <a:off x="1338124" y="5471105"/>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28</a:t>
            </a:r>
            <a:endParaRPr lang="en-US" altLang="en-US" sz="900" b="0"/>
          </a:p>
        </p:txBody>
      </p:sp>
      <p:sp>
        <p:nvSpPr>
          <p:cNvPr id="100" name="Rectangle 111">
            <a:extLst>
              <a:ext uri="{FF2B5EF4-FFF2-40B4-BE49-F238E27FC236}">
                <a16:creationId xmlns:a16="http://schemas.microsoft.com/office/drawing/2014/main" id="{9FC8792C-C0BC-4487-9CE0-96CB074AD436}"/>
              </a:ext>
            </a:extLst>
          </p:cNvPr>
          <p:cNvSpPr>
            <a:spLocks noChangeArrowheads="1"/>
          </p:cNvSpPr>
          <p:nvPr/>
        </p:nvSpPr>
        <p:spPr bwMode="auto">
          <a:xfrm>
            <a:off x="6604190" y="4894472"/>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27</a:t>
            </a:r>
            <a:endParaRPr lang="en-US" altLang="en-US" sz="900" b="0"/>
          </a:p>
        </p:txBody>
      </p:sp>
      <p:sp>
        <p:nvSpPr>
          <p:cNvPr id="101" name="Rectangle 110">
            <a:extLst>
              <a:ext uri="{FF2B5EF4-FFF2-40B4-BE49-F238E27FC236}">
                <a16:creationId xmlns:a16="http://schemas.microsoft.com/office/drawing/2014/main" id="{25F5CEC0-0576-4007-B332-F71AE8D2DB16}"/>
              </a:ext>
            </a:extLst>
          </p:cNvPr>
          <p:cNvSpPr>
            <a:spLocks noChangeArrowheads="1"/>
          </p:cNvSpPr>
          <p:nvPr/>
        </p:nvSpPr>
        <p:spPr bwMode="auto">
          <a:xfrm>
            <a:off x="5726513" y="4894472"/>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26</a:t>
            </a:r>
            <a:endParaRPr lang="en-US" altLang="en-US" sz="900" b="0"/>
          </a:p>
        </p:txBody>
      </p:sp>
      <p:sp>
        <p:nvSpPr>
          <p:cNvPr id="102" name="Rectangle 109">
            <a:extLst>
              <a:ext uri="{FF2B5EF4-FFF2-40B4-BE49-F238E27FC236}">
                <a16:creationId xmlns:a16="http://schemas.microsoft.com/office/drawing/2014/main" id="{3853D4CA-6F87-4C7F-AAF9-4CE17C53DB28}"/>
              </a:ext>
            </a:extLst>
          </p:cNvPr>
          <p:cNvSpPr>
            <a:spLocks noChangeArrowheads="1"/>
          </p:cNvSpPr>
          <p:nvPr/>
        </p:nvSpPr>
        <p:spPr bwMode="auto">
          <a:xfrm>
            <a:off x="4848835" y="4894472"/>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25</a:t>
            </a:r>
            <a:endParaRPr lang="en-US" altLang="en-US" sz="900" b="0"/>
          </a:p>
        </p:txBody>
      </p:sp>
      <p:sp>
        <p:nvSpPr>
          <p:cNvPr id="103" name="Rectangle 108">
            <a:extLst>
              <a:ext uri="{FF2B5EF4-FFF2-40B4-BE49-F238E27FC236}">
                <a16:creationId xmlns:a16="http://schemas.microsoft.com/office/drawing/2014/main" id="{8A311D3C-E9CD-4586-AE96-520653607050}"/>
              </a:ext>
            </a:extLst>
          </p:cNvPr>
          <p:cNvSpPr>
            <a:spLocks noChangeArrowheads="1"/>
          </p:cNvSpPr>
          <p:nvPr/>
        </p:nvSpPr>
        <p:spPr bwMode="auto">
          <a:xfrm>
            <a:off x="3971157" y="4894473"/>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24</a:t>
            </a:r>
            <a:endParaRPr lang="en-US" altLang="en-US" sz="900" b="0"/>
          </a:p>
        </p:txBody>
      </p:sp>
      <p:sp>
        <p:nvSpPr>
          <p:cNvPr id="104" name="Rectangle 107">
            <a:extLst>
              <a:ext uri="{FF2B5EF4-FFF2-40B4-BE49-F238E27FC236}">
                <a16:creationId xmlns:a16="http://schemas.microsoft.com/office/drawing/2014/main" id="{70BB3CA6-C0F0-4E91-9118-8512E57A5E31}"/>
              </a:ext>
            </a:extLst>
          </p:cNvPr>
          <p:cNvSpPr>
            <a:spLocks noChangeArrowheads="1"/>
          </p:cNvSpPr>
          <p:nvPr/>
        </p:nvSpPr>
        <p:spPr bwMode="auto">
          <a:xfrm>
            <a:off x="3093480" y="4894473"/>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23</a:t>
            </a:r>
            <a:endParaRPr lang="en-US" altLang="en-US" sz="900" b="0"/>
          </a:p>
        </p:txBody>
      </p:sp>
      <p:sp>
        <p:nvSpPr>
          <p:cNvPr id="105" name="Rectangle 106">
            <a:extLst>
              <a:ext uri="{FF2B5EF4-FFF2-40B4-BE49-F238E27FC236}">
                <a16:creationId xmlns:a16="http://schemas.microsoft.com/office/drawing/2014/main" id="{5AAC1F3E-28F2-4978-B3AD-65BA6945E94F}"/>
              </a:ext>
            </a:extLst>
          </p:cNvPr>
          <p:cNvSpPr>
            <a:spLocks noChangeArrowheads="1"/>
          </p:cNvSpPr>
          <p:nvPr/>
        </p:nvSpPr>
        <p:spPr bwMode="auto">
          <a:xfrm>
            <a:off x="2215802" y="4894473"/>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22</a:t>
            </a:r>
            <a:endParaRPr lang="en-US" altLang="en-US" sz="900" b="0"/>
          </a:p>
        </p:txBody>
      </p:sp>
      <p:sp>
        <p:nvSpPr>
          <p:cNvPr id="106" name="Rectangle 105">
            <a:extLst>
              <a:ext uri="{FF2B5EF4-FFF2-40B4-BE49-F238E27FC236}">
                <a16:creationId xmlns:a16="http://schemas.microsoft.com/office/drawing/2014/main" id="{F085356F-923D-4A05-9205-B0AB465862D2}"/>
              </a:ext>
            </a:extLst>
          </p:cNvPr>
          <p:cNvSpPr>
            <a:spLocks noChangeArrowheads="1"/>
          </p:cNvSpPr>
          <p:nvPr/>
        </p:nvSpPr>
        <p:spPr bwMode="auto">
          <a:xfrm>
            <a:off x="1338124" y="4894473"/>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21</a:t>
            </a:r>
            <a:endParaRPr lang="en-US" altLang="en-US" sz="900" b="0"/>
          </a:p>
        </p:txBody>
      </p:sp>
      <p:sp>
        <p:nvSpPr>
          <p:cNvPr id="107" name="Rectangle 104">
            <a:extLst>
              <a:ext uri="{FF2B5EF4-FFF2-40B4-BE49-F238E27FC236}">
                <a16:creationId xmlns:a16="http://schemas.microsoft.com/office/drawing/2014/main" id="{2B7D6064-D986-4B8D-ADBA-B1ABD5D0B1D3}"/>
              </a:ext>
            </a:extLst>
          </p:cNvPr>
          <p:cNvSpPr>
            <a:spLocks noChangeArrowheads="1"/>
          </p:cNvSpPr>
          <p:nvPr/>
        </p:nvSpPr>
        <p:spPr bwMode="auto">
          <a:xfrm>
            <a:off x="6604190" y="4317840"/>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20</a:t>
            </a:r>
            <a:endParaRPr lang="en-US" altLang="en-US" sz="900" b="0"/>
          </a:p>
        </p:txBody>
      </p:sp>
      <p:sp>
        <p:nvSpPr>
          <p:cNvPr id="108" name="Rectangle 103">
            <a:extLst>
              <a:ext uri="{FF2B5EF4-FFF2-40B4-BE49-F238E27FC236}">
                <a16:creationId xmlns:a16="http://schemas.microsoft.com/office/drawing/2014/main" id="{B15562F4-0E90-4D4C-8FA7-9B9945724F9C}"/>
              </a:ext>
            </a:extLst>
          </p:cNvPr>
          <p:cNvSpPr>
            <a:spLocks noChangeArrowheads="1"/>
          </p:cNvSpPr>
          <p:nvPr/>
        </p:nvSpPr>
        <p:spPr bwMode="auto">
          <a:xfrm>
            <a:off x="5726513" y="4317840"/>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19</a:t>
            </a:r>
            <a:endParaRPr lang="en-US" altLang="en-US" sz="900" b="0"/>
          </a:p>
        </p:txBody>
      </p:sp>
      <p:sp>
        <p:nvSpPr>
          <p:cNvPr id="109" name="Rectangle 102">
            <a:extLst>
              <a:ext uri="{FF2B5EF4-FFF2-40B4-BE49-F238E27FC236}">
                <a16:creationId xmlns:a16="http://schemas.microsoft.com/office/drawing/2014/main" id="{3C1DE5E5-7EFB-4681-930A-DD878855613A}"/>
              </a:ext>
            </a:extLst>
          </p:cNvPr>
          <p:cNvSpPr>
            <a:spLocks noChangeArrowheads="1"/>
          </p:cNvSpPr>
          <p:nvPr/>
        </p:nvSpPr>
        <p:spPr bwMode="auto">
          <a:xfrm>
            <a:off x="4848835" y="4317840"/>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18</a:t>
            </a:r>
            <a:endParaRPr lang="en-US" altLang="en-US" sz="900" b="0"/>
          </a:p>
        </p:txBody>
      </p:sp>
      <p:sp>
        <p:nvSpPr>
          <p:cNvPr id="110" name="Rectangle 101">
            <a:extLst>
              <a:ext uri="{FF2B5EF4-FFF2-40B4-BE49-F238E27FC236}">
                <a16:creationId xmlns:a16="http://schemas.microsoft.com/office/drawing/2014/main" id="{A788BC13-4F37-4B65-94C6-A23CDD41D243}"/>
              </a:ext>
            </a:extLst>
          </p:cNvPr>
          <p:cNvSpPr>
            <a:spLocks noChangeArrowheads="1"/>
          </p:cNvSpPr>
          <p:nvPr/>
        </p:nvSpPr>
        <p:spPr bwMode="auto">
          <a:xfrm>
            <a:off x="3971157" y="4317840"/>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17</a:t>
            </a:r>
            <a:endParaRPr lang="en-US" altLang="en-US" sz="900" b="0"/>
          </a:p>
        </p:txBody>
      </p:sp>
      <p:sp>
        <p:nvSpPr>
          <p:cNvPr id="111" name="Rectangle 100">
            <a:extLst>
              <a:ext uri="{FF2B5EF4-FFF2-40B4-BE49-F238E27FC236}">
                <a16:creationId xmlns:a16="http://schemas.microsoft.com/office/drawing/2014/main" id="{563115C9-ABCC-4275-8198-EE9003E6DC21}"/>
              </a:ext>
            </a:extLst>
          </p:cNvPr>
          <p:cNvSpPr>
            <a:spLocks noChangeArrowheads="1"/>
          </p:cNvSpPr>
          <p:nvPr/>
        </p:nvSpPr>
        <p:spPr bwMode="auto">
          <a:xfrm>
            <a:off x="3093480" y="4317840"/>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16</a:t>
            </a:r>
            <a:endParaRPr lang="en-US" altLang="en-US" sz="900" b="0"/>
          </a:p>
        </p:txBody>
      </p:sp>
      <p:sp>
        <p:nvSpPr>
          <p:cNvPr id="112" name="Rectangle 99">
            <a:extLst>
              <a:ext uri="{FF2B5EF4-FFF2-40B4-BE49-F238E27FC236}">
                <a16:creationId xmlns:a16="http://schemas.microsoft.com/office/drawing/2014/main" id="{FF8A97E5-FB6B-4BA5-A57A-10ED00B3034F}"/>
              </a:ext>
            </a:extLst>
          </p:cNvPr>
          <p:cNvSpPr>
            <a:spLocks noChangeArrowheads="1"/>
          </p:cNvSpPr>
          <p:nvPr/>
        </p:nvSpPr>
        <p:spPr bwMode="auto">
          <a:xfrm>
            <a:off x="2215802" y="4317840"/>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15</a:t>
            </a:r>
            <a:endParaRPr lang="en-US" altLang="en-US" sz="900" b="0"/>
          </a:p>
        </p:txBody>
      </p:sp>
      <p:sp>
        <p:nvSpPr>
          <p:cNvPr id="113" name="Rectangle 98">
            <a:extLst>
              <a:ext uri="{FF2B5EF4-FFF2-40B4-BE49-F238E27FC236}">
                <a16:creationId xmlns:a16="http://schemas.microsoft.com/office/drawing/2014/main" id="{8C908506-26B2-4B44-AD4F-F93202536025}"/>
              </a:ext>
            </a:extLst>
          </p:cNvPr>
          <p:cNvSpPr>
            <a:spLocks noChangeArrowheads="1"/>
          </p:cNvSpPr>
          <p:nvPr/>
        </p:nvSpPr>
        <p:spPr bwMode="auto">
          <a:xfrm>
            <a:off x="1338124" y="4317839"/>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14</a:t>
            </a:r>
            <a:endParaRPr lang="en-US" altLang="en-US" sz="900" b="0"/>
          </a:p>
        </p:txBody>
      </p:sp>
      <p:sp>
        <p:nvSpPr>
          <p:cNvPr id="114" name="Rectangle 97">
            <a:extLst>
              <a:ext uri="{FF2B5EF4-FFF2-40B4-BE49-F238E27FC236}">
                <a16:creationId xmlns:a16="http://schemas.microsoft.com/office/drawing/2014/main" id="{34AED2A4-9CF7-4B50-A951-2A084AD7D5AD}"/>
              </a:ext>
            </a:extLst>
          </p:cNvPr>
          <p:cNvSpPr>
            <a:spLocks noChangeArrowheads="1"/>
          </p:cNvSpPr>
          <p:nvPr/>
        </p:nvSpPr>
        <p:spPr bwMode="auto">
          <a:xfrm>
            <a:off x="6604190" y="3741206"/>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13</a:t>
            </a:r>
            <a:endParaRPr lang="en-US" altLang="en-US" sz="900" b="0"/>
          </a:p>
        </p:txBody>
      </p:sp>
      <p:sp>
        <p:nvSpPr>
          <p:cNvPr id="115" name="Rectangle 96">
            <a:extLst>
              <a:ext uri="{FF2B5EF4-FFF2-40B4-BE49-F238E27FC236}">
                <a16:creationId xmlns:a16="http://schemas.microsoft.com/office/drawing/2014/main" id="{D1AEDFB6-0014-4055-9FDD-43C3A8C19415}"/>
              </a:ext>
            </a:extLst>
          </p:cNvPr>
          <p:cNvSpPr>
            <a:spLocks noChangeArrowheads="1"/>
          </p:cNvSpPr>
          <p:nvPr/>
        </p:nvSpPr>
        <p:spPr bwMode="auto">
          <a:xfrm>
            <a:off x="5726513" y="3741206"/>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12</a:t>
            </a:r>
            <a:endParaRPr lang="en-US" altLang="en-US" sz="900" b="0"/>
          </a:p>
        </p:txBody>
      </p:sp>
      <p:sp>
        <p:nvSpPr>
          <p:cNvPr id="116" name="Rectangle 95">
            <a:extLst>
              <a:ext uri="{FF2B5EF4-FFF2-40B4-BE49-F238E27FC236}">
                <a16:creationId xmlns:a16="http://schemas.microsoft.com/office/drawing/2014/main" id="{5FFAC2DA-C30C-48B7-ADB3-85E2E97A5CF5}"/>
              </a:ext>
            </a:extLst>
          </p:cNvPr>
          <p:cNvSpPr>
            <a:spLocks noChangeArrowheads="1"/>
          </p:cNvSpPr>
          <p:nvPr/>
        </p:nvSpPr>
        <p:spPr bwMode="auto">
          <a:xfrm>
            <a:off x="4848835" y="3741206"/>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11</a:t>
            </a:r>
            <a:endParaRPr lang="en-US" altLang="en-US" sz="900" b="0"/>
          </a:p>
        </p:txBody>
      </p:sp>
      <p:sp>
        <p:nvSpPr>
          <p:cNvPr id="117" name="Rectangle 94">
            <a:extLst>
              <a:ext uri="{FF2B5EF4-FFF2-40B4-BE49-F238E27FC236}">
                <a16:creationId xmlns:a16="http://schemas.microsoft.com/office/drawing/2014/main" id="{1BAD1F64-A791-4042-A53F-A0A93817468F}"/>
              </a:ext>
            </a:extLst>
          </p:cNvPr>
          <p:cNvSpPr>
            <a:spLocks noChangeArrowheads="1"/>
          </p:cNvSpPr>
          <p:nvPr/>
        </p:nvSpPr>
        <p:spPr bwMode="auto">
          <a:xfrm>
            <a:off x="3971157" y="3741207"/>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10</a:t>
            </a:r>
            <a:endParaRPr lang="en-US" altLang="en-US" sz="900" b="0"/>
          </a:p>
        </p:txBody>
      </p:sp>
      <p:sp>
        <p:nvSpPr>
          <p:cNvPr id="118" name="Rectangle 93">
            <a:extLst>
              <a:ext uri="{FF2B5EF4-FFF2-40B4-BE49-F238E27FC236}">
                <a16:creationId xmlns:a16="http://schemas.microsoft.com/office/drawing/2014/main" id="{2911933F-E198-4DD5-899B-3BF1B8711B85}"/>
              </a:ext>
            </a:extLst>
          </p:cNvPr>
          <p:cNvSpPr>
            <a:spLocks noChangeArrowheads="1"/>
          </p:cNvSpPr>
          <p:nvPr/>
        </p:nvSpPr>
        <p:spPr bwMode="auto">
          <a:xfrm>
            <a:off x="3093480" y="3741207"/>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9</a:t>
            </a:r>
            <a:endParaRPr lang="en-US" altLang="en-US" sz="900" b="0"/>
          </a:p>
        </p:txBody>
      </p:sp>
      <p:sp>
        <p:nvSpPr>
          <p:cNvPr id="119" name="Rectangle 92">
            <a:extLst>
              <a:ext uri="{FF2B5EF4-FFF2-40B4-BE49-F238E27FC236}">
                <a16:creationId xmlns:a16="http://schemas.microsoft.com/office/drawing/2014/main" id="{8F7E7EF2-86B4-4DA2-AB90-A68B95A5B35D}"/>
              </a:ext>
            </a:extLst>
          </p:cNvPr>
          <p:cNvSpPr>
            <a:spLocks noChangeArrowheads="1"/>
          </p:cNvSpPr>
          <p:nvPr/>
        </p:nvSpPr>
        <p:spPr bwMode="auto">
          <a:xfrm>
            <a:off x="2215802" y="3741207"/>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8</a:t>
            </a:r>
            <a:endParaRPr lang="en-US" altLang="en-US" sz="900" b="0"/>
          </a:p>
        </p:txBody>
      </p:sp>
      <p:sp>
        <p:nvSpPr>
          <p:cNvPr id="120" name="Rectangle 91">
            <a:extLst>
              <a:ext uri="{FF2B5EF4-FFF2-40B4-BE49-F238E27FC236}">
                <a16:creationId xmlns:a16="http://schemas.microsoft.com/office/drawing/2014/main" id="{D2F88A60-47DA-4113-9017-547413C7F900}"/>
              </a:ext>
            </a:extLst>
          </p:cNvPr>
          <p:cNvSpPr>
            <a:spLocks noChangeArrowheads="1"/>
          </p:cNvSpPr>
          <p:nvPr/>
        </p:nvSpPr>
        <p:spPr bwMode="auto">
          <a:xfrm>
            <a:off x="1338124" y="3741207"/>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7</a:t>
            </a:r>
            <a:endParaRPr lang="en-US" altLang="en-US" sz="900" b="0"/>
          </a:p>
        </p:txBody>
      </p:sp>
      <p:sp>
        <p:nvSpPr>
          <p:cNvPr id="121" name="Rectangle 90">
            <a:extLst>
              <a:ext uri="{FF2B5EF4-FFF2-40B4-BE49-F238E27FC236}">
                <a16:creationId xmlns:a16="http://schemas.microsoft.com/office/drawing/2014/main" id="{06342331-2161-445F-923F-65B3483B5442}"/>
              </a:ext>
            </a:extLst>
          </p:cNvPr>
          <p:cNvSpPr>
            <a:spLocks noChangeArrowheads="1"/>
          </p:cNvSpPr>
          <p:nvPr/>
        </p:nvSpPr>
        <p:spPr bwMode="auto">
          <a:xfrm>
            <a:off x="6604190" y="3164574"/>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6</a:t>
            </a:r>
            <a:endParaRPr lang="en-US" altLang="en-US" sz="900" b="0"/>
          </a:p>
        </p:txBody>
      </p:sp>
      <p:sp>
        <p:nvSpPr>
          <p:cNvPr id="122" name="Rectangle 89">
            <a:extLst>
              <a:ext uri="{FF2B5EF4-FFF2-40B4-BE49-F238E27FC236}">
                <a16:creationId xmlns:a16="http://schemas.microsoft.com/office/drawing/2014/main" id="{4047001E-F977-4FCD-B5A3-41B1794084F5}"/>
              </a:ext>
            </a:extLst>
          </p:cNvPr>
          <p:cNvSpPr>
            <a:spLocks noChangeArrowheads="1"/>
          </p:cNvSpPr>
          <p:nvPr/>
        </p:nvSpPr>
        <p:spPr bwMode="auto">
          <a:xfrm>
            <a:off x="5726513" y="3164574"/>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5</a:t>
            </a:r>
            <a:endParaRPr lang="en-US" altLang="en-US" sz="900" b="0"/>
          </a:p>
        </p:txBody>
      </p:sp>
      <p:sp>
        <p:nvSpPr>
          <p:cNvPr id="123" name="Rectangle 88">
            <a:extLst>
              <a:ext uri="{FF2B5EF4-FFF2-40B4-BE49-F238E27FC236}">
                <a16:creationId xmlns:a16="http://schemas.microsoft.com/office/drawing/2014/main" id="{41E173FE-09EE-4FBE-8661-2923FA23749C}"/>
              </a:ext>
            </a:extLst>
          </p:cNvPr>
          <p:cNvSpPr>
            <a:spLocks noChangeArrowheads="1"/>
          </p:cNvSpPr>
          <p:nvPr/>
        </p:nvSpPr>
        <p:spPr bwMode="auto">
          <a:xfrm>
            <a:off x="4848835" y="3164574"/>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4</a:t>
            </a:r>
            <a:endParaRPr lang="en-US" altLang="en-US" sz="900" b="0"/>
          </a:p>
        </p:txBody>
      </p:sp>
      <p:sp>
        <p:nvSpPr>
          <p:cNvPr id="124" name="Rectangle 87">
            <a:extLst>
              <a:ext uri="{FF2B5EF4-FFF2-40B4-BE49-F238E27FC236}">
                <a16:creationId xmlns:a16="http://schemas.microsoft.com/office/drawing/2014/main" id="{3BC15EB7-CA8A-4623-8FF4-B3B6E34362D3}"/>
              </a:ext>
            </a:extLst>
          </p:cNvPr>
          <p:cNvSpPr>
            <a:spLocks noChangeArrowheads="1"/>
          </p:cNvSpPr>
          <p:nvPr/>
        </p:nvSpPr>
        <p:spPr bwMode="auto">
          <a:xfrm>
            <a:off x="3971157" y="3164574"/>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3</a:t>
            </a:r>
            <a:endParaRPr lang="en-US" altLang="en-US" sz="900" b="0"/>
          </a:p>
        </p:txBody>
      </p:sp>
      <p:sp>
        <p:nvSpPr>
          <p:cNvPr id="125" name="Rectangle 86">
            <a:extLst>
              <a:ext uri="{FF2B5EF4-FFF2-40B4-BE49-F238E27FC236}">
                <a16:creationId xmlns:a16="http://schemas.microsoft.com/office/drawing/2014/main" id="{E796A7F6-711D-4AFD-AC93-D0FCE93CDACD}"/>
              </a:ext>
            </a:extLst>
          </p:cNvPr>
          <p:cNvSpPr>
            <a:spLocks noChangeArrowheads="1"/>
          </p:cNvSpPr>
          <p:nvPr/>
        </p:nvSpPr>
        <p:spPr bwMode="auto">
          <a:xfrm>
            <a:off x="3093480" y="3164574"/>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a:t>
            </a:r>
            <a:endParaRPr lang="en-US" altLang="en-US" sz="900" b="0"/>
          </a:p>
        </p:txBody>
      </p:sp>
      <p:sp>
        <p:nvSpPr>
          <p:cNvPr id="126" name="Rectangle 85">
            <a:extLst>
              <a:ext uri="{FF2B5EF4-FFF2-40B4-BE49-F238E27FC236}">
                <a16:creationId xmlns:a16="http://schemas.microsoft.com/office/drawing/2014/main" id="{EA22CC3D-5893-4D52-A748-F8CA23EA640E}"/>
              </a:ext>
            </a:extLst>
          </p:cNvPr>
          <p:cNvSpPr>
            <a:spLocks noChangeArrowheads="1"/>
          </p:cNvSpPr>
          <p:nvPr/>
        </p:nvSpPr>
        <p:spPr bwMode="auto">
          <a:xfrm>
            <a:off x="2215802" y="3164574"/>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a:t>
            </a:r>
            <a:endParaRPr lang="en-US" altLang="en-US" sz="900" b="0"/>
          </a:p>
        </p:txBody>
      </p:sp>
      <p:sp>
        <p:nvSpPr>
          <p:cNvPr id="127" name="Rectangle 115">
            <a:extLst>
              <a:ext uri="{FF2B5EF4-FFF2-40B4-BE49-F238E27FC236}">
                <a16:creationId xmlns:a16="http://schemas.microsoft.com/office/drawing/2014/main" id="{AFD25D78-9E05-4E11-B6BD-6BE3FC927194}"/>
              </a:ext>
            </a:extLst>
          </p:cNvPr>
          <p:cNvSpPr>
            <a:spLocks noChangeArrowheads="1"/>
          </p:cNvSpPr>
          <p:nvPr/>
        </p:nvSpPr>
        <p:spPr bwMode="auto">
          <a:xfrm>
            <a:off x="4848835" y="5471106"/>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a:t>
            </a:r>
            <a:endParaRPr lang="en-US" altLang="en-US" sz="900" b="0" dirty="0"/>
          </a:p>
        </p:txBody>
      </p:sp>
      <p:sp>
        <p:nvSpPr>
          <p:cNvPr id="128" name="Rectangle 115">
            <a:extLst>
              <a:ext uri="{FF2B5EF4-FFF2-40B4-BE49-F238E27FC236}">
                <a16:creationId xmlns:a16="http://schemas.microsoft.com/office/drawing/2014/main" id="{1ADE2FF0-1838-44C2-AA32-7B03BEDB4819}"/>
              </a:ext>
            </a:extLst>
          </p:cNvPr>
          <p:cNvSpPr>
            <a:spLocks noChangeArrowheads="1"/>
          </p:cNvSpPr>
          <p:nvPr/>
        </p:nvSpPr>
        <p:spPr bwMode="auto">
          <a:xfrm>
            <a:off x="5726513" y="5471106"/>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a:t>
            </a:r>
            <a:endParaRPr lang="en-US" altLang="en-US" sz="900" b="0" dirty="0"/>
          </a:p>
        </p:txBody>
      </p:sp>
      <p:sp>
        <p:nvSpPr>
          <p:cNvPr id="129" name="Rectangle 115">
            <a:extLst>
              <a:ext uri="{FF2B5EF4-FFF2-40B4-BE49-F238E27FC236}">
                <a16:creationId xmlns:a16="http://schemas.microsoft.com/office/drawing/2014/main" id="{B4AD550F-F229-470E-B571-48E7CCC9378C}"/>
              </a:ext>
            </a:extLst>
          </p:cNvPr>
          <p:cNvSpPr>
            <a:spLocks noChangeArrowheads="1"/>
          </p:cNvSpPr>
          <p:nvPr/>
        </p:nvSpPr>
        <p:spPr bwMode="auto">
          <a:xfrm>
            <a:off x="6604190" y="5471106"/>
            <a:ext cx="877678"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4</a:t>
            </a:r>
          </a:p>
        </p:txBody>
      </p:sp>
      <p:sp>
        <p:nvSpPr>
          <p:cNvPr id="130" name="Rectangle 115">
            <a:extLst>
              <a:ext uri="{FF2B5EF4-FFF2-40B4-BE49-F238E27FC236}">
                <a16:creationId xmlns:a16="http://schemas.microsoft.com/office/drawing/2014/main" id="{0EAFE1B0-7B27-4D25-9410-B22C4A3C9E60}"/>
              </a:ext>
            </a:extLst>
          </p:cNvPr>
          <p:cNvSpPr>
            <a:spLocks noChangeArrowheads="1"/>
          </p:cNvSpPr>
          <p:nvPr/>
        </p:nvSpPr>
        <p:spPr bwMode="auto">
          <a:xfrm>
            <a:off x="1337927" y="3164574"/>
            <a:ext cx="877677" cy="5766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31</a:t>
            </a:r>
            <a:endParaRPr lang="en-US" altLang="en-US" sz="900" b="0" dirty="0"/>
          </a:p>
        </p:txBody>
      </p:sp>
    </p:spTree>
    <p:extLst>
      <p:ext uri="{BB962C8B-B14F-4D97-AF65-F5344CB8AC3E}">
        <p14:creationId xmlns:p14="http://schemas.microsoft.com/office/powerpoint/2010/main" val="194696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31283" y="21551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July 2021</a:t>
            </a:r>
          </a:p>
        </p:txBody>
      </p:sp>
      <p:sp>
        <p:nvSpPr>
          <p:cNvPr id="53" name="Rectangle 52"/>
          <p:cNvSpPr/>
          <p:nvPr/>
        </p:nvSpPr>
        <p:spPr bwMode="auto">
          <a:xfrm>
            <a:off x="1531282" y="66478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47" name="Rectangle 2">
            <a:extLst>
              <a:ext uri="{FF2B5EF4-FFF2-40B4-BE49-F238E27FC236}">
                <a16:creationId xmlns:a16="http://schemas.microsoft.com/office/drawing/2014/main" id="{4D599523-DF79-4EAC-BEBE-5476EB9C3EB1}"/>
              </a:ext>
            </a:extLst>
          </p:cNvPr>
          <p:cNvSpPr>
            <a:spLocks noChangeArrowheads="1"/>
          </p:cNvSpPr>
          <p:nvPr/>
        </p:nvSpPr>
        <p:spPr bwMode="auto">
          <a:xfrm>
            <a:off x="6803565" y="2857545"/>
            <a:ext cx="878714" cy="31358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48" name="Rectangle 3">
            <a:extLst>
              <a:ext uri="{FF2B5EF4-FFF2-40B4-BE49-F238E27FC236}">
                <a16:creationId xmlns:a16="http://schemas.microsoft.com/office/drawing/2014/main" id="{315E90B9-9841-47AE-B60F-07FE383C1FA9}"/>
              </a:ext>
            </a:extLst>
          </p:cNvPr>
          <p:cNvSpPr>
            <a:spLocks noChangeArrowheads="1"/>
          </p:cNvSpPr>
          <p:nvPr/>
        </p:nvSpPr>
        <p:spPr bwMode="auto">
          <a:xfrm>
            <a:off x="5924852" y="2857545"/>
            <a:ext cx="878713" cy="31358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49" name="Rectangle 4">
            <a:extLst>
              <a:ext uri="{FF2B5EF4-FFF2-40B4-BE49-F238E27FC236}">
                <a16:creationId xmlns:a16="http://schemas.microsoft.com/office/drawing/2014/main" id="{4B112C6B-63B8-43DD-AD41-42A9B46408EE}"/>
              </a:ext>
            </a:extLst>
          </p:cNvPr>
          <p:cNvSpPr>
            <a:spLocks noChangeArrowheads="1"/>
          </p:cNvSpPr>
          <p:nvPr/>
        </p:nvSpPr>
        <p:spPr bwMode="auto">
          <a:xfrm>
            <a:off x="5046138" y="2857545"/>
            <a:ext cx="878714" cy="31358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50" name="Rectangle 5">
            <a:extLst>
              <a:ext uri="{FF2B5EF4-FFF2-40B4-BE49-F238E27FC236}">
                <a16:creationId xmlns:a16="http://schemas.microsoft.com/office/drawing/2014/main" id="{A5FEF8DF-AC49-4AE7-AB50-2E50DA9B26D2}"/>
              </a:ext>
            </a:extLst>
          </p:cNvPr>
          <p:cNvSpPr>
            <a:spLocks noChangeArrowheads="1"/>
          </p:cNvSpPr>
          <p:nvPr/>
        </p:nvSpPr>
        <p:spPr bwMode="auto">
          <a:xfrm>
            <a:off x="4167424" y="2857545"/>
            <a:ext cx="878713" cy="31358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51" name="Rectangle 6">
            <a:extLst>
              <a:ext uri="{FF2B5EF4-FFF2-40B4-BE49-F238E27FC236}">
                <a16:creationId xmlns:a16="http://schemas.microsoft.com/office/drawing/2014/main" id="{A01B17CD-D6DE-42CA-8830-A80BAE9E8B60}"/>
              </a:ext>
            </a:extLst>
          </p:cNvPr>
          <p:cNvSpPr>
            <a:spLocks noChangeArrowheads="1"/>
          </p:cNvSpPr>
          <p:nvPr/>
        </p:nvSpPr>
        <p:spPr bwMode="auto">
          <a:xfrm>
            <a:off x="3288710" y="2857545"/>
            <a:ext cx="878714" cy="31358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52" name="Rectangle 7">
            <a:extLst>
              <a:ext uri="{FF2B5EF4-FFF2-40B4-BE49-F238E27FC236}">
                <a16:creationId xmlns:a16="http://schemas.microsoft.com/office/drawing/2014/main" id="{0113E2DB-9366-42E5-A8F7-854162A87B14}"/>
              </a:ext>
            </a:extLst>
          </p:cNvPr>
          <p:cNvSpPr>
            <a:spLocks noChangeArrowheads="1"/>
          </p:cNvSpPr>
          <p:nvPr/>
        </p:nvSpPr>
        <p:spPr bwMode="auto">
          <a:xfrm>
            <a:off x="2409997" y="2857545"/>
            <a:ext cx="878713" cy="31358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96" name="Rectangle 8">
            <a:extLst>
              <a:ext uri="{FF2B5EF4-FFF2-40B4-BE49-F238E27FC236}">
                <a16:creationId xmlns:a16="http://schemas.microsoft.com/office/drawing/2014/main" id="{0438770C-D405-4AB3-88BC-7BB628F7BF39}"/>
              </a:ext>
            </a:extLst>
          </p:cNvPr>
          <p:cNvSpPr>
            <a:spLocks noChangeArrowheads="1"/>
          </p:cNvSpPr>
          <p:nvPr/>
        </p:nvSpPr>
        <p:spPr bwMode="auto">
          <a:xfrm>
            <a:off x="1531283" y="2857545"/>
            <a:ext cx="878714" cy="31358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97" name="Rectangle 115">
            <a:extLst>
              <a:ext uri="{FF2B5EF4-FFF2-40B4-BE49-F238E27FC236}">
                <a16:creationId xmlns:a16="http://schemas.microsoft.com/office/drawing/2014/main" id="{C8B95EE2-C088-4033-A947-956EF4763711}"/>
              </a:ext>
            </a:extLst>
          </p:cNvPr>
          <p:cNvSpPr>
            <a:spLocks noChangeArrowheads="1"/>
          </p:cNvSpPr>
          <p:nvPr/>
        </p:nvSpPr>
        <p:spPr bwMode="auto">
          <a:xfrm>
            <a:off x="4167424" y="5480385"/>
            <a:ext cx="878714"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98" name="Rectangle 114">
            <a:extLst>
              <a:ext uri="{FF2B5EF4-FFF2-40B4-BE49-F238E27FC236}">
                <a16:creationId xmlns:a16="http://schemas.microsoft.com/office/drawing/2014/main" id="{EC3E6319-10FB-4DEB-80D4-F3E692DD808F}"/>
              </a:ext>
            </a:extLst>
          </p:cNvPr>
          <p:cNvSpPr>
            <a:spLocks noChangeArrowheads="1"/>
          </p:cNvSpPr>
          <p:nvPr/>
        </p:nvSpPr>
        <p:spPr bwMode="auto">
          <a:xfrm>
            <a:off x="3288711" y="5480384"/>
            <a:ext cx="878713"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99" name="Rectangle 113">
            <a:extLst>
              <a:ext uri="{FF2B5EF4-FFF2-40B4-BE49-F238E27FC236}">
                <a16:creationId xmlns:a16="http://schemas.microsoft.com/office/drawing/2014/main" id="{1ED04EBE-4054-455E-AF18-66FA90267F1A}"/>
              </a:ext>
            </a:extLst>
          </p:cNvPr>
          <p:cNvSpPr>
            <a:spLocks noChangeArrowheads="1"/>
          </p:cNvSpPr>
          <p:nvPr/>
        </p:nvSpPr>
        <p:spPr bwMode="auto">
          <a:xfrm>
            <a:off x="2409997" y="5480384"/>
            <a:ext cx="878714"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100" name="Rectangle 112">
            <a:extLst>
              <a:ext uri="{FF2B5EF4-FFF2-40B4-BE49-F238E27FC236}">
                <a16:creationId xmlns:a16="http://schemas.microsoft.com/office/drawing/2014/main" id="{0AD86FEF-2790-4D1D-9292-32EDE24E0650}"/>
              </a:ext>
            </a:extLst>
          </p:cNvPr>
          <p:cNvSpPr>
            <a:spLocks noChangeArrowheads="1"/>
          </p:cNvSpPr>
          <p:nvPr/>
        </p:nvSpPr>
        <p:spPr bwMode="auto">
          <a:xfrm>
            <a:off x="1531282" y="5480387"/>
            <a:ext cx="878713"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101" name="Rectangle 111">
            <a:extLst>
              <a:ext uri="{FF2B5EF4-FFF2-40B4-BE49-F238E27FC236}">
                <a16:creationId xmlns:a16="http://schemas.microsoft.com/office/drawing/2014/main" id="{44BBD6D3-239E-4F35-8947-13A61DD10207}"/>
              </a:ext>
            </a:extLst>
          </p:cNvPr>
          <p:cNvSpPr>
            <a:spLocks noChangeArrowheads="1"/>
          </p:cNvSpPr>
          <p:nvPr/>
        </p:nvSpPr>
        <p:spPr bwMode="auto">
          <a:xfrm>
            <a:off x="6803566" y="4903072"/>
            <a:ext cx="878714"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102" name="Rectangle 110">
            <a:extLst>
              <a:ext uri="{FF2B5EF4-FFF2-40B4-BE49-F238E27FC236}">
                <a16:creationId xmlns:a16="http://schemas.microsoft.com/office/drawing/2014/main" id="{65CF2C14-4D15-4E29-A855-FCCA36565672}"/>
              </a:ext>
            </a:extLst>
          </p:cNvPr>
          <p:cNvSpPr>
            <a:spLocks noChangeArrowheads="1"/>
          </p:cNvSpPr>
          <p:nvPr/>
        </p:nvSpPr>
        <p:spPr bwMode="auto">
          <a:xfrm>
            <a:off x="5924852" y="4903072"/>
            <a:ext cx="878713"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103" name="Rectangle 109">
            <a:extLst>
              <a:ext uri="{FF2B5EF4-FFF2-40B4-BE49-F238E27FC236}">
                <a16:creationId xmlns:a16="http://schemas.microsoft.com/office/drawing/2014/main" id="{8DAA2230-8723-468F-8C11-B2867A555ED4}"/>
              </a:ext>
            </a:extLst>
          </p:cNvPr>
          <p:cNvSpPr>
            <a:spLocks noChangeArrowheads="1"/>
          </p:cNvSpPr>
          <p:nvPr/>
        </p:nvSpPr>
        <p:spPr bwMode="auto">
          <a:xfrm>
            <a:off x="5046138" y="4903072"/>
            <a:ext cx="878714"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104" name="Rectangle 108">
            <a:extLst>
              <a:ext uri="{FF2B5EF4-FFF2-40B4-BE49-F238E27FC236}">
                <a16:creationId xmlns:a16="http://schemas.microsoft.com/office/drawing/2014/main" id="{52F99ECA-F89D-4D44-AED2-017168DE0F7C}"/>
              </a:ext>
            </a:extLst>
          </p:cNvPr>
          <p:cNvSpPr>
            <a:spLocks noChangeArrowheads="1"/>
          </p:cNvSpPr>
          <p:nvPr/>
        </p:nvSpPr>
        <p:spPr bwMode="auto">
          <a:xfrm>
            <a:off x="4167424" y="4903072"/>
            <a:ext cx="878714" cy="5773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105" name="Rectangle 107">
            <a:extLst>
              <a:ext uri="{FF2B5EF4-FFF2-40B4-BE49-F238E27FC236}">
                <a16:creationId xmlns:a16="http://schemas.microsoft.com/office/drawing/2014/main" id="{973DA404-5E5F-4582-ACF3-A220B608E331}"/>
              </a:ext>
            </a:extLst>
          </p:cNvPr>
          <p:cNvSpPr>
            <a:spLocks noChangeArrowheads="1"/>
          </p:cNvSpPr>
          <p:nvPr/>
        </p:nvSpPr>
        <p:spPr bwMode="auto">
          <a:xfrm>
            <a:off x="3288711" y="4903071"/>
            <a:ext cx="878713" cy="5773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106" name="Rectangle 106">
            <a:extLst>
              <a:ext uri="{FF2B5EF4-FFF2-40B4-BE49-F238E27FC236}">
                <a16:creationId xmlns:a16="http://schemas.microsoft.com/office/drawing/2014/main" id="{BDDB86F0-3C87-48BD-A664-DA75651231A1}"/>
              </a:ext>
            </a:extLst>
          </p:cNvPr>
          <p:cNvSpPr>
            <a:spLocks noChangeArrowheads="1"/>
          </p:cNvSpPr>
          <p:nvPr/>
        </p:nvSpPr>
        <p:spPr bwMode="auto">
          <a:xfrm>
            <a:off x="2409997" y="4903071"/>
            <a:ext cx="878714" cy="5773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107" name="Rectangle 105">
            <a:extLst>
              <a:ext uri="{FF2B5EF4-FFF2-40B4-BE49-F238E27FC236}">
                <a16:creationId xmlns:a16="http://schemas.microsoft.com/office/drawing/2014/main" id="{F2C55ED4-03EC-46C3-B2D8-B80A8884729F}"/>
              </a:ext>
            </a:extLst>
          </p:cNvPr>
          <p:cNvSpPr>
            <a:spLocks noChangeArrowheads="1"/>
          </p:cNvSpPr>
          <p:nvPr/>
        </p:nvSpPr>
        <p:spPr bwMode="auto">
          <a:xfrm>
            <a:off x="1531282" y="4903073"/>
            <a:ext cx="878713" cy="5773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108" name="Rectangle 104">
            <a:extLst>
              <a:ext uri="{FF2B5EF4-FFF2-40B4-BE49-F238E27FC236}">
                <a16:creationId xmlns:a16="http://schemas.microsoft.com/office/drawing/2014/main" id="{B81D6829-8974-4F10-834B-867A227418DE}"/>
              </a:ext>
            </a:extLst>
          </p:cNvPr>
          <p:cNvSpPr>
            <a:spLocks noChangeArrowheads="1"/>
          </p:cNvSpPr>
          <p:nvPr/>
        </p:nvSpPr>
        <p:spPr bwMode="auto">
          <a:xfrm>
            <a:off x="6803566" y="4325758"/>
            <a:ext cx="878714" cy="5773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109" name="Rectangle 103">
            <a:extLst>
              <a:ext uri="{FF2B5EF4-FFF2-40B4-BE49-F238E27FC236}">
                <a16:creationId xmlns:a16="http://schemas.microsoft.com/office/drawing/2014/main" id="{37F78A9F-C02F-4EFC-AD2D-0A76878E3C47}"/>
              </a:ext>
            </a:extLst>
          </p:cNvPr>
          <p:cNvSpPr>
            <a:spLocks noChangeArrowheads="1"/>
          </p:cNvSpPr>
          <p:nvPr/>
        </p:nvSpPr>
        <p:spPr bwMode="auto">
          <a:xfrm>
            <a:off x="5924852" y="4325758"/>
            <a:ext cx="878713" cy="5773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110" name="Rectangle 102">
            <a:extLst>
              <a:ext uri="{FF2B5EF4-FFF2-40B4-BE49-F238E27FC236}">
                <a16:creationId xmlns:a16="http://schemas.microsoft.com/office/drawing/2014/main" id="{83B71092-B5EC-4B9B-B2F8-88CA78457CED}"/>
              </a:ext>
            </a:extLst>
          </p:cNvPr>
          <p:cNvSpPr>
            <a:spLocks noChangeArrowheads="1"/>
          </p:cNvSpPr>
          <p:nvPr/>
        </p:nvSpPr>
        <p:spPr bwMode="auto">
          <a:xfrm>
            <a:off x="5046138" y="4325758"/>
            <a:ext cx="878714" cy="5773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111" name="Rectangle 101">
            <a:extLst>
              <a:ext uri="{FF2B5EF4-FFF2-40B4-BE49-F238E27FC236}">
                <a16:creationId xmlns:a16="http://schemas.microsoft.com/office/drawing/2014/main" id="{79227297-853C-4AAB-8F28-5D0177E589CF}"/>
              </a:ext>
            </a:extLst>
          </p:cNvPr>
          <p:cNvSpPr>
            <a:spLocks noChangeArrowheads="1"/>
          </p:cNvSpPr>
          <p:nvPr/>
        </p:nvSpPr>
        <p:spPr bwMode="auto">
          <a:xfrm>
            <a:off x="4167424" y="4325758"/>
            <a:ext cx="878714"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112" name="Rectangle 100">
            <a:extLst>
              <a:ext uri="{FF2B5EF4-FFF2-40B4-BE49-F238E27FC236}">
                <a16:creationId xmlns:a16="http://schemas.microsoft.com/office/drawing/2014/main" id="{672DC9D4-9B67-47AD-9980-DCF6DE4E14E7}"/>
              </a:ext>
            </a:extLst>
          </p:cNvPr>
          <p:cNvSpPr>
            <a:spLocks noChangeArrowheads="1"/>
          </p:cNvSpPr>
          <p:nvPr/>
        </p:nvSpPr>
        <p:spPr bwMode="auto">
          <a:xfrm>
            <a:off x="3288711" y="4325757"/>
            <a:ext cx="878713"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113" name="Rectangle 99">
            <a:extLst>
              <a:ext uri="{FF2B5EF4-FFF2-40B4-BE49-F238E27FC236}">
                <a16:creationId xmlns:a16="http://schemas.microsoft.com/office/drawing/2014/main" id="{41AEF1DE-0FBA-4C8C-86AC-E3E3139F1E41}"/>
              </a:ext>
            </a:extLst>
          </p:cNvPr>
          <p:cNvSpPr>
            <a:spLocks noChangeArrowheads="1"/>
          </p:cNvSpPr>
          <p:nvPr/>
        </p:nvSpPr>
        <p:spPr bwMode="auto">
          <a:xfrm>
            <a:off x="2409997" y="4325757"/>
            <a:ext cx="878714"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114" name="Rectangle 98">
            <a:extLst>
              <a:ext uri="{FF2B5EF4-FFF2-40B4-BE49-F238E27FC236}">
                <a16:creationId xmlns:a16="http://schemas.microsoft.com/office/drawing/2014/main" id="{C8622D58-4351-4673-B9FE-326B20C4B9E2}"/>
              </a:ext>
            </a:extLst>
          </p:cNvPr>
          <p:cNvSpPr>
            <a:spLocks noChangeArrowheads="1"/>
          </p:cNvSpPr>
          <p:nvPr/>
        </p:nvSpPr>
        <p:spPr bwMode="auto">
          <a:xfrm>
            <a:off x="1531282" y="4325759"/>
            <a:ext cx="878713"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115" name="Rectangle 97">
            <a:extLst>
              <a:ext uri="{FF2B5EF4-FFF2-40B4-BE49-F238E27FC236}">
                <a16:creationId xmlns:a16="http://schemas.microsoft.com/office/drawing/2014/main" id="{796760AF-405C-4299-A4F1-C57E9C107EAF}"/>
              </a:ext>
            </a:extLst>
          </p:cNvPr>
          <p:cNvSpPr>
            <a:spLocks noChangeArrowheads="1"/>
          </p:cNvSpPr>
          <p:nvPr/>
        </p:nvSpPr>
        <p:spPr bwMode="auto">
          <a:xfrm>
            <a:off x="6803566" y="3748444"/>
            <a:ext cx="878714"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116" name="Rectangle 96">
            <a:extLst>
              <a:ext uri="{FF2B5EF4-FFF2-40B4-BE49-F238E27FC236}">
                <a16:creationId xmlns:a16="http://schemas.microsoft.com/office/drawing/2014/main" id="{23FCB754-8A63-4E52-A088-935BEAD2659A}"/>
              </a:ext>
            </a:extLst>
          </p:cNvPr>
          <p:cNvSpPr>
            <a:spLocks noChangeArrowheads="1"/>
          </p:cNvSpPr>
          <p:nvPr/>
        </p:nvSpPr>
        <p:spPr bwMode="auto">
          <a:xfrm>
            <a:off x="5924852" y="3748444"/>
            <a:ext cx="878713"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117" name="Rectangle 95">
            <a:extLst>
              <a:ext uri="{FF2B5EF4-FFF2-40B4-BE49-F238E27FC236}">
                <a16:creationId xmlns:a16="http://schemas.microsoft.com/office/drawing/2014/main" id="{B8C78635-25E6-4FD5-94F3-F937273CBA09}"/>
              </a:ext>
            </a:extLst>
          </p:cNvPr>
          <p:cNvSpPr>
            <a:spLocks noChangeArrowheads="1"/>
          </p:cNvSpPr>
          <p:nvPr/>
        </p:nvSpPr>
        <p:spPr bwMode="auto">
          <a:xfrm>
            <a:off x="5046138" y="3748444"/>
            <a:ext cx="878714"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118" name="Rectangle 94">
            <a:extLst>
              <a:ext uri="{FF2B5EF4-FFF2-40B4-BE49-F238E27FC236}">
                <a16:creationId xmlns:a16="http://schemas.microsoft.com/office/drawing/2014/main" id="{65FACC16-D053-4B9E-8060-890D40A246D1}"/>
              </a:ext>
            </a:extLst>
          </p:cNvPr>
          <p:cNvSpPr>
            <a:spLocks noChangeArrowheads="1"/>
          </p:cNvSpPr>
          <p:nvPr/>
        </p:nvSpPr>
        <p:spPr bwMode="auto">
          <a:xfrm>
            <a:off x="4167424" y="3748444"/>
            <a:ext cx="878714" cy="5773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119" name="Rectangle 93">
            <a:extLst>
              <a:ext uri="{FF2B5EF4-FFF2-40B4-BE49-F238E27FC236}">
                <a16:creationId xmlns:a16="http://schemas.microsoft.com/office/drawing/2014/main" id="{4F3A2EAA-3491-4657-AB4B-0B8B375FFC40}"/>
              </a:ext>
            </a:extLst>
          </p:cNvPr>
          <p:cNvSpPr>
            <a:spLocks noChangeArrowheads="1"/>
          </p:cNvSpPr>
          <p:nvPr/>
        </p:nvSpPr>
        <p:spPr bwMode="auto">
          <a:xfrm>
            <a:off x="3288711" y="3748444"/>
            <a:ext cx="878713" cy="5773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120" name="Rectangle 92">
            <a:extLst>
              <a:ext uri="{FF2B5EF4-FFF2-40B4-BE49-F238E27FC236}">
                <a16:creationId xmlns:a16="http://schemas.microsoft.com/office/drawing/2014/main" id="{EF406685-3959-4431-90FE-4112CE2CDED2}"/>
              </a:ext>
            </a:extLst>
          </p:cNvPr>
          <p:cNvSpPr>
            <a:spLocks noChangeArrowheads="1"/>
          </p:cNvSpPr>
          <p:nvPr/>
        </p:nvSpPr>
        <p:spPr bwMode="auto">
          <a:xfrm>
            <a:off x="2409997" y="3748444"/>
            <a:ext cx="878714" cy="5773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121" name="Rectangle 91">
            <a:extLst>
              <a:ext uri="{FF2B5EF4-FFF2-40B4-BE49-F238E27FC236}">
                <a16:creationId xmlns:a16="http://schemas.microsoft.com/office/drawing/2014/main" id="{2DC96B0D-2E2F-460F-B9C0-082419541F6C}"/>
              </a:ext>
            </a:extLst>
          </p:cNvPr>
          <p:cNvSpPr>
            <a:spLocks noChangeArrowheads="1"/>
          </p:cNvSpPr>
          <p:nvPr/>
        </p:nvSpPr>
        <p:spPr bwMode="auto">
          <a:xfrm>
            <a:off x="1531282" y="3748446"/>
            <a:ext cx="878713" cy="5773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122" name="Rectangle 90">
            <a:extLst>
              <a:ext uri="{FF2B5EF4-FFF2-40B4-BE49-F238E27FC236}">
                <a16:creationId xmlns:a16="http://schemas.microsoft.com/office/drawing/2014/main" id="{85E150DF-1D8F-4B7F-8F22-1B801E9A66FB}"/>
              </a:ext>
            </a:extLst>
          </p:cNvPr>
          <p:cNvSpPr>
            <a:spLocks noChangeArrowheads="1"/>
          </p:cNvSpPr>
          <p:nvPr/>
        </p:nvSpPr>
        <p:spPr bwMode="auto">
          <a:xfrm>
            <a:off x="6803566" y="3171131"/>
            <a:ext cx="878714" cy="5773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123" name="Rectangle 89">
            <a:extLst>
              <a:ext uri="{FF2B5EF4-FFF2-40B4-BE49-F238E27FC236}">
                <a16:creationId xmlns:a16="http://schemas.microsoft.com/office/drawing/2014/main" id="{8CE857AD-85F5-4F76-80E6-B9F60A119E7A}"/>
              </a:ext>
            </a:extLst>
          </p:cNvPr>
          <p:cNvSpPr>
            <a:spLocks noChangeArrowheads="1"/>
          </p:cNvSpPr>
          <p:nvPr/>
        </p:nvSpPr>
        <p:spPr bwMode="auto">
          <a:xfrm>
            <a:off x="5924852" y="3171131"/>
            <a:ext cx="878713" cy="5773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a:t>
            </a:r>
            <a:endParaRPr lang="en-US" altLang="en-US" sz="900" b="0" dirty="0"/>
          </a:p>
        </p:txBody>
      </p:sp>
      <p:sp>
        <p:nvSpPr>
          <p:cNvPr id="124" name="Rectangle 88">
            <a:extLst>
              <a:ext uri="{FF2B5EF4-FFF2-40B4-BE49-F238E27FC236}">
                <a16:creationId xmlns:a16="http://schemas.microsoft.com/office/drawing/2014/main" id="{E34B6BB3-A1DD-490D-ACA5-6E78726F2889}"/>
              </a:ext>
            </a:extLst>
          </p:cNvPr>
          <p:cNvSpPr>
            <a:spLocks noChangeArrowheads="1"/>
          </p:cNvSpPr>
          <p:nvPr/>
        </p:nvSpPr>
        <p:spPr bwMode="auto">
          <a:xfrm>
            <a:off x="5046138" y="3171131"/>
            <a:ext cx="878714" cy="5773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125" name="Rectangle 87">
            <a:extLst>
              <a:ext uri="{FF2B5EF4-FFF2-40B4-BE49-F238E27FC236}">
                <a16:creationId xmlns:a16="http://schemas.microsoft.com/office/drawing/2014/main" id="{2D799191-9CAE-47FE-85AC-A774916723FB}"/>
              </a:ext>
            </a:extLst>
          </p:cNvPr>
          <p:cNvSpPr>
            <a:spLocks noChangeArrowheads="1"/>
          </p:cNvSpPr>
          <p:nvPr/>
        </p:nvSpPr>
        <p:spPr bwMode="auto">
          <a:xfrm>
            <a:off x="4167424" y="3171130"/>
            <a:ext cx="878714"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a:t>
            </a:r>
            <a:endParaRPr lang="en-US" altLang="en-US" sz="900" b="0" dirty="0"/>
          </a:p>
        </p:txBody>
      </p:sp>
      <p:sp>
        <p:nvSpPr>
          <p:cNvPr id="126" name="Rectangle 114">
            <a:extLst>
              <a:ext uri="{FF2B5EF4-FFF2-40B4-BE49-F238E27FC236}">
                <a16:creationId xmlns:a16="http://schemas.microsoft.com/office/drawing/2014/main" id="{01225FDE-89D2-426D-9984-E9D233D7EB25}"/>
              </a:ext>
            </a:extLst>
          </p:cNvPr>
          <p:cNvSpPr>
            <a:spLocks noChangeArrowheads="1"/>
          </p:cNvSpPr>
          <p:nvPr/>
        </p:nvSpPr>
        <p:spPr bwMode="auto">
          <a:xfrm>
            <a:off x="3288711" y="3171132"/>
            <a:ext cx="878713"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30</a:t>
            </a:r>
          </a:p>
        </p:txBody>
      </p:sp>
      <p:sp>
        <p:nvSpPr>
          <p:cNvPr id="127" name="Rectangle 113">
            <a:extLst>
              <a:ext uri="{FF2B5EF4-FFF2-40B4-BE49-F238E27FC236}">
                <a16:creationId xmlns:a16="http://schemas.microsoft.com/office/drawing/2014/main" id="{AD1D9040-37C6-49D9-8997-95FC1E4B5097}"/>
              </a:ext>
            </a:extLst>
          </p:cNvPr>
          <p:cNvSpPr>
            <a:spLocks noChangeArrowheads="1"/>
          </p:cNvSpPr>
          <p:nvPr/>
        </p:nvSpPr>
        <p:spPr bwMode="auto">
          <a:xfrm>
            <a:off x="2409997" y="3171132"/>
            <a:ext cx="878714"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29</a:t>
            </a:r>
          </a:p>
        </p:txBody>
      </p:sp>
      <p:sp>
        <p:nvSpPr>
          <p:cNvPr id="128" name="Rectangle 112">
            <a:extLst>
              <a:ext uri="{FF2B5EF4-FFF2-40B4-BE49-F238E27FC236}">
                <a16:creationId xmlns:a16="http://schemas.microsoft.com/office/drawing/2014/main" id="{6F120AF3-1E1C-4A4E-BB99-FA407D6EC628}"/>
              </a:ext>
            </a:extLst>
          </p:cNvPr>
          <p:cNvSpPr>
            <a:spLocks noChangeArrowheads="1"/>
          </p:cNvSpPr>
          <p:nvPr/>
        </p:nvSpPr>
        <p:spPr bwMode="auto">
          <a:xfrm>
            <a:off x="1530543" y="3171134"/>
            <a:ext cx="878713"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28</a:t>
            </a:r>
          </a:p>
        </p:txBody>
      </p:sp>
      <p:sp>
        <p:nvSpPr>
          <p:cNvPr id="129" name="Rectangle 111">
            <a:extLst>
              <a:ext uri="{FF2B5EF4-FFF2-40B4-BE49-F238E27FC236}">
                <a16:creationId xmlns:a16="http://schemas.microsoft.com/office/drawing/2014/main" id="{305CA37C-EFEA-4E88-ABCC-D607A2929422}"/>
              </a:ext>
            </a:extLst>
          </p:cNvPr>
          <p:cNvSpPr>
            <a:spLocks noChangeArrowheads="1"/>
          </p:cNvSpPr>
          <p:nvPr/>
        </p:nvSpPr>
        <p:spPr bwMode="auto">
          <a:xfrm>
            <a:off x="6803566" y="5480386"/>
            <a:ext cx="878714"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130" name="Rectangle 110">
            <a:extLst>
              <a:ext uri="{FF2B5EF4-FFF2-40B4-BE49-F238E27FC236}">
                <a16:creationId xmlns:a16="http://schemas.microsoft.com/office/drawing/2014/main" id="{C124C2EB-A6E9-41C2-9327-C2EDF24F09FF}"/>
              </a:ext>
            </a:extLst>
          </p:cNvPr>
          <p:cNvSpPr>
            <a:spLocks noChangeArrowheads="1"/>
          </p:cNvSpPr>
          <p:nvPr/>
        </p:nvSpPr>
        <p:spPr bwMode="auto">
          <a:xfrm>
            <a:off x="5924852" y="5480386"/>
            <a:ext cx="878713"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31</a:t>
            </a:r>
            <a:endParaRPr lang="en-US" altLang="en-US" sz="900" b="0" dirty="0"/>
          </a:p>
        </p:txBody>
      </p:sp>
      <p:sp>
        <p:nvSpPr>
          <p:cNvPr id="131" name="Rectangle 109">
            <a:extLst>
              <a:ext uri="{FF2B5EF4-FFF2-40B4-BE49-F238E27FC236}">
                <a16:creationId xmlns:a16="http://schemas.microsoft.com/office/drawing/2014/main" id="{07864507-6224-4067-8960-4A17F7949F25}"/>
              </a:ext>
            </a:extLst>
          </p:cNvPr>
          <p:cNvSpPr>
            <a:spLocks noChangeArrowheads="1"/>
          </p:cNvSpPr>
          <p:nvPr/>
        </p:nvSpPr>
        <p:spPr bwMode="auto">
          <a:xfrm>
            <a:off x="5046138" y="5480386"/>
            <a:ext cx="878714" cy="5773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30</a:t>
            </a:r>
            <a:endParaRPr lang="en-US" altLang="en-US" sz="900" b="0" dirty="0"/>
          </a:p>
        </p:txBody>
      </p:sp>
    </p:spTree>
    <p:extLst>
      <p:ext uri="{BB962C8B-B14F-4D97-AF65-F5344CB8AC3E}">
        <p14:creationId xmlns:p14="http://schemas.microsoft.com/office/powerpoint/2010/main" val="317375692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1407</TotalTime>
  <Words>777</Words>
  <Application>Microsoft Office PowerPoint</Application>
  <PresentationFormat>On-screen Show (4:3)</PresentationFormat>
  <Paragraphs>597</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MS PGothic</vt:lpstr>
      <vt:lpstr>MS PGothic</vt:lpstr>
      <vt:lpstr>Arial</vt:lpstr>
      <vt:lpstr>Wingdings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of templates</vt:lpstr>
    </vt:vector>
  </TitlesOfParts>
  <Company>Clearly Presented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monthly calendar template</dc:title>
  <dc:creator>Presentation Magazine</dc:creator>
  <cp:lastModifiedBy>Rachael Boynton</cp:lastModifiedBy>
  <cp:revision>138</cp:revision>
  <dcterms:created xsi:type="dcterms:W3CDTF">2007-10-25T13:20:16Z</dcterms:created>
  <dcterms:modified xsi:type="dcterms:W3CDTF">2018-08-13T09:43:29Z</dcterms:modified>
</cp:coreProperties>
</file>