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3" r:id="rId3"/>
    <p:sldId id="262" r:id="rId4"/>
    <p:sldId id="264" r:id="rId5"/>
    <p:sldId id="257" r:id="rId6"/>
    <p:sldId id="259" r:id="rId7"/>
    <p:sldId id="261" r:id="rId8"/>
    <p:sldId id="25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443" autoAdjust="0"/>
  </p:normalViewPr>
  <p:slideViewPr>
    <p:cSldViewPr>
      <p:cViewPr varScale="1">
        <p:scale>
          <a:sx n="68" d="100"/>
          <a:sy n="68" d="100"/>
        </p:scale>
        <p:origin x="210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7F7-41E6-AB35-0E64C430B32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7F7-41E6-AB35-0E64C430B32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7F7-41E6-AB35-0E64C430B3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7969280"/>
        <c:axId val="77970816"/>
      </c:barChart>
      <c:catAx>
        <c:axId val="779692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77970816"/>
        <c:crosses val="autoZero"/>
        <c:auto val="1"/>
        <c:lblAlgn val="ctr"/>
        <c:lblOffset val="100"/>
        <c:noMultiLvlLbl val="0"/>
      </c:catAx>
      <c:valAx>
        <c:axId val="779708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796928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B430AD-DC03-428D-AD7A-919C981E370B}" type="datetimeFigureOut">
              <a:rPr lang="en-GB" smtClean="0"/>
              <a:t>29/08/2017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F4BEA-58FC-4DE5-BD6E-A1CC48B811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12649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to add notes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This template is copyright of Presentation Magazine.  www.presentationmagazine.com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F4BEA-58FC-4DE5-BD6E-A1CC48B8116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35041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to add notes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This template is copyright of Presentation Magazine.  www.presentationmagazine.com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F4BEA-58FC-4DE5-BD6E-A1CC48B8116C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25443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to add notes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This template is copyright of Presentation Magazine.  www.presentationmagazine.com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F4BEA-58FC-4DE5-BD6E-A1CC48B8116C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28150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to add notes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This template is copyright of Presentation Magazine.  www.presentationmagazine.com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F4BEA-58FC-4DE5-BD6E-A1CC48B8116C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02312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solidFill>
            <a:srgbClr val="FFFFFF">
              <a:alpha val="80000"/>
            </a:srgbClr>
          </a:solidFill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solidFill>
            <a:srgbClr val="FFFFFF">
              <a:alpha val="80000"/>
            </a:srgbClr>
          </a:solidFill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29/08/2017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7121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29/08/2017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/>
              <a:t>Copyright Presentation Magazine  </a:t>
            </a:r>
            <a:fld id="{FFF700D2-071F-440E-A3FF-180D34BA4EC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7927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29/08/2017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2443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29/08/2017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7592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29/08/2017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228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29/08/2017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6642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29/08/2017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055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29/08/2017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5600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29/08/2017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5103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29/08/2017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3584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29/08/2017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756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2104E-8A37-4561-90C1-E2A2FA2C4A6E}" type="datetimeFigureOut">
              <a:rPr lang="en-GB" smtClean="0"/>
              <a:t>29/08/2017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8199911" y="4881113"/>
            <a:ext cx="3800745" cy="1840363"/>
            <a:chOff x="1706834" y="1392156"/>
            <a:chExt cx="8591179" cy="4159944"/>
          </a:xfrm>
        </p:grpSpPr>
        <p:cxnSp>
          <p:nvCxnSpPr>
            <p:cNvPr id="20" name="Straight Connector 19"/>
            <p:cNvCxnSpPr/>
            <p:nvPr userDrawn="1"/>
          </p:nvCxnSpPr>
          <p:spPr>
            <a:xfrm>
              <a:off x="4289765" y="3654010"/>
              <a:ext cx="8863" cy="110104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 userDrawn="1"/>
          </p:nvSpPr>
          <p:spPr>
            <a:xfrm>
              <a:off x="3918102" y="2780483"/>
              <a:ext cx="612178" cy="10435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/>
                <a:t>C</a:t>
              </a:r>
              <a:endParaRPr lang="en-GB" sz="2400" dirty="0"/>
            </a:p>
          </p:txBody>
        </p:sp>
        <p:cxnSp>
          <p:nvCxnSpPr>
            <p:cNvPr id="35" name="Straight Connector 34"/>
            <p:cNvCxnSpPr/>
            <p:nvPr userDrawn="1"/>
          </p:nvCxnSpPr>
          <p:spPr>
            <a:xfrm flipV="1">
              <a:off x="4536684" y="2803138"/>
              <a:ext cx="735049" cy="35337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 userDrawn="1"/>
          </p:nvSpPr>
          <p:spPr>
            <a:xfrm>
              <a:off x="5094391" y="2309869"/>
              <a:ext cx="706759" cy="10435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/>
                <a:t>C</a:t>
              </a:r>
              <a:endParaRPr lang="en-GB" sz="2400" dirty="0"/>
            </a:p>
          </p:txBody>
        </p:sp>
        <p:sp>
          <p:nvSpPr>
            <p:cNvPr id="37" name="TextBox 36"/>
            <p:cNvSpPr txBox="1"/>
            <p:nvPr userDrawn="1"/>
          </p:nvSpPr>
          <p:spPr>
            <a:xfrm>
              <a:off x="6203819" y="2800835"/>
              <a:ext cx="702976" cy="10435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/>
                <a:t>C</a:t>
              </a:r>
              <a:endParaRPr lang="en-GB" sz="2400" dirty="0"/>
            </a:p>
          </p:txBody>
        </p:sp>
        <p:sp>
          <p:nvSpPr>
            <p:cNvPr id="38" name="TextBox 37"/>
            <p:cNvSpPr txBox="1"/>
            <p:nvPr userDrawn="1"/>
          </p:nvSpPr>
          <p:spPr>
            <a:xfrm>
              <a:off x="7430274" y="2373958"/>
              <a:ext cx="728534" cy="10435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/>
                <a:t>C</a:t>
              </a:r>
              <a:endParaRPr lang="en-GB" sz="2400" dirty="0"/>
            </a:p>
          </p:txBody>
        </p:sp>
        <p:sp>
          <p:nvSpPr>
            <p:cNvPr id="39" name="TextBox 38"/>
            <p:cNvSpPr txBox="1"/>
            <p:nvPr userDrawn="1"/>
          </p:nvSpPr>
          <p:spPr>
            <a:xfrm>
              <a:off x="8697724" y="2377233"/>
              <a:ext cx="889707" cy="1629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4900"/>
                </a:lnSpc>
              </a:pPr>
              <a:r>
                <a:rPr lang="en-GB" sz="2400" dirty="0" smtClean="0"/>
                <a:t>N</a:t>
              </a:r>
            </a:p>
          </p:txBody>
        </p:sp>
        <p:cxnSp>
          <p:nvCxnSpPr>
            <p:cNvPr id="40" name="Straight Connector 39"/>
            <p:cNvCxnSpPr/>
            <p:nvPr userDrawn="1"/>
          </p:nvCxnSpPr>
          <p:spPr>
            <a:xfrm flipH="1">
              <a:off x="2206277" y="2780483"/>
              <a:ext cx="660643" cy="284975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Box 40"/>
            <p:cNvSpPr txBox="1"/>
            <p:nvPr userDrawn="1"/>
          </p:nvSpPr>
          <p:spPr>
            <a:xfrm>
              <a:off x="5145387" y="1392156"/>
              <a:ext cx="656816" cy="7652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smtClean="0"/>
                <a:t>H</a:t>
              </a:r>
              <a:endParaRPr lang="en-GB" sz="1600" baseline="-25000" dirty="0"/>
            </a:p>
          </p:txBody>
        </p:sp>
        <p:cxnSp>
          <p:nvCxnSpPr>
            <p:cNvPr id="42" name="Straight Connector 41"/>
            <p:cNvCxnSpPr/>
            <p:nvPr userDrawn="1"/>
          </p:nvCxnSpPr>
          <p:spPr>
            <a:xfrm>
              <a:off x="4420911" y="3654010"/>
              <a:ext cx="8863" cy="110104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Rectangle 42"/>
            <p:cNvSpPr/>
            <p:nvPr userDrawn="1"/>
          </p:nvSpPr>
          <p:spPr>
            <a:xfrm>
              <a:off x="2676988" y="2129417"/>
              <a:ext cx="800860" cy="10435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2400" dirty="0" smtClean="0"/>
                <a:t>O</a:t>
              </a:r>
              <a:endParaRPr lang="en-GB" sz="1600" dirty="0"/>
            </a:p>
          </p:txBody>
        </p:sp>
        <p:cxnSp>
          <p:nvCxnSpPr>
            <p:cNvPr id="44" name="Straight Connector 43"/>
            <p:cNvCxnSpPr/>
            <p:nvPr userDrawn="1"/>
          </p:nvCxnSpPr>
          <p:spPr>
            <a:xfrm>
              <a:off x="5517261" y="1982006"/>
              <a:ext cx="1" cy="552578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 userDrawn="1"/>
          </p:nvCxnSpPr>
          <p:spPr>
            <a:xfrm flipH="1" flipV="1">
              <a:off x="5675805" y="2856959"/>
              <a:ext cx="735049" cy="35337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 userDrawn="1"/>
          </p:nvCxnSpPr>
          <p:spPr>
            <a:xfrm>
              <a:off x="3354862" y="2780483"/>
              <a:ext cx="735048" cy="35337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Rectangle 46"/>
            <p:cNvSpPr/>
            <p:nvPr userDrawn="1"/>
          </p:nvSpPr>
          <p:spPr>
            <a:xfrm>
              <a:off x="3918102" y="4508556"/>
              <a:ext cx="708367" cy="10435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2400" dirty="0" smtClean="0"/>
                <a:t>O</a:t>
              </a:r>
              <a:endParaRPr lang="en-GB" sz="1600" dirty="0"/>
            </a:p>
          </p:txBody>
        </p:sp>
        <p:cxnSp>
          <p:nvCxnSpPr>
            <p:cNvPr id="48" name="Straight Connector 47"/>
            <p:cNvCxnSpPr/>
            <p:nvPr userDrawn="1"/>
          </p:nvCxnSpPr>
          <p:spPr>
            <a:xfrm flipV="1">
              <a:off x="6806734" y="2933152"/>
              <a:ext cx="735048" cy="35337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 userDrawn="1"/>
          </p:nvCxnSpPr>
          <p:spPr>
            <a:xfrm>
              <a:off x="8095629" y="2926741"/>
              <a:ext cx="710328" cy="28359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/>
            <p:cNvSpPr txBox="1"/>
            <p:nvPr userDrawn="1"/>
          </p:nvSpPr>
          <p:spPr>
            <a:xfrm>
              <a:off x="7508152" y="1408795"/>
              <a:ext cx="499452" cy="7652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smtClean="0"/>
                <a:t>H</a:t>
              </a:r>
              <a:endParaRPr lang="en-GB" sz="1600" baseline="-25000" dirty="0"/>
            </a:p>
          </p:txBody>
        </p:sp>
        <p:cxnSp>
          <p:nvCxnSpPr>
            <p:cNvPr id="51" name="Straight Connector 50"/>
            <p:cNvCxnSpPr/>
            <p:nvPr userDrawn="1"/>
          </p:nvCxnSpPr>
          <p:spPr>
            <a:xfrm>
              <a:off x="7860411" y="1966651"/>
              <a:ext cx="0" cy="552578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TextBox 51"/>
            <p:cNvSpPr txBox="1"/>
            <p:nvPr userDrawn="1"/>
          </p:nvSpPr>
          <p:spPr>
            <a:xfrm>
              <a:off x="8789542" y="1893319"/>
              <a:ext cx="621120" cy="7652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smtClean="0"/>
                <a:t>H</a:t>
              </a:r>
              <a:endParaRPr lang="en-GB" sz="1600" baseline="-25000" dirty="0"/>
            </a:p>
          </p:txBody>
        </p:sp>
        <p:cxnSp>
          <p:nvCxnSpPr>
            <p:cNvPr id="53" name="Straight Connector 52"/>
            <p:cNvCxnSpPr/>
            <p:nvPr userDrawn="1"/>
          </p:nvCxnSpPr>
          <p:spPr>
            <a:xfrm>
              <a:off x="9142578" y="2484490"/>
              <a:ext cx="1" cy="552578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TextBox 53"/>
            <p:cNvSpPr txBox="1"/>
            <p:nvPr userDrawn="1"/>
          </p:nvSpPr>
          <p:spPr>
            <a:xfrm>
              <a:off x="1706834" y="2817956"/>
              <a:ext cx="312906" cy="3385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 smtClean="0"/>
                <a:t>H</a:t>
              </a:r>
              <a:endParaRPr lang="en-GB" sz="1600" baseline="-25000" dirty="0"/>
            </a:p>
          </p:txBody>
        </p:sp>
        <p:cxnSp>
          <p:nvCxnSpPr>
            <p:cNvPr id="55" name="Straight Connector 54"/>
            <p:cNvCxnSpPr/>
            <p:nvPr userDrawn="1"/>
          </p:nvCxnSpPr>
          <p:spPr>
            <a:xfrm rot="7200000">
              <a:off x="9590763" y="3279358"/>
              <a:ext cx="0" cy="552578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TextBox 55"/>
            <p:cNvSpPr txBox="1"/>
            <p:nvPr userDrawn="1"/>
          </p:nvSpPr>
          <p:spPr>
            <a:xfrm>
              <a:off x="9715112" y="3414686"/>
              <a:ext cx="582901" cy="7652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smtClean="0"/>
                <a:t>H</a:t>
              </a:r>
              <a:endParaRPr lang="en-GB" sz="1600" baseline="-25000" dirty="0"/>
            </a:p>
          </p:txBody>
        </p:sp>
        <p:cxnSp>
          <p:nvCxnSpPr>
            <p:cNvPr id="57" name="Straight Connector 56"/>
            <p:cNvCxnSpPr/>
            <p:nvPr userDrawn="1"/>
          </p:nvCxnSpPr>
          <p:spPr>
            <a:xfrm>
              <a:off x="7860411" y="3218414"/>
              <a:ext cx="1" cy="552578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Box 57"/>
            <p:cNvSpPr txBox="1"/>
            <p:nvPr userDrawn="1"/>
          </p:nvSpPr>
          <p:spPr>
            <a:xfrm>
              <a:off x="7527573" y="3651801"/>
              <a:ext cx="586403" cy="7652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smtClean="0"/>
                <a:t>H</a:t>
              </a:r>
              <a:endParaRPr lang="en-GB" sz="1600" baseline="-25000" dirty="0"/>
            </a:p>
          </p:txBody>
        </p:sp>
        <p:cxnSp>
          <p:nvCxnSpPr>
            <p:cNvPr id="59" name="Straight Connector 58"/>
            <p:cNvCxnSpPr/>
            <p:nvPr userDrawn="1"/>
          </p:nvCxnSpPr>
          <p:spPr>
            <a:xfrm>
              <a:off x="5471664" y="3111983"/>
              <a:ext cx="0" cy="552578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 userDrawn="1"/>
          </p:nvCxnSpPr>
          <p:spPr>
            <a:xfrm>
              <a:off x="6611909" y="3596842"/>
              <a:ext cx="1" cy="552578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 userDrawn="1"/>
          </p:nvCxnSpPr>
          <p:spPr>
            <a:xfrm>
              <a:off x="6638549" y="2454950"/>
              <a:ext cx="0" cy="552578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xtBox 61"/>
            <p:cNvSpPr txBox="1"/>
            <p:nvPr userDrawn="1"/>
          </p:nvSpPr>
          <p:spPr>
            <a:xfrm>
              <a:off x="6264874" y="1863376"/>
              <a:ext cx="481394" cy="7652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smtClean="0"/>
                <a:t>H</a:t>
              </a:r>
              <a:endParaRPr lang="en-GB" sz="1600" baseline="-25000" dirty="0"/>
            </a:p>
          </p:txBody>
        </p:sp>
        <p:sp>
          <p:nvSpPr>
            <p:cNvPr id="63" name="TextBox 62"/>
            <p:cNvSpPr txBox="1"/>
            <p:nvPr userDrawn="1"/>
          </p:nvSpPr>
          <p:spPr>
            <a:xfrm>
              <a:off x="5148513" y="3547943"/>
              <a:ext cx="605638" cy="7614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smtClean="0"/>
                <a:t>H</a:t>
              </a:r>
              <a:endParaRPr lang="en-GB" sz="1600" baseline="-25000" dirty="0"/>
            </a:p>
          </p:txBody>
        </p:sp>
        <p:sp>
          <p:nvSpPr>
            <p:cNvPr id="64" name="TextBox 63"/>
            <p:cNvSpPr txBox="1"/>
            <p:nvPr userDrawn="1"/>
          </p:nvSpPr>
          <p:spPr>
            <a:xfrm>
              <a:off x="6275396" y="3970516"/>
              <a:ext cx="495939" cy="7652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smtClean="0"/>
                <a:t>H</a:t>
              </a:r>
              <a:endParaRPr lang="en-GB" sz="1600" baseline="-25000" dirty="0"/>
            </a:p>
          </p:txBody>
        </p:sp>
      </p:grpSp>
      <p:grpSp>
        <p:nvGrpSpPr>
          <p:cNvPr id="65" name="Group 64"/>
          <p:cNvGrpSpPr/>
          <p:nvPr userDrawn="1"/>
        </p:nvGrpSpPr>
        <p:grpSpPr>
          <a:xfrm>
            <a:off x="-24680" y="44624"/>
            <a:ext cx="3620974" cy="1379425"/>
            <a:chOff x="1521805" y="1708432"/>
            <a:chExt cx="9466774" cy="3478067"/>
          </a:xfrm>
        </p:grpSpPr>
        <p:grpSp>
          <p:nvGrpSpPr>
            <p:cNvPr id="66" name="Group 65"/>
            <p:cNvGrpSpPr/>
            <p:nvPr/>
          </p:nvGrpSpPr>
          <p:grpSpPr>
            <a:xfrm flipV="1">
              <a:off x="2786841" y="2245379"/>
              <a:ext cx="4096135" cy="2941120"/>
              <a:chOff x="5886126" y="757083"/>
              <a:chExt cx="4096135" cy="2941120"/>
            </a:xfrm>
          </p:grpSpPr>
          <p:grpSp>
            <p:nvGrpSpPr>
              <p:cNvPr id="72" name="Group 71"/>
              <p:cNvGrpSpPr/>
              <p:nvPr/>
            </p:nvGrpSpPr>
            <p:grpSpPr>
              <a:xfrm>
                <a:off x="6691946" y="757083"/>
                <a:ext cx="927035" cy="2297095"/>
                <a:chOff x="2789208" y="1765249"/>
                <a:chExt cx="927035" cy="2297095"/>
              </a:xfrm>
            </p:grpSpPr>
            <p:cxnSp>
              <p:nvCxnSpPr>
                <p:cNvPr id="76" name="Straight Connector 75"/>
                <p:cNvCxnSpPr/>
                <p:nvPr/>
              </p:nvCxnSpPr>
              <p:spPr>
                <a:xfrm flipH="1" flipV="1">
                  <a:off x="3247950" y="2594116"/>
                  <a:ext cx="996" cy="146822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7" name="TextBox 76"/>
                <p:cNvSpPr txBox="1"/>
                <p:nvPr/>
              </p:nvSpPr>
              <p:spPr>
                <a:xfrm>
                  <a:off x="2789208" y="1765249"/>
                  <a:ext cx="927035" cy="100883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2000" dirty="0" smtClean="0"/>
                    <a:t>O</a:t>
                  </a:r>
                  <a:endParaRPr lang="en-GB" sz="2000" dirty="0"/>
                </a:p>
              </p:txBody>
            </p:sp>
          </p:grpSp>
          <p:grpSp>
            <p:nvGrpSpPr>
              <p:cNvPr id="73" name="Group 72"/>
              <p:cNvGrpSpPr/>
              <p:nvPr/>
            </p:nvGrpSpPr>
            <p:grpSpPr>
              <a:xfrm>
                <a:off x="5886126" y="3012402"/>
                <a:ext cx="4096135" cy="685801"/>
                <a:chOff x="5886126" y="3012402"/>
                <a:chExt cx="4096135" cy="685801"/>
              </a:xfrm>
            </p:grpSpPr>
            <p:sp>
              <p:nvSpPr>
                <p:cNvPr id="74" name="Hexagon 15"/>
                <p:cNvSpPr>
                  <a:spLocks noChangeAspect="1"/>
                </p:cNvSpPr>
                <p:nvPr/>
              </p:nvSpPr>
              <p:spPr>
                <a:xfrm rot="5400000">
                  <a:off x="8953562" y="2669503"/>
                  <a:ext cx="685800" cy="1371599"/>
                </a:xfrm>
                <a:custGeom>
                  <a:avLst/>
                  <a:gdLst>
                    <a:gd name="connsiteX0" fmla="*/ 0 w 3182110"/>
                    <a:gd name="connsiteY0" fmla="*/ 1371600 h 2743200"/>
                    <a:gd name="connsiteX1" fmla="*/ 685800 w 3182110"/>
                    <a:gd name="connsiteY1" fmla="*/ 1 h 2743200"/>
                    <a:gd name="connsiteX2" fmla="*/ 2496310 w 3182110"/>
                    <a:gd name="connsiteY2" fmla="*/ 1 h 2743200"/>
                    <a:gd name="connsiteX3" fmla="*/ 3182110 w 3182110"/>
                    <a:gd name="connsiteY3" fmla="*/ 1371600 h 2743200"/>
                    <a:gd name="connsiteX4" fmla="*/ 2496310 w 3182110"/>
                    <a:gd name="connsiteY4" fmla="*/ 2743199 h 2743200"/>
                    <a:gd name="connsiteX5" fmla="*/ 685800 w 3182110"/>
                    <a:gd name="connsiteY5" fmla="*/ 2743199 h 2743200"/>
                    <a:gd name="connsiteX6" fmla="*/ 0 w 3182110"/>
                    <a:gd name="connsiteY6" fmla="*/ 1371600 h 2743200"/>
                    <a:gd name="connsiteX0" fmla="*/ 3182110 w 3273550"/>
                    <a:gd name="connsiteY0" fmla="*/ 1371599 h 2743198"/>
                    <a:gd name="connsiteX1" fmla="*/ 2496310 w 3273550"/>
                    <a:gd name="connsiteY1" fmla="*/ 2743198 h 2743198"/>
                    <a:gd name="connsiteX2" fmla="*/ 685800 w 3273550"/>
                    <a:gd name="connsiteY2" fmla="*/ 2743198 h 2743198"/>
                    <a:gd name="connsiteX3" fmla="*/ 0 w 3273550"/>
                    <a:gd name="connsiteY3" fmla="*/ 1371599 h 2743198"/>
                    <a:gd name="connsiteX4" fmla="*/ 685800 w 3273550"/>
                    <a:gd name="connsiteY4" fmla="*/ 0 h 2743198"/>
                    <a:gd name="connsiteX5" fmla="*/ 2496310 w 3273550"/>
                    <a:gd name="connsiteY5" fmla="*/ 0 h 2743198"/>
                    <a:gd name="connsiteX6" fmla="*/ 3273550 w 3273550"/>
                    <a:gd name="connsiteY6" fmla="*/ 1463039 h 2743198"/>
                    <a:gd name="connsiteX0" fmla="*/ 2496310 w 3273550"/>
                    <a:gd name="connsiteY0" fmla="*/ 2743198 h 2743198"/>
                    <a:gd name="connsiteX1" fmla="*/ 685800 w 3273550"/>
                    <a:gd name="connsiteY1" fmla="*/ 2743198 h 2743198"/>
                    <a:gd name="connsiteX2" fmla="*/ 0 w 3273550"/>
                    <a:gd name="connsiteY2" fmla="*/ 1371599 h 2743198"/>
                    <a:gd name="connsiteX3" fmla="*/ 685800 w 3273550"/>
                    <a:gd name="connsiteY3" fmla="*/ 0 h 2743198"/>
                    <a:gd name="connsiteX4" fmla="*/ 2496310 w 3273550"/>
                    <a:gd name="connsiteY4" fmla="*/ 0 h 2743198"/>
                    <a:gd name="connsiteX5" fmla="*/ 3273550 w 3273550"/>
                    <a:gd name="connsiteY5" fmla="*/ 1463039 h 2743198"/>
                    <a:gd name="connsiteX0" fmla="*/ 2496310 w 2496310"/>
                    <a:gd name="connsiteY0" fmla="*/ 2743198 h 2743198"/>
                    <a:gd name="connsiteX1" fmla="*/ 685800 w 2496310"/>
                    <a:gd name="connsiteY1" fmla="*/ 2743198 h 2743198"/>
                    <a:gd name="connsiteX2" fmla="*/ 0 w 2496310"/>
                    <a:gd name="connsiteY2" fmla="*/ 1371599 h 2743198"/>
                    <a:gd name="connsiteX3" fmla="*/ 685800 w 2496310"/>
                    <a:gd name="connsiteY3" fmla="*/ 0 h 2743198"/>
                    <a:gd name="connsiteX4" fmla="*/ 2496310 w 2496310"/>
                    <a:gd name="connsiteY4" fmla="*/ 0 h 2743198"/>
                    <a:gd name="connsiteX0" fmla="*/ 2496310 w 2496310"/>
                    <a:gd name="connsiteY0" fmla="*/ 2743198 h 2743198"/>
                    <a:gd name="connsiteX1" fmla="*/ 685800 w 2496310"/>
                    <a:gd name="connsiteY1" fmla="*/ 2743198 h 2743198"/>
                    <a:gd name="connsiteX2" fmla="*/ 0 w 2496310"/>
                    <a:gd name="connsiteY2" fmla="*/ 1371599 h 2743198"/>
                    <a:gd name="connsiteX3" fmla="*/ 685800 w 2496310"/>
                    <a:gd name="connsiteY3" fmla="*/ 0 h 2743198"/>
                    <a:gd name="connsiteX0" fmla="*/ 685800 w 685800"/>
                    <a:gd name="connsiteY0" fmla="*/ 2743198 h 2743198"/>
                    <a:gd name="connsiteX1" fmla="*/ 0 w 685800"/>
                    <a:gd name="connsiteY1" fmla="*/ 1371599 h 2743198"/>
                    <a:gd name="connsiteX2" fmla="*/ 685800 w 685800"/>
                    <a:gd name="connsiteY2" fmla="*/ 0 h 2743198"/>
                    <a:gd name="connsiteX0" fmla="*/ 685800 w 685800"/>
                    <a:gd name="connsiteY0" fmla="*/ 1371599 h 1371599"/>
                    <a:gd name="connsiteX1" fmla="*/ 0 w 685800"/>
                    <a:gd name="connsiteY1" fmla="*/ 0 h 137159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685800" h="1371599">
                      <a:moveTo>
                        <a:pt x="685800" y="1371599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571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700"/>
                </a:p>
              </p:txBody>
            </p:sp>
            <p:sp>
              <p:nvSpPr>
                <p:cNvPr id="75" name="Hexagon 15"/>
                <p:cNvSpPr>
                  <a:spLocks noChangeAspect="1"/>
                </p:cNvSpPr>
                <p:nvPr/>
              </p:nvSpPr>
              <p:spPr>
                <a:xfrm rot="5400000">
                  <a:off x="6914825" y="1983703"/>
                  <a:ext cx="685800" cy="2743198"/>
                </a:xfrm>
                <a:custGeom>
                  <a:avLst/>
                  <a:gdLst>
                    <a:gd name="connsiteX0" fmla="*/ 0 w 3182110"/>
                    <a:gd name="connsiteY0" fmla="*/ 1371600 h 2743200"/>
                    <a:gd name="connsiteX1" fmla="*/ 685800 w 3182110"/>
                    <a:gd name="connsiteY1" fmla="*/ 1 h 2743200"/>
                    <a:gd name="connsiteX2" fmla="*/ 2496310 w 3182110"/>
                    <a:gd name="connsiteY2" fmla="*/ 1 h 2743200"/>
                    <a:gd name="connsiteX3" fmla="*/ 3182110 w 3182110"/>
                    <a:gd name="connsiteY3" fmla="*/ 1371600 h 2743200"/>
                    <a:gd name="connsiteX4" fmla="*/ 2496310 w 3182110"/>
                    <a:gd name="connsiteY4" fmla="*/ 2743199 h 2743200"/>
                    <a:gd name="connsiteX5" fmla="*/ 685800 w 3182110"/>
                    <a:gd name="connsiteY5" fmla="*/ 2743199 h 2743200"/>
                    <a:gd name="connsiteX6" fmla="*/ 0 w 3182110"/>
                    <a:gd name="connsiteY6" fmla="*/ 1371600 h 2743200"/>
                    <a:gd name="connsiteX0" fmla="*/ 3182110 w 3273550"/>
                    <a:gd name="connsiteY0" fmla="*/ 1371599 h 2743198"/>
                    <a:gd name="connsiteX1" fmla="*/ 2496310 w 3273550"/>
                    <a:gd name="connsiteY1" fmla="*/ 2743198 h 2743198"/>
                    <a:gd name="connsiteX2" fmla="*/ 685800 w 3273550"/>
                    <a:gd name="connsiteY2" fmla="*/ 2743198 h 2743198"/>
                    <a:gd name="connsiteX3" fmla="*/ 0 w 3273550"/>
                    <a:gd name="connsiteY3" fmla="*/ 1371599 h 2743198"/>
                    <a:gd name="connsiteX4" fmla="*/ 685800 w 3273550"/>
                    <a:gd name="connsiteY4" fmla="*/ 0 h 2743198"/>
                    <a:gd name="connsiteX5" fmla="*/ 2496310 w 3273550"/>
                    <a:gd name="connsiteY5" fmla="*/ 0 h 2743198"/>
                    <a:gd name="connsiteX6" fmla="*/ 3273550 w 3273550"/>
                    <a:gd name="connsiteY6" fmla="*/ 1463039 h 2743198"/>
                    <a:gd name="connsiteX0" fmla="*/ 2496310 w 3273550"/>
                    <a:gd name="connsiteY0" fmla="*/ 2743198 h 2743198"/>
                    <a:gd name="connsiteX1" fmla="*/ 685800 w 3273550"/>
                    <a:gd name="connsiteY1" fmla="*/ 2743198 h 2743198"/>
                    <a:gd name="connsiteX2" fmla="*/ 0 w 3273550"/>
                    <a:gd name="connsiteY2" fmla="*/ 1371599 h 2743198"/>
                    <a:gd name="connsiteX3" fmla="*/ 685800 w 3273550"/>
                    <a:gd name="connsiteY3" fmla="*/ 0 h 2743198"/>
                    <a:gd name="connsiteX4" fmla="*/ 2496310 w 3273550"/>
                    <a:gd name="connsiteY4" fmla="*/ 0 h 2743198"/>
                    <a:gd name="connsiteX5" fmla="*/ 3273550 w 3273550"/>
                    <a:gd name="connsiteY5" fmla="*/ 1463039 h 2743198"/>
                    <a:gd name="connsiteX0" fmla="*/ 2496310 w 2496310"/>
                    <a:gd name="connsiteY0" fmla="*/ 2743198 h 2743198"/>
                    <a:gd name="connsiteX1" fmla="*/ 685800 w 2496310"/>
                    <a:gd name="connsiteY1" fmla="*/ 2743198 h 2743198"/>
                    <a:gd name="connsiteX2" fmla="*/ 0 w 2496310"/>
                    <a:gd name="connsiteY2" fmla="*/ 1371599 h 2743198"/>
                    <a:gd name="connsiteX3" fmla="*/ 685800 w 2496310"/>
                    <a:gd name="connsiteY3" fmla="*/ 0 h 2743198"/>
                    <a:gd name="connsiteX4" fmla="*/ 2496310 w 2496310"/>
                    <a:gd name="connsiteY4" fmla="*/ 0 h 2743198"/>
                    <a:gd name="connsiteX0" fmla="*/ 2496310 w 2496310"/>
                    <a:gd name="connsiteY0" fmla="*/ 2743198 h 2743198"/>
                    <a:gd name="connsiteX1" fmla="*/ 685800 w 2496310"/>
                    <a:gd name="connsiteY1" fmla="*/ 2743198 h 2743198"/>
                    <a:gd name="connsiteX2" fmla="*/ 0 w 2496310"/>
                    <a:gd name="connsiteY2" fmla="*/ 1371599 h 2743198"/>
                    <a:gd name="connsiteX3" fmla="*/ 685800 w 2496310"/>
                    <a:gd name="connsiteY3" fmla="*/ 0 h 2743198"/>
                    <a:gd name="connsiteX0" fmla="*/ 685800 w 685800"/>
                    <a:gd name="connsiteY0" fmla="*/ 2743198 h 2743198"/>
                    <a:gd name="connsiteX1" fmla="*/ 0 w 685800"/>
                    <a:gd name="connsiteY1" fmla="*/ 1371599 h 2743198"/>
                    <a:gd name="connsiteX2" fmla="*/ 685800 w 685800"/>
                    <a:gd name="connsiteY2" fmla="*/ 0 h 27431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685800" h="2743198">
                      <a:moveTo>
                        <a:pt x="685800" y="2743198"/>
                      </a:moveTo>
                      <a:lnTo>
                        <a:pt x="0" y="1371599"/>
                      </a:lnTo>
                      <a:lnTo>
                        <a:pt x="685800" y="0"/>
                      </a:lnTo>
                    </a:path>
                  </a:pathLst>
                </a:custGeom>
                <a:noFill/>
                <a:ln w="571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700"/>
                </a:p>
              </p:txBody>
            </p:sp>
          </p:grpSp>
        </p:grpSp>
        <p:sp>
          <p:nvSpPr>
            <p:cNvPr id="67" name="Hexagon 15"/>
            <p:cNvSpPr>
              <a:spLocks noChangeAspect="1"/>
            </p:cNvSpPr>
            <p:nvPr/>
          </p:nvSpPr>
          <p:spPr>
            <a:xfrm rot="5400000" flipH="1" flipV="1">
              <a:off x="7200104" y="1902480"/>
              <a:ext cx="685800" cy="1371599"/>
            </a:xfrm>
            <a:custGeom>
              <a:avLst/>
              <a:gdLst>
                <a:gd name="connsiteX0" fmla="*/ 0 w 3182110"/>
                <a:gd name="connsiteY0" fmla="*/ 1371600 h 2743200"/>
                <a:gd name="connsiteX1" fmla="*/ 685800 w 3182110"/>
                <a:gd name="connsiteY1" fmla="*/ 1 h 2743200"/>
                <a:gd name="connsiteX2" fmla="*/ 2496310 w 3182110"/>
                <a:gd name="connsiteY2" fmla="*/ 1 h 2743200"/>
                <a:gd name="connsiteX3" fmla="*/ 3182110 w 3182110"/>
                <a:gd name="connsiteY3" fmla="*/ 1371600 h 2743200"/>
                <a:gd name="connsiteX4" fmla="*/ 2496310 w 3182110"/>
                <a:gd name="connsiteY4" fmla="*/ 2743199 h 2743200"/>
                <a:gd name="connsiteX5" fmla="*/ 685800 w 3182110"/>
                <a:gd name="connsiteY5" fmla="*/ 2743199 h 2743200"/>
                <a:gd name="connsiteX6" fmla="*/ 0 w 3182110"/>
                <a:gd name="connsiteY6" fmla="*/ 1371600 h 2743200"/>
                <a:gd name="connsiteX0" fmla="*/ 3182110 w 3273550"/>
                <a:gd name="connsiteY0" fmla="*/ 1371599 h 2743198"/>
                <a:gd name="connsiteX1" fmla="*/ 2496310 w 3273550"/>
                <a:gd name="connsiteY1" fmla="*/ 2743198 h 2743198"/>
                <a:gd name="connsiteX2" fmla="*/ 685800 w 3273550"/>
                <a:gd name="connsiteY2" fmla="*/ 2743198 h 2743198"/>
                <a:gd name="connsiteX3" fmla="*/ 0 w 3273550"/>
                <a:gd name="connsiteY3" fmla="*/ 1371599 h 2743198"/>
                <a:gd name="connsiteX4" fmla="*/ 685800 w 3273550"/>
                <a:gd name="connsiteY4" fmla="*/ 0 h 2743198"/>
                <a:gd name="connsiteX5" fmla="*/ 2496310 w 3273550"/>
                <a:gd name="connsiteY5" fmla="*/ 0 h 2743198"/>
                <a:gd name="connsiteX6" fmla="*/ 3273550 w 3273550"/>
                <a:gd name="connsiteY6" fmla="*/ 1463039 h 2743198"/>
                <a:gd name="connsiteX0" fmla="*/ 2496310 w 3273550"/>
                <a:gd name="connsiteY0" fmla="*/ 2743198 h 2743198"/>
                <a:gd name="connsiteX1" fmla="*/ 685800 w 3273550"/>
                <a:gd name="connsiteY1" fmla="*/ 2743198 h 2743198"/>
                <a:gd name="connsiteX2" fmla="*/ 0 w 3273550"/>
                <a:gd name="connsiteY2" fmla="*/ 1371599 h 2743198"/>
                <a:gd name="connsiteX3" fmla="*/ 685800 w 3273550"/>
                <a:gd name="connsiteY3" fmla="*/ 0 h 2743198"/>
                <a:gd name="connsiteX4" fmla="*/ 2496310 w 3273550"/>
                <a:gd name="connsiteY4" fmla="*/ 0 h 2743198"/>
                <a:gd name="connsiteX5" fmla="*/ 3273550 w 3273550"/>
                <a:gd name="connsiteY5" fmla="*/ 1463039 h 2743198"/>
                <a:gd name="connsiteX0" fmla="*/ 2496310 w 2496310"/>
                <a:gd name="connsiteY0" fmla="*/ 2743198 h 2743198"/>
                <a:gd name="connsiteX1" fmla="*/ 685800 w 2496310"/>
                <a:gd name="connsiteY1" fmla="*/ 2743198 h 2743198"/>
                <a:gd name="connsiteX2" fmla="*/ 0 w 2496310"/>
                <a:gd name="connsiteY2" fmla="*/ 1371599 h 2743198"/>
                <a:gd name="connsiteX3" fmla="*/ 685800 w 2496310"/>
                <a:gd name="connsiteY3" fmla="*/ 0 h 2743198"/>
                <a:gd name="connsiteX4" fmla="*/ 2496310 w 2496310"/>
                <a:gd name="connsiteY4" fmla="*/ 0 h 2743198"/>
                <a:gd name="connsiteX0" fmla="*/ 2496310 w 2496310"/>
                <a:gd name="connsiteY0" fmla="*/ 2743198 h 2743198"/>
                <a:gd name="connsiteX1" fmla="*/ 685800 w 2496310"/>
                <a:gd name="connsiteY1" fmla="*/ 2743198 h 2743198"/>
                <a:gd name="connsiteX2" fmla="*/ 0 w 2496310"/>
                <a:gd name="connsiteY2" fmla="*/ 1371599 h 2743198"/>
                <a:gd name="connsiteX3" fmla="*/ 685800 w 2496310"/>
                <a:gd name="connsiteY3" fmla="*/ 0 h 2743198"/>
                <a:gd name="connsiteX0" fmla="*/ 685800 w 685800"/>
                <a:gd name="connsiteY0" fmla="*/ 2743198 h 2743198"/>
                <a:gd name="connsiteX1" fmla="*/ 0 w 685800"/>
                <a:gd name="connsiteY1" fmla="*/ 1371599 h 2743198"/>
                <a:gd name="connsiteX2" fmla="*/ 685800 w 685800"/>
                <a:gd name="connsiteY2" fmla="*/ 0 h 2743198"/>
                <a:gd name="connsiteX0" fmla="*/ 685800 w 685800"/>
                <a:gd name="connsiteY0" fmla="*/ 1371599 h 1371599"/>
                <a:gd name="connsiteX1" fmla="*/ 0 w 685800"/>
                <a:gd name="connsiteY1" fmla="*/ 0 h 13715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85800" h="1371599">
                  <a:moveTo>
                    <a:pt x="685800" y="1371599"/>
                  </a:moveTo>
                  <a:lnTo>
                    <a:pt x="0" y="0"/>
                  </a:lnTo>
                </a:path>
              </a:pathLst>
            </a:cu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700"/>
            </a:p>
          </p:txBody>
        </p:sp>
        <p:sp>
          <p:nvSpPr>
            <p:cNvPr id="68" name="Hexagon 15"/>
            <p:cNvSpPr>
              <a:spLocks noChangeAspect="1"/>
            </p:cNvSpPr>
            <p:nvPr/>
          </p:nvSpPr>
          <p:spPr>
            <a:xfrm rot="5400000" flipH="1" flipV="1">
              <a:off x="8527269" y="1898804"/>
              <a:ext cx="685800" cy="1371599"/>
            </a:xfrm>
            <a:custGeom>
              <a:avLst/>
              <a:gdLst>
                <a:gd name="connsiteX0" fmla="*/ 0 w 3182110"/>
                <a:gd name="connsiteY0" fmla="*/ 1371600 h 2743200"/>
                <a:gd name="connsiteX1" fmla="*/ 685800 w 3182110"/>
                <a:gd name="connsiteY1" fmla="*/ 1 h 2743200"/>
                <a:gd name="connsiteX2" fmla="*/ 2496310 w 3182110"/>
                <a:gd name="connsiteY2" fmla="*/ 1 h 2743200"/>
                <a:gd name="connsiteX3" fmla="*/ 3182110 w 3182110"/>
                <a:gd name="connsiteY3" fmla="*/ 1371600 h 2743200"/>
                <a:gd name="connsiteX4" fmla="*/ 2496310 w 3182110"/>
                <a:gd name="connsiteY4" fmla="*/ 2743199 h 2743200"/>
                <a:gd name="connsiteX5" fmla="*/ 685800 w 3182110"/>
                <a:gd name="connsiteY5" fmla="*/ 2743199 h 2743200"/>
                <a:gd name="connsiteX6" fmla="*/ 0 w 3182110"/>
                <a:gd name="connsiteY6" fmla="*/ 1371600 h 2743200"/>
                <a:gd name="connsiteX0" fmla="*/ 3182110 w 3273550"/>
                <a:gd name="connsiteY0" fmla="*/ 1371599 h 2743198"/>
                <a:gd name="connsiteX1" fmla="*/ 2496310 w 3273550"/>
                <a:gd name="connsiteY1" fmla="*/ 2743198 h 2743198"/>
                <a:gd name="connsiteX2" fmla="*/ 685800 w 3273550"/>
                <a:gd name="connsiteY2" fmla="*/ 2743198 h 2743198"/>
                <a:gd name="connsiteX3" fmla="*/ 0 w 3273550"/>
                <a:gd name="connsiteY3" fmla="*/ 1371599 h 2743198"/>
                <a:gd name="connsiteX4" fmla="*/ 685800 w 3273550"/>
                <a:gd name="connsiteY4" fmla="*/ 0 h 2743198"/>
                <a:gd name="connsiteX5" fmla="*/ 2496310 w 3273550"/>
                <a:gd name="connsiteY5" fmla="*/ 0 h 2743198"/>
                <a:gd name="connsiteX6" fmla="*/ 3273550 w 3273550"/>
                <a:gd name="connsiteY6" fmla="*/ 1463039 h 2743198"/>
                <a:gd name="connsiteX0" fmla="*/ 2496310 w 3273550"/>
                <a:gd name="connsiteY0" fmla="*/ 2743198 h 2743198"/>
                <a:gd name="connsiteX1" fmla="*/ 685800 w 3273550"/>
                <a:gd name="connsiteY1" fmla="*/ 2743198 h 2743198"/>
                <a:gd name="connsiteX2" fmla="*/ 0 w 3273550"/>
                <a:gd name="connsiteY2" fmla="*/ 1371599 h 2743198"/>
                <a:gd name="connsiteX3" fmla="*/ 685800 w 3273550"/>
                <a:gd name="connsiteY3" fmla="*/ 0 h 2743198"/>
                <a:gd name="connsiteX4" fmla="*/ 2496310 w 3273550"/>
                <a:gd name="connsiteY4" fmla="*/ 0 h 2743198"/>
                <a:gd name="connsiteX5" fmla="*/ 3273550 w 3273550"/>
                <a:gd name="connsiteY5" fmla="*/ 1463039 h 2743198"/>
                <a:gd name="connsiteX0" fmla="*/ 2496310 w 2496310"/>
                <a:gd name="connsiteY0" fmla="*/ 2743198 h 2743198"/>
                <a:gd name="connsiteX1" fmla="*/ 685800 w 2496310"/>
                <a:gd name="connsiteY1" fmla="*/ 2743198 h 2743198"/>
                <a:gd name="connsiteX2" fmla="*/ 0 w 2496310"/>
                <a:gd name="connsiteY2" fmla="*/ 1371599 h 2743198"/>
                <a:gd name="connsiteX3" fmla="*/ 685800 w 2496310"/>
                <a:gd name="connsiteY3" fmla="*/ 0 h 2743198"/>
                <a:gd name="connsiteX4" fmla="*/ 2496310 w 2496310"/>
                <a:gd name="connsiteY4" fmla="*/ 0 h 2743198"/>
                <a:gd name="connsiteX0" fmla="*/ 2496310 w 2496310"/>
                <a:gd name="connsiteY0" fmla="*/ 2743198 h 2743198"/>
                <a:gd name="connsiteX1" fmla="*/ 685800 w 2496310"/>
                <a:gd name="connsiteY1" fmla="*/ 2743198 h 2743198"/>
                <a:gd name="connsiteX2" fmla="*/ 0 w 2496310"/>
                <a:gd name="connsiteY2" fmla="*/ 1371599 h 2743198"/>
                <a:gd name="connsiteX3" fmla="*/ 685800 w 2496310"/>
                <a:gd name="connsiteY3" fmla="*/ 0 h 2743198"/>
                <a:gd name="connsiteX0" fmla="*/ 685800 w 685800"/>
                <a:gd name="connsiteY0" fmla="*/ 2743198 h 2743198"/>
                <a:gd name="connsiteX1" fmla="*/ 0 w 685800"/>
                <a:gd name="connsiteY1" fmla="*/ 1371599 h 2743198"/>
                <a:gd name="connsiteX2" fmla="*/ 685800 w 685800"/>
                <a:gd name="connsiteY2" fmla="*/ 0 h 2743198"/>
                <a:gd name="connsiteX0" fmla="*/ 0 w 685800"/>
                <a:gd name="connsiteY0" fmla="*/ 1371599 h 1371599"/>
                <a:gd name="connsiteX1" fmla="*/ 685800 w 685800"/>
                <a:gd name="connsiteY1" fmla="*/ 0 h 13715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85800" h="1371599">
                  <a:moveTo>
                    <a:pt x="0" y="1371599"/>
                  </a:moveTo>
                  <a:lnTo>
                    <a:pt x="685800" y="0"/>
                  </a:lnTo>
                </a:path>
              </a:pathLst>
            </a:cu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700"/>
            </a:p>
          </p:txBody>
        </p:sp>
        <p:cxnSp>
          <p:nvCxnSpPr>
            <p:cNvPr id="69" name="Straight Connector 68"/>
            <p:cNvCxnSpPr/>
            <p:nvPr/>
          </p:nvCxnSpPr>
          <p:spPr>
            <a:xfrm flipH="1">
              <a:off x="4280003" y="2881784"/>
              <a:ext cx="996" cy="146822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TextBox 69"/>
            <p:cNvSpPr txBox="1"/>
            <p:nvPr/>
          </p:nvSpPr>
          <p:spPr>
            <a:xfrm>
              <a:off x="1521805" y="1708432"/>
              <a:ext cx="1346129" cy="10088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dirty="0" smtClean="0"/>
                <a:t>HO</a:t>
              </a:r>
              <a:endParaRPr lang="en-GB" sz="2000" dirty="0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9428712" y="2607854"/>
              <a:ext cx="1559867" cy="10088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dirty="0" smtClean="0"/>
                <a:t>NH</a:t>
              </a:r>
              <a:r>
                <a:rPr lang="en-GB" sz="2000" baseline="-25000" dirty="0" smtClean="0"/>
                <a:t>2</a:t>
              </a:r>
              <a:endParaRPr lang="en-GB" sz="2000" baseline="-25000" dirty="0"/>
            </a:p>
          </p:txBody>
        </p:sp>
      </p:grpSp>
    </p:spTree>
    <p:extLst>
      <p:ext uri="{BB962C8B-B14F-4D97-AF65-F5344CB8AC3E}">
        <p14:creationId xmlns:p14="http://schemas.microsoft.com/office/powerpoint/2010/main" val="1768917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esentationmagazine.com/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Gamma-aminobutyric acid (GABA</a:t>
            </a:r>
            <a:r>
              <a:rPr lang="en-GB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) Molecule</a:t>
            </a:r>
            <a:r>
              <a:rPr lang="en-GB" b="1" dirty="0">
                <a:latin typeface="Calibri Light" panose="020F0302020204030204" pitchFamily="34" charset="0"/>
                <a:cs typeface="Calibri Light" panose="020F0302020204030204" pitchFamily="34" charset="0"/>
              </a:rPr>
              <a:t/>
            </a:r>
            <a:br>
              <a:rPr lang="en-GB" b="1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US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 PowerPoint Presentation </a:t>
            </a:r>
            <a:endParaRPr lang="en-GB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C</a:t>
            </a:r>
            <a:r>
              <a:rPr lang="en-GB" sz="4000" baseline="-25000" dirty="0" smtClean="0"/>
              <a:t>4</a:t>
            </a:r>
            <a:r>
              <a:rPr lang="en-GB" sz="4000" dirty="0" smtClean="0"/>
              <a:t>H</a:t>
            </a:r>
            <a:r>
              <a:rPr lang="en-GB" sz="4000" baseline="-25000" dirty="0" smtClean="0"/>
              <a:t>9</a:t>
            </a:r>
            <a:r>
              <a:rPr lang="en-GB" sz="4000" dirty="0" smtClean="0"/>
              <a:t>NO</a:t>
            </a:r>
            <a:r>
              <a:rPr lang="en-GB" sz="4000" baseline="-25000" dirty="0" smtClean="0"/>
              <a:t>2</a:t>
            </a:r>
            <a:endParaRPr lang="en-GB" sz="4000" baseline="-25000" dirty="0"/>
          </a:p>
        </p:txBody>
      </p:sp>
    </p:spTree>
    <p:extLst>
      <p:ext uri="{BB962C8B-B14F-4D97-AF65-F5344CB8AC3E}">
        <p14:creationId xmlns:p14="http://schemas.microsoft.com/office/powerpoint/2010/main" val="561222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 bwMode="auto">
          <a:xfrm>
            <a:off x="725714" y="1"/>
            <a:ext cx="10456801" cy="1124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sz="44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 GABA Molecule</a:t>
            </a:r>
            <a:endParaRPr lang="en-GB" sz="44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813653" y="1988840"/>
            <a:ext cx="10564695" cy="4032448"/>
            <a:chOff x="1521805" y="1708432"/>
            <a:chExt cx="9467053" cy="3484897"/>
          </a:xfrm>
        </p:grpSpPr>
        <p:grpSp>
          <p:nvGrpSpPr>
            <p:cNvPr id="20" name="Group 19"/>
            <p:cNvGrpSpPr/>
            <p:nvPr/>
          </p:nvGrpSpPr>
          <p:grpSpPr>
            <a:xfrm flipV="1">
              <a:off x="2786841" y="2245379"/>
              <a:ext cx="4096135" cy="2947950"/>
              <a:chOff x="5886126" y="750253"/>
              <a:chExt cx="4096135" cy="2947950"/>
            </a:xfrm>
          </p:grpSpPr>
          <p:grpSp>
            <p:nvGrpSpPr>
              <p:cNvPr id="26" name="Group 25"/>
              <p:cNvGrpSpPr/>
              <p:nvPr/>
            </p:nvGrpSpPr>
            <p:grpSpPr>
              <a:xfrm>
                <a:off x="6951598" y="750253"/>
                <a:ext cx="694421" cy="2303925"/>
                <a:chOff x="3048860" y="1758419"/>
                <a:chExt cx="694421" cy="2303925"/>
              </a:xfrm>
            </p:grpSpPr>
            <p:cxnSp>
              <p:nvCxnSpPr>
                <p:cNvPr id="30" name="Straight Connector 29"/>
                <p:cNvCxnSpPr/>
                <p:nvPr/>
              </p:nvCxnSpPr>
              <p:spPr>
                <a:xfrm flipH="1" flipV="1">
                  <a:off x="3247950" y="2594116"/>
                  <a:ext cx="996" cy="146822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1" name="TextBox 30"/>
                <p:cNvSpPr txBox="1"/>
                <p:nvPr/>
              </p:nvSpPr>
              <p:spPr>
                <a:xfrm>
                  <a:off x="3048860" y="1758419"/>
                  <a:ext cx="694421" cy="101566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6000" dirty="0" smtClean="0"/>
                    <a:t>O</a:t>
                  </a:r>
                  <a:endParaRPr lang="en-GB" sz="6000" dirty="0"/>
                </a:p>
              </p:txBody>
            </p:sp>
          </p:grpSp>
          <p:grpSp>
            <p:nvGrpSpPr>
              <p:cNvPr id="27" name="Group 26"/>
              <p:cNvGrpSpPr/>
              <p:nvPr/>
            </p:nvGrpSpPr>
            <p:grpSpPr>
              <a:xfrm>
                <a:off x="5886126" y="3012402"/>
                <a:ext cx="4096135" cy="685801"/>
                <a:chOff x="5886126" y="3012402"/>
                <a:chExt cx="4096135" cy="685801"/>
              </a:xfrm>
            </p:grpSpPr>
            <p:sp>
              <p:nvSpPr>
                <p:cNvPr id="28" name="Hexagon 15"/>
                <p:cNvSpPr>
                  <a:spLocks noChangeAspect="1"/>
                </p:cNvSpPr>
                <p:nvPr/>
              </p:nvSpPr>
              <p:spPr>
                <a:xfrm rot="5400000">
                  <a:off x="8953562" y="2669503"/>
                  <a:ext cx="685800" cy="1371599"/>
                </a:xfrm>
                <a:custGeom>
                  <a:avLst/>
                  <a:gdLst>
                    <a:gd name="connsiteX0" fmla="*/ 0 w 3182110"/>
                    <a:gd name="connsiteY0" fmla="*/ 1371600 h 2743200"/>
                    <a:gd name="connsiteX1" fmla="*/ 685800 w 3182110"/>
                    <a:gd name="connsiteY1" fmla="*/ 1 h 2743200"/>
                    <a:gd name="connsiteX2" fmla="*/ 2496310 w 3182110"/>
                    <a:gd name="connsiteY2" fmla="*/ 1 h 2743200"/>
                    <a:gd name="connsiteX3" fmla="*/ 3182110 w 3182110"/>
                    <a:gd name="connsiteY3" fmla="*/ 1371600 h 2743200"/>
                    <a:gd name="connsiteX4" fmla="*/ 2496310 w 3182110"/>
                    <a:gd name="connsiteY4" fmla="*/ 2743199 h 2743200"/>
                    <a:gd name="connsiteX5" fmla="*/ 685800 w 3182110"/>
                    <a:gd name="connsiteY5" fmla="*/ 2743199 h 2743200"/>
                    <a:gd name="connsiteX6" fmla="*/ 0 w 3182110"/>
                    <a:gd name="connsiteY6" fmla="*/ 1371600 h 2743200"/>
                    <a:gd name="connsiteX0" fmla="*/ 3182110 w 3273550"/>
                    <a:gd name="connsiteY0" fmla="*/ 1371599 h 2743198"/>
                    <a:gd name="connsiteX1" fmla="*/ 2496310 w 3273550"/>
                    <a:gd name="connsiteY1" fmla="*/ 2743198 h 2743198"/>
                    <a:gd name="connsiteX2" fmla="*/ 685800 w 3273550"/>
                    <a:gd name="connsiteY2" fmla="*/ 2743198 h 2743198"/>
                    <a:gd name="connsiteX3" fmla="*/ 0 w 3273550"/>
                    <a:gd name="connsiteY3" fmla="*/ 1371599 h 2743198"/>
                    <a:gd name="connsiteX4" fmla="*/ 685800 w 3273550"/>
                    <a:gd name="connsiteY4" fmla="*/ 0 h 2743198"/>
                    <a:gd name="connsiteX5" fmla="*/ 2496310 w 3273550"/>
                    <a:gd name="connsiteY5" fmla="*/ 0 h 2743198"/>
                    <a:gd name="connsiteX6" fmla="*/ 3273550 w 3273550"/>
                    <a:gd name="connsiteY6" fmla="*/ 1463039 h 2743198"/>
                    <a:gd name="connsiteX0" fmla="*/ 2496310 w 3273550"/>
                    <a:gd name="connsiteY0" fmla="*/ 2743198 h 2743198"/>
                    <a:gd name="connsiteX1" fmla="*/ 685800 w 3273550"/>
                    <a:gd name="connsiteY1" fmla="*/ 2743198 h 2743198"/>
                    <a:gd name="connsiteX2" fmla="*/ 0 w 3273550"/>
                    <a:gd name="connsiteY2" fmla="*/ 1371599 h 2743198"/>
                    <a:gd name="connsiteX3" fmla="*/ 685800 w 3273550"/>
                    <a:gd name="connsiteY3" fmla="*/ 0 h 2743198"/>
                    <a:gd name="connsiteX4" fmla="*/ 2496310 w 3273550"/>
                    <a:gd name="connsiteY4" fmla="*/ 0 h 2743198"/>
                    <a:gd name="connsiteX5" fmla="*/ 3273550 w 3273550"/>
                    <a:gd name="connsiteY5" fmla="*/ 1463039 h 2743198"/>
                    <a:gd name="connsiteX0" fmla="*/ 2496310 w 2496310"/>
                    <a:gd name="connsiteY0" fmla="*/ 2743198 h 2743198"/>
                    <a:gd name="connsiteX1" fmla="*/ 685800 w 2496310"/>
                    <a:gd name="connsiteY1" fmla="*/ 2743198 h 2743198"/>
                    <a:gd name="connsiteX2" fmla="*/ 0 w 2496310"/>
                    <a:gd name="connsiteY2" fmla="*/ 1371599 h 2743198"/>
                    <a:gd name="connsiteX3" fmla="*/ 685800 w 2496310"/>
                    <a:gd name="connsiteY3" fmla="*/ 0 h 2743198"/>
                    <a:gd name="connsiteX4" fmla="*/ 2496310 w 2496310"/>
                    <a:gd name="connsiteY4" fmla="*/ 0 h 2743198"/>
                    <a:gd name="connsiteX0" fmla="*/ 2496310 w 2496310"/>
                    <a:gd name="connsiteY0" fmla="*/ 2743198 h 2743198"/>
                    <a:gd name="connsiteX1" fmla="*/ 685800 w 2496310"/>
                    <a:gd name="connsiteY1" fmla="*/ 2743198 h 2743198"/>
                    <a:gd name="connsiteX2" fmla="*/ 0 w 2496310"/>
                    <a:gd name="connsiteY2" fmla="*/ 1371599 h 2743198"/>
                    <a:gd name="connsiteX3" fmla="*/ 685800 w 2496310"/>
                    <a:gd name="connsiteY3" fmla="*/ 0 h 2743198"/>
                    <a:gd name="connsiteX0" fmla="*/ 685800 w 685800"/>
                    <a:gd name="connsiteY0" fmla="*/ 2743198 h 2743198"/>
                    <a:gd name="connsiteX1" fmla="*/ 0 w 685800"/>
                    <a:gd name="connsiteY1" fmla="*/ 1371599 h 2743198"/>
                    <a:gd name="connsiteX2" fmla="*/ 685800 w 685800"/>
                    <a:gd name="connsiteY2" fmla="*/ 0 h 2743198"/>
                    <a:gd name="connsiteX0" fmla="*/ 685800 w 685800"/>
                    <a:gd name="connsiteY0" fmla="*/ 1371599 h 1371599"/>
                    <a:gd name="connsiteX1" fmla="*/ 0 w 685800"/>
                    <a:gd name="connsiteY1" fmla="*/ 0 h 137159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685800" h="1371599">
                      <a:moveTo>
                        <a:pt x="685800" y="1371599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571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9" name="Hexagon 15"/>
                <p:cNvSpPr>
                  <a:spLocks noChangeAspect="1"/>
                </p:cNvSpPr>
                <p:nvPr/>
              </p:nvSpPr>
              <p:spPr>
                <a:xfrm rot="5400000">
                  <a:off x="6914825" y="1983703"/>
                  <a:ext cx="685800" cy="2743198"/>
                </a:xfrm>
                <a:custGeom>
                  <a:avLst/>
                  <a:gdLst>
                    <a:gd name="connsiteX0" fmla="*/ 0 w 3182110"/>
                    <a:gd name="connsiteY0" fmla="*/ 1371600 h 2743200"/>
                    <a:gd name="connsiteX1" fmla="*/ 685800 w 3182110"/>
                    <a:gd name="connsiteY1" fmla="*/ 1 h 2743200"/>
                    <a:gd name="connsiteX2" fmla="*/ 2496310 w 3182110"/>
                    <a:gd name="connsiteY2" fmla="*/ 1 h 2743200"/>
                    <a:gd name="connsiteX3" fmla="*/ 3182110 w 3182110"/>
                    <a:gd name="connsiteY3" fmla="*/ 1371600 h 2743200"/>
                    <a:gd name="connsiteX4" fmla="*/ 2496310 w 3182110"/>
                    <a:gd name="connsiteY4" fmla="*/ 2743199 h 2743200"/>
                    <a:gd name="connsiteX5" fmla="*/ 685800 w 3182110"/>
                    <a:gd name="connsiteY5" fmla="*/ 2743199 h 2743200"/>
                    <a:gd name="connsiteX6" fmla="*/ 0 w 3182110"/>
                    <a:gd name="connsiteY6" fmla="*/ 1371600 h 2743200"/>
                    <a:gd name="connsiteX0" fmla="*/ 3182110 w 3273550"/>
                    <a:gd name="connsiteY0" fmla="*/ 1371599 h 2743198"/>
                    <a:gd name="connsiteX1" fmla="*/ 2496310 w 3273550"/>
                    <a:gd name="connsiteY1" fmla="*/ 2743198 h 2743198"/>
                    <a:gd name="connsiteX2" fmla="*/ 685800 w 3273550"/>
                    <a:gd name="connsiteY2" fmla="*/ 2743198 h 2743198"/>
                    <a:gd name="connsiteX3" fmla="*/ 0 w 3273550"/>
                    <a:gd name="connsiteY3" fmla="*/ 1371599 h 2743198"/>
                    <a:gd name="connsiteX4" fmla="*/ 685800 w 3273550"/>
                    <a:gd name="connsiteY4" fmla="*/ 0 h 2743198"/>
                    <a:gd name="connsiteX5" fmla="*/ 2496310 w 3273550"/>
                    <a:gd name="connsiteY5" fmla="*/ 0 h 2743198"/>
                    <a:gd name="connsiteX6" fmla="*/ 3273550 w 3273550"/>
                    <a:gd name="connsiteY6" fmla="*/ 1463039 h 2743198"/>
                    <a:gd name="connsiteX0" fmla="*/ 2496310 w 3273550"/>
                    <a:gd name="connsiteY0" fmla="*/ 2743198 h 2743198"/>
                    <a:gd name="connsiteX1" fmla="*/ 685800 w 3273550"/>
                    <a:gd name="connsiteY1" fmla="*/ 2743198 h 2743198"/>
                    <a:gd name="connsiteX2" fmla="*/ 0 w 3273550"/>
                    <a:gd name="connsiteY2" fmla="*/ 1371599 h 2743198"/>
                    <a:gd name="connsiteX3" fmla="*/ 685800 w 3273550"/>
                    <a:gd name="connsiteY3" fmla="*/ 0 h 2743198"/>
                    <a:gd name="connsiteX4" fmla="*/ 2496310 w 3273550"/>
                    <a:gd name="connsiteY4" fmla="*/ 0 h 2743198"/>
                    <a:gd name="connsiteX5" fmla="*/ 3273550 w 3273550"/>
                    <a:gd name="connsiteY5" fmla="*/ 1463039 h 2743198"/>
                    <a:gd name="connsiteX0" fmla="*/ 2496310 w 2496310"/>
                    <a:gd name="connsiteY0" fmla="*/ 2743198 h 2743198"/>
                    <a:gd name="connsiteX1" fmla="*/ 685800 w 2496310"/>
                    <a:gd name="connsiteY1" fmla="*/ 2743198 h 2743198"/>
                    <a:gd name="connsiteX2" fmla="*/ 0 w 2496310"/>
                    <a:gd name="connsiteY2" fmla="*/ 1371599 h 2743198"/>
                    <a:gd name="connsiteX3" fmla="*/ 685800 w 2496310"/>
                    <a:gd name="connsiteY3" fmla="*/ 0 h 2743198"/>
                    <a:gd name="connsiteX4" fmla="*/ 2496310 w 2496310"/>
                    <a:gd name="connsiteY4" fmla="*/ 0 h 2743198"/>
                    <a:gd name="connsiteX0" fmla="*/ 2496310 w 2496310"/>
                    <a:gd name="connsiteY0" fmla="*/ 2743198 h 2743198"/>
                    <a:gd name="connsiteX1" fmla="*/ 685800 w 2496310"/>
                    <a:gd name="connsiteY1" fmla="*/ 2743198 h 2743198"/>
                    <a:gd name="connsiteX2" fmla="*/ 0 w 2496310"/>
                    <a:gd name="connsiteY2" fmla="*/ 1371599 h 2743198"/>
                    <a:gd name="connsiteX3" fmla="*/ 685800 w 2496310"/>
                    <a:gd name="connsiteY3" fmla="*/ 0 h 2743198"/>
                    <a:gd name="connsiteX0" fmla="*/ 685800 w 685800"/>
                    <a:gd name="connsiteY0" fmla="*/ 2743198 h 2743198"/>
                    <a:gd name="connsiteX1" fmla="*/ 0 w 685800"/>
                    <a:gd name="connsiteY1" fmla="*/ 1371599 h 2743198"/>
                    <a:gd name="connsiteX2" fmla="*/ 685800 w 685800"/>
                    <a:gd name="connsiteY2" fmla="*/ 0 h 27431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685800" h="2743198">
                      <a:moveTo>
                        <a:pt x="685800" y="2743198"/>
                      </a:moveTo>
                      <a:lnTo>
                        <a:pt x="0" y="1371599"/>
                      </a:lnTo>
                      <a:lnTo>
                        <a:pt x="685800" y="0"/>
                      </a:lnTo>
                    </a:path>
                  </a:pathLst>
                </a:custGeom>
                <a:noFill/>
                <a:ln w="571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sp>
          <p:nvSpPr>
            <p:cNvPr id="21" name="Hexagon 15"/>
            <p:cNvSpPr>
              <a:spLocks noChangeAspect="1"/>
            </p:cNvSpPr>
            <p:nvPr/>
          </p:nvSpPr>
          <p:spPr>
            <a:xfrm rot="5400000" flipH="1" flipV="1">
              <a:off x="7200104" y="1902480"/>
              <a:ext cx="685800" cy="1371599"/>
            </a:xfrm>
            <a:custGeom>
              <a:avLst/>
              <a:gdLst>
                <a:gd name="connsiteX0" fmla="*/ 0 w 3182110"/>
                <a:gd name="connsiteY0" fmla="*/ 1371600 h 2743200"/>
                <a:gd name="connsiteX1" fmla="*/ 685800 w 3182110"/>
                <a:gd name="connsiteY1" fmla="*/ 1 h 2743200"/>
                <a:gd name="connsiteX2" fmla="*/ 2496310 w 3182110"/>
                <a:gd name="connsiteY2" fmla="*/ 1 h 2743200"/>
                <a:gd name="connsiteX3" fmla="*/ 3182110 w 3182110"/>
                <a:gd name="connsiteY3" fmla="*/ 1371600 h 2743200"/>
                <a:gd name="connsiteX4" fmla="*/ 2496310 w 3182110"/>
                <a:gd name="connsiteY4" fmla="*/ 2743199 h 2743200"/>
                <a:gd name="connsiteX5" fmla="*/ 685800 w 3182110"/>
                <a:gd name="connsiteY5" fmla="*/ 2743199 h 2743200"/>
                <a:gd name="connsiteX6" fmla="*/ 0 w 3182110"/>
                <a:gd name="connsiteY6" fmla="*/ 1371600 h 2743200"/>
                <a:gd name="connsiteX0" fmla="*/ 3182110 w 3273550"/>
                <a:gd name="connsiteY0" fmla="*/ 1371599 h 2743198"/>
                <a:gd name="connsiteX1" fmla="*/ 2496310 w 3273550"/>
                <a:gd name="connsiteY1" fmla="*/ 2743198 h 2743198"/>
                <a:gd name="connsiteX2" fmla="*/ 685800 w 3273550"/>
                <a:gd name="connsiteY2" fmla="*/ 2743198 h 2743198"/>
                <a:gd name="connsiteX3" fmla="*/ 0 w 3273550"/>
                <a:gd name="connsiteY3" fmla="*/ 1371599 h 2743198"/>
                <a:gd name="connsiteX4" fmla="*/ 685800 w 3273550"/>
                <a:gd name="connsiteY4" fmla="*/ 0 h 2743198"/>
                <a:gd name="connsiteX5" fmla="*/ 2496310 w 3273550"/>
                <a:gd name="connsiteY5" fmla="*/ 0 h 2743198"/>
                <a:gd name="connsiteX6" fmla="*/ 3273550 w 3273550"/>
                <a:gd name="connsiteY6" fmla="*/ 1463039 h 2743198"/>
                <a:gd name="connsiteX0" fmla="*/ 2496310 w 3273550"/>
                <a:gd name="connsiteY0" fmla="*/ 2743198 h 2743198"/>
                <a:gd name="connsiteX1" fmla="*/ 685800 w 3273550"/>
                <a:gd name="connsiteY1" fmla="*/ 2743198 h 2743198"/>
                <a:gd name="connsiteX2" fmla="*/ 0 w 3273550"/>
                <a:gd name="connsiteY2" fmla="*/ 1371599 h 2743198"/>
                <a:gd name="connsiteX3" fmla="*/ 685800 w 3273550"/>
                <a:gd name="connsiteY3" fmla="*/ 0 h 2743198"/>
                <a:gd name="connsiteX4" fmla="*/ 2496310 w 3273550"/>
                <a:gd name="connsiteY4" fmla="*/ 0 h 2743198"/>
                <a:gd name="connsiteX5" fmla="*/ 3273550 w 3273550"/>
                <a:gd name="connsiteY5" fmla="*/ 1463039 h 2743198"/>
                <a:gd name="connsiteX0" fmla="*/ 2496310 w 2496310"/>
                <a:gd name="connsiteY0" fmla="*/ 2743198 h 2743198"/>
                <a:gd name="connsiteX1" fmla="*/ 685800 w 2496310"/>
                <a:gd name="connsiteY1" fmla="*/ 2743198 h 2743198"/>
                <a:gd name="connsiteX2" fmla="*/ 0 w 2496310"/>
                <a:gd name="connsiteY2" fmla="*/ 1371599 h 2743198"/>
                <a:gd name="connsiteX3" fmla="*/ 685800 w 2496310"/>
                <a:gd name="connsiteY3" fmla="*/ 0 h 2743198"/>
                <a:gd name="connsiteX4" fmla="*/ 2496310 w 2496310"/>
                <a:gd name="connsiteY4" fmla="*/ 0 h 2743198"/>
                <a:gd name="connsiteX0" fmla="*/ 2496310 w 2496310"/>
                <a:gd name="connsiteY0" fmla="*/ 2743198 h 2743198"/>
                <a:gd name="connsiteX1" fmla="*/ 685800 w 2496310"/>
                <a:gd name="connsiteY1" fmla="*/ 2743198 h 2743198"/>
                <a:gd name="connsiteX2" fmla="*/ 0 w 2496310"/>
                <a:gd name="connsiteY2" fmla="*/ 1371599 h 2743198"/>
                <a:gd name="connsiteX3" fmla="*/ 685800 w 2496310"/>
                <a:gd name="connsiteY3" fmla="*/ 0 h 2743198"/>
                <a:gd name="connsiteX0" fmla="*/ 685800 w 685800"/>
                <a:gd name="connsiteY0" fmla="*/ 2743198 h 2743198"/>
                <a:gd name="connsiteX1" fmla="*/ 0 w 685800"/>
                <a:gd name="connsiteY1" fmla="*/ 1371599 h 2743198"/>
                <a:gd name="connsiteX2" fmla="*/ 685800 w 685800"/>
                <a:gd name="connsiteY2" fmla="*/ 0 h 2743198"/>
                <a:gd name="connsiteX0" fmla="*/ 685800 w 685800"/>
                <a:gd name="connsiteY0" fmla="*/ 1371599 h 1371599"/>
                <a:gd name="connsiteX1" fmla="*/ 0 w 685800"/>
                <a:gd name="connsiteY1" fmla="*/ 0 h 13715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85800" h="1371599">
                  <a:moveTo>
                    <a:pt x="685800" y="1371599"/>
                  </a:moveTo>
                  <a:lnTo>
                    <a:pt x="0" y="0"/>
                  </a:lnTo>
                </a:path>
              </a:pathLst>
            </a:cu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Hexagon 15"/>
            <p:cNvSpPr>
              <a:spLocks noChangeAspect="1"/>
            </p:cNvSpPr>
            <p:nvPr/>
          </p:nvSpPr>
          <p:spPr>
            <a:xfrm rot="5400000" flipH="1" flipV="1">
              <a:off x="8527269" y="1898804"/>
              <a:ext cx="685800" cy="1371599"/>
            </a:xfrm>
            <a:custGeom>
              <a:avLst/>
              <a:gdLst>
                <a:gd name="connsiteX0" fmla="*/ 0 w 3182110"/>
                <a:gd name="connsiteY0" fmla="*/ 1371600 h 2743200"/>
                <a:gd name="connsiteX1" fmla="*/ 685800 w 3182110"/>
                <a:gd name="connsiteY1" fmla="*/ 1 h 2743200"/>
                <a:gd name="connsiteX2" fmla="*/ 2496310 w 3182110"/>
                <a:gd name="connsiteY2" fmla="*/ 1 h 2743200"/>
                <a:gd name="connsiteX3" fmla="*/ 3182110 w 3182110"/>
                <a:gd name="connsiteY3" fmla="*/ 1371600 h 2743200"/>
                <a:gd name="connsiteX4" fmla="*/ 2496310 w 3182110"/>
                <a:gd name="connsiteY4" fmla="*/ 2743199 h 2743200"/>
                <a:gd name="connsiteX5" fmla="*/ 685800 w 3182110"/>
                <a:gd name="connsiteY5" fmla="*/ 2743199 h 2743200"/>
                <a:gd name="connsiteX6" fmla="*/ 0 w 3182110"/>
                <a:gd name="connsiteY6" fmla="*/ 1371600 h 2743200"/>
                <a:gd name="connsiteX0" fmla="*/ 3182110 w 3273550"/>
                <a:gd name="connsiteY0" fmla="*/ 1371599 h 2743198"/>
                <a:gd name="connsiteX1" fmla="*/ 2496310 w 3273550"/>
                <a:gd name="connsiteY1" fmla="*/ 2743198 h 2743198"/>
                <a:gd name="connsiteX2" fmla="*/ 685800 w 3273550"/>
                <a:gd name="connsiteY2" fmla="*/ 2743198 h 2743198"/>
                <a:gd name="connsiteX3" fmla="*/ 0 w 3273550"/>
                <a:gd name="connsiteY3" fmla="*/ 1371599 h 2743198"/>
                <a:gd name="connsiteX4" fmla="*/ 685800 w 3273550"/>
                <a:gd name="connsiteY4" fmla="*/ 0 h 2743198"/>
                <a:gd name="connsiteX5" fmla="*/ 2496310 w 3273550"/>
                <a:gd name="connsiteY5" fmla="*/ 0 h 2743198"/>
                <a:gd name="connsiteX6" fmla="*/ 3273550 w 3273550"/>
                <a:gd name="connsiteY6" fmla="*/ 1463039 h 2743198"/>
                <a:gd name="connsiteX0" fmla="*/ 2496310 w 3273550"/>
                <a:gd name="connsiteY0" fmla="*/ 2743198 h 2743198"/>
                <a:gd name="connsiteX1" fmla="*/ 685800 w 3273550"/>
                <a:gd name="connsiteY1" fmla="*/ 2743198 h 2743198"/>
                <a:gd name="connsiteX2" fmla="*/ 0 w 3273550"/>
                <a:gd name="connsiteY2" fmla="*/ 1371599 h 2743198"/>
                <a:gd name="connsiteX3" fmla="*/ 685800 w 3273550"/>
                <a:gd name="connsiteY3" fmla="*/ 0 h 2743198"/>
                <a:gd name="connsiteX4" fmla="*/ 2496310 w 3273550"/>
                <a:gd name="connsiteY4" fmla="*/ 0 h 2743198"/>
                <a:gd name="connsiteX5" fmla="*/ 3273550 w 3273550"/>
                <a:gd name="connsiteY5" fmla="*/ 1463039 h 2743198"/>
                <a:gd name="connsiteX0" fmla="*/ 2496310 w 2496310"/>
                <a:gd name="connsiteY0" fmla="*/ 2743198 h 2743198"/>
                <a:gd name="connsiteX1" fmla="*/ 685800 w 2496310"/>
                <a:gd name="connsiteY1" fmla="*/ 2743198 h 2743198"/>
                <a:gd name="connsiteX2" fmla="*/ 0 w 2496310"/>
                <a:gd name="connsiteY2" fmla="*/ 1371599 h 2743198"/>
                <a:gd name="connsiteX3" fmla="*/ 685800 w 2496310"/>
                <a:gd name="connsiteY3" fmla="*/ 0 h 2743198"/>
                <a:gd name="connsiteX4" fmla="*/ 2496310 w 2496310"/>
                <a:gd name="connsiteY4" fmla="*/ 0 h 2743198"/>
                <a:gd name="connsiteX0" fmla="*/ 2496310 w 2496310"/>
                <a:gd name="connsiteY0" fmla="*/ 2743198 h 2743198"/>
                <a:gd name="connsiteX1" fmla="*/ 685800 w 2496310"/>
                <a:gd name="connsiteY1" fmla="*/ 2743198 h 2743198"/>
                <a:gd name="connsiteX2" fmla="*/ 0 w 2496310"/>
                <a:gd name="connsiteY2" fmla="*/ 1371599 h 2743198"/>
                <a:gd name="connsiteX3" fmla="*/ 685800 w 2496310"/>
                <a:gd name="connsiteY3" fmla="*/ 0 h 2743198"/>
                <a:gd name="connsiteX0" fmla="*/ 685800 w 685800"/>
                <a:gd name="connsiteY0" fmla="*/ 2743198 h 2743198"/>
                <a:gd name="connsiteX1" fmla="*/ 0 w 685800"/>
                <a:gd name="connsiteY1" fmla="*/ 1371599 h 2743198"/>
                <a:gd name="connsiteX2" fmla="*/ 685800 w 685800"/>
                <a:gd name="connsiteY2" fmla="*/ 0 h 2743198"/>
                <a:gd name="connsiteX0" fmla="*/ 0 w 685800"/>
                <a:gd name="connsiteY0" fmla="*/ 1371599 h 1371599"/>
                <a:gd name="connsiteX1" fmla="*/ 685800 w 685800"/>
                <a:gd name="connsiteY1" fmla="*/ 0 h 13715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85800" h="1371599">
                  <a:moveTo>
                    <a:pt x="0" y="1371599"/>
                  </a:moveTo>
                  <a:lnTo>
                    <a:pt x="685800" y="0"/>
                  </a:lnTo>
                </a:path>
              </a:pathLst>
            </a:cu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3" name="Straight Connector 22"/>
            <p:cNvCxnSpPr/>
            <p:nvPr/>
          </p:nvCxnSpPr>
          <p:spPr>
            <a:xfrm flipH="1">
              <a:off x="4280003" y="2881784"/>
              <a:ext cx="996" cy="146822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1521805" y="1708432"/>
              <a:ext cx="1173719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6000" dirty="0" smtClean="0"/>
                <a:t>HO</a:t>
              </a:r>
              <a:endParaRPr lang="en-GB" sz="60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9568276" y="2607855"/>
              <a:ext cx="1420582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6000" dirty="0" smtClean="0"/>
                <a:t>NH</a:t>
              </a:r>
              <a:r>
                <a:rPr lang="en-GB" sz="6000" baseline="-25000" dirty="0" smtClean="0"/>
                <a:t>2</a:t>
              </a:r>
              <a:endParaRPr lang="en-GB" sz="6000" baseline="-25000" dirty="0"/>
            </a:p>
          </p:txBody>
        </p:sp>
      </p:grpSp>
    </p:spTree>
    <p:extLst>
      <p:ext uri="{BB962C8B-B14F-4D97-AF65-F5344CB8AC3E}">
        <p14:creationId xmlns:p14="http://schemas.microsoft.com/office/powerpoint/2010/main" val="902562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604511" y="876342"/>
            <a:ext cx="8982978" cy="4424866"/>
            <a:chOff x="2793000" y="876342"/>
            <a:chExt cx="7487891" cy="3688411"/>
          </a:xfrm>
        </p:grpSpPr>
        <p:cxnSp>
          <p:nvCxnSpPr>
            <p:cNvPr id="39" name="Straight Connector 38"/>
            <p:cNvCxnSpPr/>
            <p:nvPr/>
          </p:nvCxnSpPr>
          <p:spPr>
            <a:xfrm flipV="1">
              <a:off x="4079776" y="2636912"/>
              <a:ext cx="1" cy="1739703"/>
            </a:xfrm>
            <a:prstGeom prst="line">
              <a:avLst/>
            </a:prstGeom>
            <a:ln w="571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" name="Group 2"/>
            <p:cNvGrpSpPr/>
            <p:nvPr/>
          </p:nvGrpSpPr>
          <p:grpSpPr>
            <a:xfrm flipV="1">
              <a:off x="5599587" y="1628800"/>
              <a:ext cx="4681304" cy="2290181"/>
              <a:chOff x="5599587" y="2416438"/>
              <a:chExt cx="4681304" cy="2290181"/>
            </a:xfrm>
          </p:grpSpPr>
          <p:sp>
            <p:nvSpPr>
              <p:cNvPr id="4" name="Hexagon 54"/>
              <p:cNvSpPr>
                <a:spLocks noChangeAspect="1"/>
              </p:cNvSpPr>
              <p:nvPr/>
            </p:nvSpPr>
            <p:spPr>
              <a:xfrm rot="5400000">
                <a:off x="6628286" y="2712303"/>
                <a:ext cx="685800" cy="2743198"/>
              </a:xfrm>
              <a:custGeom>
                <a:avLst/>
                <a:gdLst>
                  <a:gd name="connsiteX0" fmla="*/ 0 w 3182110"/>
                  <a:gd name="connsiteY0" fmla="*/ 1371600 h 2743200"/>
                  <a:gd name="connsiteX1" fmla="*/ 685800 w 3182110"/>
                  <a:gd name="connsiteY1" fmla="*/ 1 h 2743200"/>
                  <a:gd name="connsiteX2" fmla="*/ 2496310 w 3182110"/>
                  <a:gd name="connsiteY2" fmla="*/ 1 h 2743200"/>
                  <a:gd name="connsiteX3" fmla="*/ 3182110 w 3182110"/>
                  <a:gd name="connsiteY3" fmla="*/ 1371600 h 2743200"/>
                  <a:gd name="connsiteX4" fmla="*/ 2496310 w 3182110"/>
                  <a:gd name="connsiteY4" fmla="*/ 2743199 h 2743200"/>
                  <a:gd name="connsiteX5" fmla="*/ 685800 w 3182110"/>
                  <a:gd name="connsiteY5" fmla="*/ 2743199 h 2743200"/>
                  <a:gd name="connsiteX6" fmla="*/ 0 w 3182110"/>
                  <a:gd name="connsiteY6" fmla="*/ 1371600 h 2743200"/>
                  <a:gd name="connsiteX0" fmla="*/ 3182110 w 3273550"/>
                  <a:gd name="connsiteY0" fmla="*/ 1371599 h 2743198"/>
                  <a:gd name="connsiteX1" fmla="*/ 2496310 w 3273550"/>
                  <a:gd name="connsiteY1" fmla="*/ 2743198 h 2743198"/>
                  <a:gd name="connsiteX2" fmla="*/ 685800 w 3273550"/>
                  <a:gd name="connsiteY2" fmla="*/ 2743198 h 2743198"/>
                  <a:gd name="connsiteX3" fmla="*/ 0 w 3273550"/>
                  <a:gd name="connsiteY3" fmla="*/ 1371599 h 2743198"/>
                  <a:gd name="connsiteX4" fmla="*/ 685800 w 3273550"/>
                  <a:gd name="connsiteY4" fmla="*/ 0 h 2743198"/>
                  <a:gd name="connsiteX5" fmla="*/ 2496310 w 3273550"/>
                  <a:gd name="connsiteY5" fmla="*/ 0 h 2743198"/>
                  <a:gd name="connsiteX6" fmla="*/ 3273550 w 3273550"/>
                  <a:gd name="connsiteY6" fmla="*/ 1463039 h 2743198"/>
                  <a:gd name="connsiteX0" fmla="*/ 2496310 w 3273550"/>
                  <a:gd name="connsiteY0" fmla="*/ 2743198 h 2743198"/>
                  <a:gd name="connsiteX1" fmla="*/ 685800 w 3273550"/>
                  <a:gd name="connsiteY1" fmla="*/ 2743198 h 2743198"/>
                  <a:gd name="connsiteX2" fmla="*/ 0 w 3273550"/>
                  <a:gd name="connsiteY2" fmla="*/ 1371599 h 2743198"/>
                  <a:gd name="connsiteX3" fmla="*/ 685800 w 3273550"/>
                  <a:gd name="connsiteY3" fmla="*/ 0 h 2743198"/>
                  <a:gd name="connsiteX4" fmla="*/ 2496310 w 3273550"/>
                  <a:gd name="connsiteY4" fmla="*/ 0 h 2743198"/>
                  <a:gd name="connsiteX5" fmla="*/ 3273550 w 3273550"/>
                  <a:gd name="connsiteY5" fmla="*/ 1463039 h 2743198"/>
                  <a:gd name="connsiteX0" fmla="*/ 2496310 w 2496310"/>
                  <a:gd name="connsiteY0" fmla="*/ 2743198 h 2743198"/>
                  <a:gd name="connsiteX1" fmla="*/ 685800 w 2496310"/>
                  <a:gd name="connsiteY1" fmla="*/ 2743198 h 2743198"/>
                  <a:gd name="connsiteX2" fmla="*/ 0 w 2496310"/>
                  <a:gd name="connsiteY2" fmla="*/ 1371599 h 2743198"/>
                  <a:gd name="connsiteX3" fmla="*/ 685800 w 2496310"/>
                  <a:gd name="connsiteY3" fmla="*/ 0 h 2743198"/>
                  <a:gd name="connsiteX4" fmla="*/ 2496310 w 2496310"/>
                  <a:gd name="connsiteY4" fmla="*/ 0 h 2743198"/>
                  <a:gd name="connsiteX0" fmla="*/ 2496310 w 2496310"/>
                  <a:gd name="connsiteY0" fmla="*/ 2743198 h 2743198"/>
                  <a:gd name="connsiteX1" fmla="*/ 685800 w 2496310"/>
                  <a:gd name="connsiteY1" fmla="*/ 2743198 h 2743198"/>
                  <a:gd name="connsiteX2" fmla="*/ 0 w 2496310"/>
                  <a:gd name="connsiteY2" fmla="*/ 1371599 h 2743198"/>
                  <a:gd name="connsiteX3" fmla="*/ 685800 w 2496310"/>
                  <a:gd name="connsiteY3" fmla="*/ 0 h 2743198"/>
                  <a:gd name="connsiteX0" fmla="*/ 685800 w 685800"/>
                  <a:gd name="connsiteY0" fmla="*/ 2743198 h 2743198"/>
                  <a:gd name="connsiteX1" fmla="*/ 0 w 685800"/>
                  <a:gd name="connsiteY1" fmla="*/ 1371599 h 2743198"/>
                  <a:gd name="connsiteX2" fmla="*/ 685800 w 685800"/>
                  <a:gd name="connsiteY2" fmla="*/ 0 h 27431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85800" h="2743198">
                    <a:moveTo>
                      <a:pt x="685800" y="2743198"/>
                    </a:moveTo>
                    <a:lnTo>
                      <a:pt x="0" y="1371599"/>
                    </a:lnTo>
                    <a:lnTo>
                      <a:pt x="685800" y="0"/>
                    </a:lnTo>
                  </a:path>
                </a:pathLst>
              </a:custGeom>
              <a:noFill/>
              <a:ln w="5715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12" name="Straight Connector 11"/>
              <p:cNvCxnSpPr/>
              <p:nvPr/>
            </p:nvCxnSpPr>
            <p:spPr>
              <a:xfrm flipH="1">
                <a:off x="8323531" y="3644035"/>
                <a:ext cx="946899" cy="801467"/>
              </a:xfrm>
              <a:prstGeom prst="line">
                <a:avLst/>
              </a:prstGeom>
              <a:ln w="5715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Oval 22"/>
              <p:cNvSpPr/>
              <p:nvPr/>
            </p:nvSpPr>
            <p:spPr>
              <a:xfrm>
                <a:off x="6689915" y="3474206"/>
                <a:ext cx="592678" cy="592678"/>
              </a:xfrm>
              <a:prstGeom prst="ellipse">
                <a:avLst/>
              </a:prstGeom>
              <a:solidFill>
                <a:schemeClr val="bg2">
                  <a:lumMod val="25000"/>
                </a:schemeClr>
              </a:solidFill>
              <a:ln>
                <a:noFill/>
              </a:ln>
              <a:scene3d>
                <a:camera prst="orthographicFront"/>
                <a:lightRig rig="twoPt" dir="t"/>
              </a:scene3d>
              <a:sp3d prstMaterial="plastic">
                <a:bevelT w="304800" h="565150"/>
                <a:bevelB w="889000" h="8890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8005257" y="4113941"/>
                <a:ext cx="592678" cy="592678"/>
              </a:xfrm>
              <a:prstGeom prst="ellipse">
                <a:avLst/>
              </a:prstGeom>
              <a:solidFill>
                <a:schemeClr val="bg2">
                  <a:lumMod val="25000"/>
                </a:schemeClr>
              </a:solidFill>
              <a:ln>
                <a:noFill/>
              </a:ln>
              <a:scene3d>
                <a:camera prst="orthographicFront"/>
                <a:lightRig rig="twoPt" dir="t"/>
              </a:scene3d>
              <a:sp3d prstMaterial="plastic">
                <a:bevelT w="304800" h="565150"/>
                <a:bevelB w="889000" h="8890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35" name="Group 34"/>
              <p:cNvGrpSpPr/>
              <p:nvPr/>
            </p:nvGrpSpPr>
            <p:grpSpPr>
              <a:xfrm>
                <a:off x="9153090" y="2416438"/>
                <a:ext cx="254000" cy="1150081"/>
                <a:chOff x="9153090" y="516480"/>
                <a:chExt cx="254000" cy="1150081"/>
              </a:xfrm>
            </p:grpSpPr>
            <p:cxnSp>
              <p:nvCxnSpPr>
                <p:cNvPr id="11" name="Straight Connector 10"/>
                <p:cNvCxnSpPr/>
                <p:nvPr/>
              </p:nvCxnSpPr>
              <p:spPr>
                <a:xfrm>
                  <a:off x="9280090" y="601421"/>
                  <a:ext cx="6644" cy="1065140"/>
                </a:xfrm>
                <a:prstGeom prst="line">
                  <a:avLst/>
                </a:prstGeom>
                <a:ln w="57150"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5" name="Oval 24"/>
                <p:cNvSpPr/>
                <p:nvPr/>
              </p:nvSpPr>
              <p:spPr>
                <a:xfrm>
                  <a:off x="9153090" y="516480"/>
                  <a:ext cx="254000" cy="254000"/>
                </a:xfrm>
                <a:prstGeom prst="ellipse">
                  <a:avLst/>
                </a:prstGeom>
                <a:solidFill>
                  <a:schemeClr val="bg2"/>
                </a:solidFill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 w="120650" h="13335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34" name="Group 33"/>
              <p:cNvGrpSpPr/>
              <p:nvPr/>
            </p:nvGrpSpPr>
            <p:grpSpPr>
              <a:xfrm rot="21128832">
                <a:off x="9311419" y="3481641"/>
                <a:ext cx="969472" cy="754428"/>
                <a:chOff x="9294379" y="1666460"/>
                <a:chExt cx="969472" cy="754428"/>
              </a:xfrm>
            </p:grpSpPr>
            <p:cxnSp>
              <p:nvCxnSpPr>
                <p:cNvPr id="8" name="Straight Connector 7"/>
                <p:cNvCxnSpPr/>
                <p:nvPr/>
              </p:nvCxnSpPr>
              <p:spPr>
                <a:xfrm flipH="1" flipV="1">
                  <a:off x="9294379" y="1666460"/>
                  <a:ext cx="828183" cy="627428"/>
                </a:xfrm>
                <a:prstGeom prst="line">
                  <a:avLst/>
                </a:prstGeom>
                <a:ln w="57150"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" name="Oval 25"/>
                <p:cNvSpPr/>
                <p:nvPr/>
              </p:nvSpPr>
              <p:spPr>
                <a:xfrm>
                  <a:off x="10009851" y="2166888"/>
                  <a:ext cx="254000" cy="254000"/>
                </a:xfrm>
                <a:prstGeom prst="ellipse">
                  <a:avLst/>
                </a:prstGeom>
                <a:solidFill>
                  <a:schemeClr val="bg2"/>
                </a:solidFill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 w="120650" h="13335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30" name="Oval 29"/>
              <p:cNvSpPr/>
              <p:nvPr/>
            </p:nvSpPr>
            <p:spPr>
              <a:xfrm>
                <a:off x="9048328" y="3311056"/>
                <a:ext cx="461266" cy="476364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scene3d>
                <a:camera prst="orthographicFront"/>
                <a:lightRig rig="twoPt" dir="t"/>
              </a:scene3d>
              <a:sp3d prstMaterial="plastic">
                <a:bevelT w="228600" h="5080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  <p:grpSp>
          <p:nvGrpSpPr>
            <p:cNvPr id="32" name="Group 31"/>
            <p:cNvGrpSpPr/>
            <p:nvPr/>
          </p:nvGrpSpPr>
          <p:grpSpPr>
            <a:xfrm rot="20743540" flipV="1">
              <a:off x="2793000" y="876342"/>
              <a:ext cx="1142817" cy="1894904"/>
              <a:chOff x="1739439" y="4385504"/>
              <a:chExt cx="1142817" cy="1894904"/>
            </a:xfrm>
          </p:grpSpPr>
          <p:cxnSp>
            <p:nvCxnSpPr>
              <p:cNvPr id="5" name="Straight Connector 4"/>
              <p:cNvCxnSpPr/>
              <p:nvPr/>
            </p:nvCxnSpPr>
            <p:spPr>
              <a:xfrm flipH="1" flipV="1">
                <a:off x="1984586" y="5282059"/>
                <a:ext cx="500831" cy="822960"/>
              </a:xfrm>
              <a:prstGeom prst="line">
                <a:avLst/>
              </a:prstGeom>
              <a:ln w="5715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" name="Oval 5"/>
              <p:cNvSpPr/>
              <p:nvPr/>
            </p:nvSpPr>
            <p:spPr>
              <a:xfrm flipV="1">
                <a:off x="2358417" y="6026408"/>
                <a:ext cx="254000" cy="254000"/>
              </a:xfrm>
              <a:prstGeom prst="ellipse">
                <a:avLst/>
              </a:prstGeom>
              <a:solidFill>
                <a:schemeClr val="bg2"/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20650" h="133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7" name="Straight Connector 6"/>
              <p:cNvCxnSpPr/>
              <p:nvPr/>
            </p:nvCxnSpPr>
            <p:spPr>
              <a:xfrm flipV="1">
                <a:off x="1967856" y="4385504"/>
                <a:ext cx="914400" cy="914400"/>
              </a:xfrm>
              <a:prstGeom prst="line">
                <a:avLst/>
              </a:prstGeom>
              <a:ln w="5715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Oval 28"/>
              <p:cNvSpPr/>
              <p:nvPr/>
            </p:nvSpPr>
            <p:spPr>
              <a:xfrm>
                <a:off x="1739439" y="5019091"/>
                <a:ext cx="461266" cy="476364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scene3d>
                <a:camera prst="orthographicFront"/>
                <a:lightRig rig="twoPt" dir="t"/>
              </a:scene3d>
              <a:sp3d prstMaterial="plastic">
                <a:bevelT w="228600" h="5080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  <p:cxnSp>
          <p:nvCxnSpPr>
            <p:cNvPr id="10" name="Straight Connector 9"/>
            <p:cNvCxnSpPr/>
            <p:nvPr/>
          </p:nvCxnSpPr>
          <p:spPr>
            <a:xfrm flipV="1">
              <a:off x="4295799" y="2594417"/>
              <a:ext cx="1" cy="1739703"/>
            </a:xfrm>
            <a:prstGeom prst="line">
              <a:avLst/>
            </a:prstGeom>
            <a:ln w="571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Oval 26"/>
            <p:cNvSpPr/>
            <p:nvPr/>
          </p:nvSpPr>
          <p:spPr>
            <a:xfrm rot="13550498">
              <a:off x="3966053" y="4095938"/>
              <a:ext cx="461266" cy="476364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scene3d>
              <a:camera prst="orthographicFront"/>
              <a:lightRig rig="twoPt" dir="t"/>
            </a:scene3d>
            <a:sp3d prstMaterial="plastic">
              <a:bevelT w="228600" h="508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20000" flipV="1">
              <a:off x="4213690" y="1918880"/>
              <a:ext cx="1260000" cy="685800"/>
            </a:xfrm>
            <a:prstGeom prst="line">
              <a:avLst/>
            </a:prstGeom>
            <a:ln w="571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Oval 20"/>
            <p:cNvSpPr/>
            <p:nvPr/>
          </p:nvSpPr>
          <p:spPr>
            <a:xfrm>
              <a:off x="3900347" y="2269985"/>
              <a:ext cx="592678" cy="592678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  <a:scene3d>
              <a:camera prst="orthographicFront"/>
              <a:lightRig rig="twoPt" dir="t"/>
            </a:scene3d>
            <a:sp3d prstMaterial="plastic">
              <a:bevelT w="304800" h="565150"/>
              <a:bevelB w="889000" h="889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Oval 21"/>
            <p:cNvSpPr/>
            <p:nvPr/>
          </p:nvSpPr>
          <p:spPr>
            <a:xfrm>
              <a:off x="5275651" y="1726236"/>
              <a:ext cx="592678" cy="592678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  <a:scene3d>
              <a:camera prst="orthographicFront"/>
              <a:lightRig rig="twoPt" dir="t"/>
            </a:scene3d>
            <a:sp3d prstMaterial="plastic">
              <a:bevelT w="304800" h="565150"/>
              <a:bevelB w="889000" h="889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1622506" y="6389412"/>
            <a:ext cx="8946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Please don’t rely on the bond angles being representative of those in the compound.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511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roup 64"/>
          <p:cNvGrpSpPr/>
          <p:nvPr/>
        </p:nvGrpSpPr>
        <p:grpSpPr>
          <a:xfrm>
            <a:off x="828511" y="908721"/>
            <a:ext cx="10534979" cy="4920915"/>
            <a:chOff x="2516961" y="1102946"/>
            <a:chExt cx="8348423" cy="3899569"/>
          </a:xfrm>
        </p:grpSpPr>
        <p:cxnSp>
          <p:nvCxnSpPr>
            <p:cNvPr id="4" name="Straight Connector 3"/>
            <p:cNvCxnSpPr/>
            <p:nvPr/>
          </p:nvCxnSpPr>
          <p:spPr>
            <a:xfrm>
              <a:off x="4935031" y="3216346"/>
              <a:ext cx="8864" cy="110104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Box 4"/>
            <p:cNvSpPr txBox="1"/>
            <p:nvPr/>
          </p:nvSpPr>
          <p:spPr>
            <a:xfrm>
              <a:off x="4705446" y="2575564"/>
              <a:ext cx="438507" cy="73169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5400" dirty="0" smtClean="0"/>
                <a:t>C</a:t>
              </a:r>
              <a:endParaRPr lang="en-GB" sz="5400" dirty="0"/>
            </a:p>
          </p:txBody>
        </p:sp>
        <p:cxnSp>
          <p:nvCxnSpPr>
            <p:cNvPr id="6" name="Straight Connector 5"/>
            <p:cNvCxnSpPr/>
            <p:nvPr/>
          </p:nvCxnSpPr>
          <p:spPr>
            <a:xfrm flipV="1">
              <a:off x="5172903" y="2445743"/>
              <a:ext cx="735049" cy="35337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5879753" y="2057493"/>
              <a:ext cx="438507" cy="73169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5400" dirty="0" smtClean="0"/>
                <a:t>C</a:t>
              </a:r>
              <a:endParaRPr lang="en-GB" sz="54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032919" y="2569214"/>
              <a:ext cx="438507" cy="73169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5400" dirty="0" smtClean="0"/>
                <a:t>C</a:t>
              </a:r>
              <a:endParaRPr lang="en-GB" sz="54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8201620" y="2173320"/>
              <a:ext cx="438507" cy="73169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5400" dirty="0" smtClean="0"/>
                <a:t>C</a:t>
              </a:r>
              <a:endParaRPr lang="en-GB" sz="54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9506485" y="2571194"/>
              <a:ext cx="500751" cy="57112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4900"/>
                </a:lnSpc>
              </a:pPr>
              <a:r>
                <a:rPr lang="en-GB" sz="5400" dirty="0" smtClean="0"/>
                <a:t>N</a:t>
              </a:r>
            </a:p>
          </p:txBody>
        </p:sp>
        <p:cxnSp>
          <p:nvCxnSpPr>
            <p:cNvPr id="11" name="Straight Connector 10"/>
            <p:cNvCxnSpPr/>
            <p:nvPr/>
          </p:nvCxnSpPr>
          <p:spPr>
            <a:xfrm flipH="1">
              <a:off x="2926792" y="2492896"/>
              <a:ext cx="660644" cy="284975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5929307" y="1102946"/>
              <a:ext cx="399128" cy="5609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4000" dirty="0" smtClean="0"/>
                <a:t>H</a:t>
              </a:r>
              <a:endParaRPr lang="en-GB" sz="4000" baseline="-25000" dirty="0"/>
            </a:p>
          </p:txBody>
        </p:sp>
        <p:cxnSp>
          <p:nvCxnSpPr>
            <p:cNvPr id="17" name="Straight Connector 16"/>
            <p:cNvCxnSpPr/>
            <p:nvPr/>
          </p:nvCxnSpPr>
          <p:spPr>
            <a:xfrm>
              <a:off x="5066176" y="3216346"/>
              <a:ext cx="8864" cy="110104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ctangle 17"/>
            <p:cNvSpPr/>
            <p:nvPr/>
          </p:nvSpPr>
          <p:spPr>
            <a:xfrm>
              <a:off x="3527895" y="2083495"/>
              <a:ext cx="509643" cy="73169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5400" dirty="0" smtClean="0"/>
                <a:t>O</a:t>
              </a:r>
              <a:endParaRPr lang="en-GB" sz="4000" dirty="0"/>
            </a:p>
          </p:txBody>
        </p:sp>
        <p:cxnSp>
          <p:nvCxnSpPr>
            <p:cNvPr id="20" name="Straight Connector 19"/>
            <p:cNvCxnSpPr/>
            <p:nvPr/>
          </p:nvCxnSpPr>
          <p:spPr>
            <a:xfrm>
              <a:off x="6153480" y="1624611"/>
              <a:ext cx="1" cy="55257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 flipV="1">
              <a:off x="6312024" y="2499564"/>
              <a:ext cx="735049" cy="35337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3991082" y="2512576"/>
              <a:ext cx="735049" cy="35337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ectangle 32"/>
            <p:cNvSpPr/>
            <p:nvPr/>
          </p:nvSpPr>
          <p:spPr>
            <a:xfrm>
              <a:off x="4738392" y="4270824"/>
              <a:ext cx="509643" cy="73169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5400" dirty="0" smtClean="0"/>
                <a:t>O</a:t>
              </a:r>
              <a:endParaRPr lang="en-GB" sz="4000" dirty="0"/>
            </a:p>
          </p:txBody>
        </p:sp>
        <p:cxnSp>
          <p:nvCxnSpPr>
            <p:cNvPr id="34" name="Straight Connector 33"/>
            <p:cNvCxnSpPr/>
            <p:nvPr/>
          </p:nvCxnSpPr>
          <p:spPr>
            <a:xfrm flipV="1">
              <a:off x="7523058" y="2589389"/>
              <a:ext cx="735049" cy="35337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8731848" y="2569346"/>
              <a:ext cx="710328" cy="28359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>
              <a:off x="8295576" y="1247113"/>
              <a:ext cx="399128" cy="5609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4000" dirty="0" smtClean="0"/>
                <a:t>H</a:t>
              </a:r>
              <a:endParaRPr lang="en-GB" sz="4000" baseline="-25000" dirty="0"/>
            </a:p>
          </p:txBody>
        </p:sp>
        <p:cxnSp>
          <p:nvCxnSpPr>
            <p:cNvPr id="37" name="Straight Connector 36"/>
            <p:cNvCxnSpPr/>
            <p:nvPr/>
          </p:nvCxnSpPr>
          <p:spPr>
            <a:xfrm>
              <a:off x="8496630" y="1757961"/>
              <a:ext cx="1" cy="55257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>
              <a:off x="9545865" y="1624611"/>
              <a:ext cx="399128" cy="5609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4000" dirty="0" smtClean="0"/>
                <a:t>H</a:t>
              </a:r>
              <a:endParaRPr lang="en-GB" sz="4000" baseline="-25000" dirty="0"/>
            </a:p>
          </p:txBody>
        </p:sp>
        <p:cxnSp>
          <p:nvCxnSpPr>
            <p:cNvPr id="39" name="Straight Connector 38"/>
            <p:cNvCxnSpPr/>
            <p:nvPr/>
          </p:nvCxnSpPr>
          <p:spPr>
            <a:xfrm>
              <a:off x="9778797" y="2127095"/>
              <a:ext cx="1" cy="55257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Box 40"/>
            <p:cNvSpPr txBox="1"/>
            <p:nvPr/>
          </p:nvSpPr>
          <p:spPr>
            <a:xfrm>
              <a:off x="2516961" y="2534546"/>
              <a:ext cx="399128" cy="5609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4000" dirty="0" smtClean="0"/>
                <a:t>H</a:t>
              </a:r>
              <a:endParaRPr lang="en-GB" sz="4000" baseline="-25000" dirty="0"/>
            </a:p>
          </p:txBody>
        </p:sp>
        <p:cxnSp>
          <p:nvCxnSpPr>
            <p:cNvPr id="42" name="Straight Connector 41"/>
            <p:cNvCxnSpPr/>
            <p:nvPr/>
          </p:nvCxnSpPr>
          <p:spPr>
            <a:xfrm rot="7200000">
              <a:off x="10226981" y="2951233"/>
              <a:ext cx="1" cy="55257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TextBox 42"/>
            <p:cNvSpPr txBox="1"/>
            <p:nvPr/>
          </p:nvSpPr>
          <p:spPr>
            <a:xfrm>
              <a:off x="10466256" y="3089377"/>
              <a:ext cx="399128" cy="5609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4000" dirty="0" smtClean="0"/>
                <a:t>H</a:t>
              </a:r>
              <a:endParaRPr lang="en-GB" sz="4000" baseline="-25000" dirty="0"/>
            </a:p>
          </p:txBody>
        </p:sp>
        <p:cxnSp>
          <p:nvCxnSpPr>
            <p:cNvPr id="44" name="Straight Connector 43"/>
            <p:cNvCxnSpPr/>
            <p:nvPr/>
          </p:nvCxnSpPr>
          <p:spPr>
            <a:xfrm>
              <a:off x="8496630" y="2861019"/>
              <a:ext cx="1" cy="55257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TextBox 50"/>
            <p:cNvSpPr txBox="1"/>
            <p:nvPr/>
          </p:nvSpPr>
          <p:spPr>
            <a:xfrm>
              <a:off x="8312227" y="3351894"/>
              <a:ext cx="399128" cy="5609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4000" dirty="0" smtClean="0"/>
                <a:t>H</a:t>
              </a:r>
              <a:endParaRPr lang="en-GB" sz="4000" baseline="-25000" dirty="0"/>
            </a:p>
          </p:txBody>
        </p:sp>
        <p:cxnSp>
          <p:nvCxnSpPr>
            <p:cNvPr id="59" name="Straight Connector 58"/>
            <p:cNvCxnSpPr/>
            <p:nvPr/>
          </p:nvCxnSpPr>
          <p:spPr>
            <a:xfrm>
              <a:off x="6138152" y="2716124"/>
              <a:ext cx="1" cy="55257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>
              <a:off x="7248128" y="3239447"/>
              <a:ext cx="1" cy="55257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7274768" y="2152478"/>
              <a:ext cx="1" cy="55257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xtBox 61"/>
            <p:cNvSpPr txBox="1"/>
            <p:nvPr/>
          </p:nvSpPr>
          <p:spPr>
            <a:xfrm>
              <a:off x="7061620" y="1599665"/>
              <a:ext cx="399128" cy="5609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4000" dirty="0" smtClean="0"/>
                <a:t>H</a:t>
              </a:r>
              <a:endParaRPr lang="en-GB" sz="4000" baseline="-25000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5951430" y="3255256"/>
              <a:ext cx="399128" cy="5609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4000" dirty="0" smtClean="0"/>
                <a:t>H</a:t>
              </a:r>
              <a:endParaRPr lang="en-GB" sz="4000" baseline="-25000" dirty="0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7047073" y="3764116"/>
              <a:ext cx="399128" cy="5609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4000" dirty="0" smtClean="0"/>
                <a:t>H</a:t>
              </a:r>
              <a:endParaRPr lang="en-GB" sz="4000" baseline="-25000" dirty="0"/>
            </a:p>
          </p:txBody>
        </p:sp>
      </p:grpSp>
    </p:spTree>
    <p:extLst>
      <p:ext uri="{BB962C8B-B14F-4D97-AF65-F5344CB8AC3E}">
        <p14:creationId xmlns:p14="http://schemas.microsoft.com/office/powerpoint/2010/main" val="941477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Bullet Point Slide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2659" y="1752360"/>
            <a:ext cx="4485321" cy="2758728"/>
          </a:xfrm>
        </p:spPr>
        <p:txBody>
          <a:bodyPr/>
          <a:lstStyle/>
          <a:p>
            <a:r>
              <a:rPr lang="en-US" dirty="0"/>
              <a:t>Bullet Point 1</a:t>
            </a:r>
          </a:p>
          <a:p>
            <a:r>
              <a:rPr lang="en-US" dirty="0"/>
              <a:t>Bullet Point 2</a:t>
            </a:r>
          </a:p>
          <a:p>
            <a:r>
              <a:rPr lang="en-US" dirty="0"/>
              <a:t>Bullet Point 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80182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41784"/>
            <a:ext cx="10972800" cy="1143000"/>
          </a:xfrm>
        </p:spPr>
        <p:txBody>
          <a:bodyPr/>
          <a:lstStyle/>
          <a:p>
            <a:r>
              <a:rPr lang="en-US" dirty="0"/>
              <a:t>Example Chart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6693401"/>
              </p:ext>
            </p:extLst>
          </p:nvPr>
        </p:nvGraphicFramePr>
        <p:xfrm>
          <a:off x="1981200" y="1600201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997505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Colour</a:t>
            </a:r>
            <a:r>
              <a:rPr lang="en-US" dirty="0"/>
              <a:t> Scheme</a:t>
            </a:r>
            <a:endParaRPr lang="en-GB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47D4B3A5-F733-4DC1-BA8C-F921828A81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2894" y="2318792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4FB77094-E9AB-452A-AF42-1C0A189463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9219" y="2318792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16E71ED7-FFE9-4C9D-8055-4CD072768C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0382" y="3933280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87CFF2AE-B771-42B4-A886-E456BCF91A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8769" y="3933280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BC13FD68-28B9-4656-9550-D06C9D424B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7157" y="3933280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" name="Rectangle 8">
            <a:extLst>
              <a:ext uri="{FF2B5EF4-FFF2-40B4-BE49-F238E27FC236}">
                <a16:creationId xmlns:a16="http://schemas.microsoft.com/office/drawing/2014/main" id="{40958199-33FC-433D-9F91-6187FF90A3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57132" y="3933280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62C1D582-F0E5-47CF-9783-204C57EF0F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669" y="2318792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2" name="Rectangle 10">
            <a:extLst>
              <a:ext uri="{FF2B5EF4-FFF2-40B4-BE49-F238E27FC236}">
                <a16:creationId xmlns:a16="http://schemas.microsoft.com/office/drawing/2014/main" id="{BC8166EE-5E5B-4010-A018-A6A87C92C9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4507" y="2318792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" name="Text Box 11">
            <a:extLst>
              <a:ext uri="{FF2B5EF4-FFF2-40B4-BE49-F238E27FC236}">
                <a16:creationId xmlns:a16="http://schemas.microsoft.com/office/drawing/2014/main" id="{83631915-DE95-43BB-A10A-1C944492BE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5432" y="1679030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4" name="Text Box 12">
            <a:extLst>
              <a:ext uri="{FF2B5EF4-FFF2-40B4-BE49-F238E27FC236}">
                <a16:creationId xmlns:a16="http://schemas.microsoft.com/office/drawing/2014/main" id="{3114DD95-0B2C-48BE-9BEB-2D9938D9C4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3057" y="1556792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/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5" name="Text Box 13">
            <a:extLst>
              <a:ext uri="{FF2B5EF4-FFF2-40B4-BE49-F238E27FC236}">
                <a16:creationId xmlns:a16="http://schemas.microsoft.com/office/drawing/2014/main" id="{3C71F0D5-2CB2-4ABB-9118-018DF6AC93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3969" y="1679030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6" name="Text Box 14">
            <a:extLst>
              <a:ext uri="{FF2B5EF4-FFF2-40B4-BE49-F238E27FC236}">
                <a16:creationId xmlns:a16="http://schemas.microsoft.com/office/drawing/2014/main" id="{7AC2CE28-17B3-4752-8151-AE8DC5D8B9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63494" y="1556792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7" name="Text Box 15">
            <a:extLst>
              <a:ext uri="{FF2B5EF4-FFF2-40B4-BE49-F238E27FC236}">
                <a16:creationId xmlns:a16="http://schemas.microsoft.com/office/drawing/2014/main" id="{B7FF65FA-E0B0-475C-A069-C0C10C8BC9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3257" y="3293517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8" name="Text Box 16">
            <a:extLst>
              <a:ext uri="{FF2B5EF4-FFF2-40B4-BE49-F238E27FC236}">
                <a16:creationId xmlns:a16="http://schemas.microsoft.com/office/drawing/2014/main" id="{79584E9F-5C3A-46AD-A8DA-883FFB95BC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9407" y="3293517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9" name="Text Box 17">
            <a:extLst>
              <a:ext uri="{FF2B5EF4-FFF2-40B4-BE49-F238E27FC236}">
                <a16:creationId xmlns:a16="http://schemas.microsoft.com/office/drawing/2014/main" id="{2EFA7085-97A2-4CE1-85E0-B1DD22A1E5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4444" y="317128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/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20" name="Text Box 18">
            <a:extLst>
              <a:ext uri="{FF2B5EF4-FFF2-40B4-BE49-F238E27FC236}">
                <a16:creationId xmlns:a16="http://schemas.microsoft.com/office/drawing/2014/main" id="{76E299C3-2FA7-42C4-AF36-16DA5B1A9E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55532" y="3169692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/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7740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6632"/>
            <a:ext cx="10972800" cy="1143000"/>
          </a:xfrm>
        </p:spPr>
        <p:txBody>
          <a:bodyPr/>
          <a:lstStyle/>
          <a:p>
            <a:r>
              <a:rPr lang="en-GB" dirty="0"/>
              <a:t>Use of templates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83208" y="1340768"/>
            <a:ext cx="5384800" cy="4525963"/>
          </a:xfrm>
        </p:spPr>
        <p:txBody>
          <a:bodyPr>
            <a:normAutofit fontScale="55000" lnSpcReduction="20000"/>
          </a:bodyPr>
          <a:lstStyle/>
          <a:p>
            <a:r>
              <a:rPr lang="en-US" sz="4200" dirty="0"/>
              <a:t>You are free to use these templates for your personal and business presentations.</a:t>
            </a:r>
            <a:br>
              <a:rPr lang="en-US" sz="4200" dirty="0"/>
            </a:br>
            <a:endParaRPr lang="en-US" sz="4200" dirty="0"/>
          </a:p>
          <a:p>
            <a:r>
              <a:rPr lang="en-US" sz="4200" dirty="0"/>
              <a:t>We have put a lot of work into developing all these templates and retain the copyright in them.  You can use them freely providing that you do not redistribute or sell them.</a:t>
            </a:r>
            <a:br>
              <a:rPr lang="en-US" sz="4200" dirty="0"/>
            </a:br>
            <a:endParaRPr lang="en-US" sz="4200" dirty="0"/>
          </a:p>
          <a:p>
            <a:r>
              <a:rPr lang="en-US" sz="4200" dirty="0"/>
              <a:t>You can find many more free PowerPoint templates on the Presentation Magazine website </a:t>
            </a:r>
            <a:r>
              <a:rPr lang="en-US" sz="4200" dirty="0">
                <a:hlinkClick r:id="rId2"/>
              </a:rPr>
              <a:t>www.presentationmagazine.com</a:t>
            </a:r>
            <a:r>
              <a:rPr lang="en-US" sz="4200" dirty="0"/>
              <a:t> </a:t>
            </a:r>
          </a:p>
          <a:p>
            <a:endParaRPr lang="en-US" dirty="0"/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980728"/>
            <a:ext cx="5384800" cy="452596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4200" b="1" dirty="0"/>
              <a:t>Do</a:t>
            </a:r>
          </a:p>
          <a:p>
            <a:r>
              <a:rPr lang="en-US" sz="3400" dirty="0"/>
              <a:t>Use these templates for your presentations</a:t>
            </a:r>
          </a:p>
          <a:p>
            <a:r>
              <a:rPr lang="en-US" sz="3400" dirty="0"/>
              <a:t>Display your presentation on a web site provided that it is not for the purpose of downloading the template</a:t>
            </a:r>
          </a:p>
          <a:p>
            <a:r>
              <a:rPr lang="en-US" sz="3400" dirty="0"/>
              <a:t>If you like these templates, we would always appreciate a link back to our website.  Many thanks.</a:t>
            </a:r>
            <a:br>
              <a:rPr lang="en-US" sz="3400" dirty="0"/>
            </a:br>
            <a:endParaRPr lang="en-US" sz="3400" dirty="0"/>
          </a:p>
          <a:p>
            <a:pPr marL="0" indent="0">
              <a:buNone/>
            </a:pPr>
            <a:r>
              <a:rPr lang="en-US" sz="4200" b="1" dirty="0"/>
              <a:t>Don’t</a:t>
            </a:r>
          </a:p>
          <a:p>
            <a:r>
              <a:rPr lang="en-US" sz="3400" dirty="0"/>
              <a:t>Resell or distribute these templates</a:t>
            </a:r>
          </a:p>
          <a:p>
            <a:r>
              <a:rPr lang="en-US" sz="3400" dirty="0"/>
              <a:t>Put these templates on a website for download.  This includes uploading them onto file sharing networks like </a:t>
            </a:r>
            <a:r>
              <a:rPr lang="en-US" sz="3400" dirty="0" err="1"/>
              <a:t>Slideshare</a:t>
            </a:r>
            <a:r>
              <a:rPr lang="en-US" sz="3400" dirty="0"/>
              <a:t>, Facebook, </a:t>
            </a:r>
            <a:r>
              <a:rPr lang="en-US" sz="3400" dirty="0" err="1"/>
              <a:t>etc</a:t>
            </a:r>
            <a:endParaRPr lang="en-US" sz="3400" dirty="0"/>
          </a:p>
          <a:p>
            <a:r>
              <a:rPr lang="en-US" sz="3400" dirty="0"/>
              <a:t>Pass off any of our created content as your own work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33452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3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FF9A08"/>
      </a:accent1>
      <a:accent2>
        <a:srgbClr val="A6B727"/>
      </a:accent2>
      <a:accent3>
        <a:srgbClr val="306786"/>
      </a:accent3>
      <a:accent4>
        <a:srgbClr val="838383"/>
      </a:accent4>
      <a:accent5>
        <a:srgbClr val="FEC306"/>
      </a:accent5>
      <a:accent6>
        <a:srgbClr val="DF5327"/>
      </a:accent6>
      <a:hlink>
        <a:srgbClr val="0070C0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61</TotalTime>
  <Words>192</Words>
  <Application>Microsoft Office PowerPoint</Application>
  <PresentationFormat>Widescreen</PresentationFormat>
  <Paragraphs>118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Gamma-aminobutyric acid (GABA) Molecule  PowerPoint Presentation </vt:lpstr>
      <vt:lpstr>PowerPoint Presentation</vt:lpstr>
      <vt:lpstr>PowerPoint Presentation</vt:lpstr>
      <vt:lpstr>PowerPoint Presentation</vt:lpstr>
      <vt:lpstr>Bullet Point Slide</vt:lpstr>
      <vt:lpstr>Example Chart</vt:lpstr>
      <vt:lpstr>Colour Scheme</vt:lpstr>
      <vt:lpstr>Use of templates</vt:lpstr>
    </vt:vector>
  </TitlesOfParts>
  <Company>© Presentation Magazine</Company>
  <LinksUpToDate>false</LinksUpToDate>
  <SharedDoc>false</SharedDoc>
  <HyperlinkBase>http://www.presentationmagazine.com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jontypearce;Presentation Magazine</dc:creator>
  <cp:keywords>© Presentation Magazine</cp:keywords>
  <cp:lastModifiedBy>Jonty Pearce</cp:lastModifiedBy>
  <cp:revision>14</cp:revision>
  <dcterms:created xsi:type="dcterms:W3CDTF">2012-04-28T17:18:27Z</dcterms:created>
  <dcterms:modified xsi:type="dcterms:W3CDTF">2017-08-29T16:08:59Z</dcterms:modified>
  <cp:category>© Presentation Magazine</cp:category>
</cp:coreProperties>
</file>