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2" r:id="rId4"/>
    <p:sldId id="264" r:id="rId5"/>
    <p:sldId id="257" r:id="rId6"/>
    <p:sldId id="259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 varScale="1">
        <p:scale>
          <a:sx n="68" d="100"/>
          <a:sy n="68" d="100"/>
        </p:scale>
        <p:origin x="21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199911" y="4881113"/>
            <a:ext cx="3800745" cy="1840363"/>
            <a:chOff x="1706834" y="1392156"/>
            <a:chExt cx="8591179" cy="4159944"/>
          </a:xfrm>
        </p:grpSpPr>
        <p:cxnSp>
          <p:nvCxnSpPr>
            <p:cNvPr id="20" name="Straight Connector 19"/>
            <p:cNvCxnSpPr/>
            <p:nvPr userDrawn="1"/>
          </p:nvCxnSpPr>
          <p:spPr>
            <a:xfrm>
              <a:off x="4289765" y="3654010"/>
              <a:ext cx="8863" cy="110104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 userDrawn="1"/>
          </p:nvSpPr>
          <p:spPr>
            <a:xfrm>
              <a:off x="3918102" y="2780483"/>
              <a:ext cx="612178" cy="104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</a:t>
              </a:r>
              <a:endParaRPr lang="en-GB" sz="2400" dirty="0"/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 flipV="1">
              <a:off x="4536684" y="2803138"/>
              <a:ext cx="735049" cy="3533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 userDrawn="1"/>
          </p:nvSpPr>
          <p:spPr>
            <a:xfrm>
              <a:off x="5094391" y="2309869"/>
              <a:ext cx="706759" cy="104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</a:t>
              </a:r>
              <a:endParaRPr lang="en-GB" sz="2400" dirty="0"/>
            </a:p>
          </p:txBody>
        </p:sp>
        <p:sp>
          <p:nvSpPr>
            <p:cNvPr id="37" name="TextBox 36"/>
            <p:cNvSpPr txBox="1"/>
            <p:nvPr userDrawn="1"/>
          </p:nvSpPr>
          <p:spPr>
            <a:xfrm>
              <a:off x="6203819" y="2800835"/>
              <a:ext cx="702976" cy="104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</a:t>
              </a:r>
              <a:endParaRPr lang="en-GB" sz="2400" dirty="0"/>
            </a:p>
          </p:txBody>
        </p:sp>
        <p:sp>
          <p:nvSpPr>
            <p:cNvPr id="38" name="TextBox 37"/>
            <p:cNvSpPr txBox="1"/>
            <p:nvPr userDrawn="1"/>
          </p:nvSpPr>
          <p:spPr>
            <a:xfrm>
              <a:off x="7430274" y="2373958"/>
              <a:ext cx="728534" cy="104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</a:t>
              </a:r>
              <a:endParaRPr lang="en-GB" sz="2400" dirty="0"/>
            </a:p>
          </p:txBody>
        </p:sp>
        <p:sp>
          <p:nvSpPr>
            <p:cNvPr id="39" name="TextBox 38"/>
            <p:cNvSpPr txBox="1"/>
            <p:nvPr userDrawn="1"/>
          </p:nvSpPr>
          <p:spPr>
            <a:xfrm>
              <a:off x="8697724" y="2377233"/>
              <a:ext cx="889707" cy="1629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900"/>
                </a:lnSpc>
              </a:pPr>
              <a:r>
                <a:rPr lang="en-GB" sz="2400" dirty="0" smtClean="0"/>
                <a:t>N</a:t>
              </a:r>
            </a:p>
          </p:txBody>
        </p:sp>
        <p:cxnSp>
          <p:nvCxnSpPr>
            <p:cNvPr id="40" name="Straight Connector 39"/>
            <p:cNvCxnSpPr/>
            <p:nvPr userDrawn="1"/>
          </p:nvCxnSpPr>
          <p:spPr>
            <a:xfrm flipH="1">
              <a:off x="2206277" y="2780483"/>
              <a:ext cx="660643" cy="28497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5145387" y="1392156"/>
              <a:ext cx="656816" cy="7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>
              <a:off x="4420911" y="3654010"/>
              <a:ext cx="8863" cy="110104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 userDrawn="1"/>
          </p:nvSpPr>
          <p:spPr>
            <a:xfrm>
              <a:off x="2676988" y="2129417"/>
              <a:ext cx="800860" cy="10435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 smtClean="0"/>
                <a:t>O</a:t>
              </a:r>
              <a:endParaRPr lang="en-GB" sz="1600" dirty="0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5517261" y="1982006"/>
              <a:ext cx="1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 flipV="1">
              <a:off x="5675805" y="2856959"/>
              <a:ext cx="735049" cy="3533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3354862" y="2780483"/>
              <a:ext cx="735048" cy="3533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 userDrawn="1"/>
          </p:nvSpPr>
          <p:spPr>
            <a:xfrm>
              <a:off x="3918102" y="4508556"/>
              <a:ext cx="708367" cy="10435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 smtClean="0"/>
                <a:t>O</a:t>
              </a:r>
              <a:endParaRPr lang="en-GB" sz="1600" dirty="0"/>
            </a:p>
          </p:txBody>
        </p:sp>
        <p:cxnSp>
          <p:nvCxnSpPr>
            <p:cNvPr id="48" name="Straight Connector 47"/>
            <p:cNvCxnSpPr/>
            <p:nvPr userDrawn="1"/>
          </p:nvCxnSpPr>
          <p:spPr>
            <a:xfrm flipV="1">
              <a:off x="6806734" y="2933152"/>
              <a:ext cx="735048" cy="3533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095629" y="2926741"/>
              <a:ext cx="710328" cy="28359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 userDrawn="1"/>
          </p:nvSpPr>
          <p:spPr>
            <a:xfrm>
              <a:off x="7508152" y="1408795"/>
              <a:ext cx="499452" cy="7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cxnSp>
          <p:nvCxnSpPr>
            <p:cNvPr id="51" name="Straight Connector 50"/>
            <p:cNvCxnSpPr/>
            <p:nvPr userDrawn="1"/>
          </p:nvCxnSpPr>
          <p:spPr>
            <a:xfrm>
              <a:off x="7860411" y="1966651"/>
              <a:ext cx="0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 userDrawn="1"/>
          </p:nvSpPr>
          <p:spPr>
            <a:xfrm>
              <a:off x="8789542" y="1893319"/>
              <a:ext cx="621120" cy="7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cxnSp>
          <p:nvCxnSpPr>
            <p:cNvPr id="53" name="Straight Connector 52"/>
            <p:cNvCxnSpPr/>
            <p:nvPr userDrawn="1"/>
          </p:nvCxnSpPr>
          <p:spPr>
            <a:xfrm>
              <a:off x="9142578" y="2484490"/>
              <a:ext cx="1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 userDrawn="1"/>
          </p:nvSpPr>
          <p:spPr>
            <a:xfrm>
              <a:off x="1706834" y="2817956"/>
              <a:ext cx="3129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cxnSp>
          <p:nvCxnSpPr>
            <p:cNvPr id="55" name="Straight Connector 54"/>
            <p:cNvCxnSpPr/>
            <p:nvPr userDrawn="1"/>
          </p:nvCxnSpPr>
          <p:spPr>
            <a:xfrm rot="7200000">
              <a:off x="9590763" y="3279358"/>
              <a:ext cx="0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 userDrawn="1"/>
          </p:nvSpPr>
          <p:spPr>
            <a:xfrm>
              <a:off x="9715112" y="3414686"/>
              <a:ext cx="582901" cy="7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cxnSp>
          <p:nvCxnSpPr>
            <p:cNvPr id="57" name="Straight Connector 56"/>
            <p:cNvCxnSpPr/>
            <p:nvPr userDrawn="1"/>
          </p:nvCxnSpPr>
          <p:spPr>
            <a:xfrm>
              <a:off x="7860411" y="3218414"/>
              <a:ext cx="1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 userDrawn="1"/>
          </p:nvSpPr>
          <p:spPr>
            <a:xfrm>
              <a:off x="7527573" y="3651801"/>
              <a:ext cx="586403" cy="7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cxnSp>
          <p:nvCxnSpPr>
            <p:cNvPr id="59" name="Straight Connector 58"/>
            <p:cNvCxnSpPr/>
            <p:nvPr userDrawn="1"/>
          </p:nvCxnSpPr>
          <p:spPr>
            <a:xfrm>
              <a:off x="5471664" y="3111983"/>
              <a:ext cx="0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>
              <a:off x="6611909" y="3596842"/>
              <a:ext cx="1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>
              <a:off x="6638549" y="2454950"/>
              <a:ext cx="0" cy="55257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 userDrawn="1"/>
          </p:nvSpPr>
          <p:spPr>
            <a:xfrm>
              <a:off x="6264874" y="1863376"/>
              <a:ext cx="481394" cy="7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sp>
          <p:nvSpPr>
            <p:cNvPr id="63" name="TextBox 62"/>
            <p:cNvSpPr txBox="1"/>
            <p:nvPr userDrawn="1"/>
          </p:nvSpPr>
          <p:spPr>
            <a:xfrm>
              <a:off x="5148513" y="3547943"/>
              <a:ext cx="605638" cy="761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  <p:sp>
          <p:nvSpPr>
            <p:cNvPr id="64" name="TextBox 63"/>
            <p:cNvSpPr txBox="1"/>
            <p:nvPr userDrawn="1"/>
          </p:nvSpPr>
          <p:spPr>
            <a:xfrm>
              <a:off x="6275396" y="3970516"/>
              <a:ext cx="495939" cy="765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H</a:t>
              </a:r>
              <a:endParaRPr lang="en-GB" sz="1600" baseline="-25000" dirty="0"/>
            </a:p>
          </p:txBody>
        </p:sp>
      </p:grpSp>
      <p:grpSp>
        <p:nvGrpSpPr>
          <p:cNvPr id="65" name="Group 64"/>
          <p:cNvGrpSpPr/>
          <p:nvPr userDrawn="1"/>
        </p:nvGrpSpPr>
        <p:grpSpPr>
          <a:xfrm>
            <a:off x="-24680" y="44624"/>
            <a:ext cx="3620974" cy="1379425"/>
            <a:chOff x="1521805" y="1708432"/>
            <a:chExt cx="9466774" cy="3478067"/>
          </a:xfrm>
        </p:grpSpPr>
        <p:grpSp>
          <p:nvGrpSpPr>
            <p:cNvPr id="66" name="Group 65"/>
            <p:cNvGrpSpPr/>
            <p:nvPr/>
          </p:nvGrpSpPr>
          <p:grpSpPr>
            <a:xfrm flipV="1">
              <a:off x="2786841" y="2245379"/>
              <a:ext cx="4096135" cy="2941120"/>
              <a:chOff x="5886126" y="757083"/>
              <a:chExt cx="4096135" cy="2941120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6691946" y="757083"/>
                <a:ext cx="927035" cy="2297095"/>
                <a:chOff x="2789208" y="1765249"/>
                <a:chExt cx="927035" cy="2297095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 flipH="1" flipV="1">
                  <a:off x="3247950" y="2594116"/>
                  <a:ext cx="996" cy="146822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>
                  <a:off x="2789208" y="1765249"/>
                  <a:ext cx="927035" cy="1008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000" dirty="0" smtClean="0"/>
                    <a:t>O</a:t>
                  </a:r>
                  <a:endParaRPr lang="en-GB" sz="2000" dirty="0"/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5886126" y="3012402"/>
                <a:ext cx="4096135" cy="685801"/>
                <a:chOff x="5886126" y="3012402"/>
                <a:chExt cx="4096135" cy="685801"/>
              </a:xfrm>
            </p:grpSpPr>
            <p:sp>
              <p:nvSpPr>
                <p:cNvPr id="74" name="Hexagon 15"/>
                <p:cNvSpPr>
                  <a:spLocks noChangeAspect="1"/>
                </p:cNvSpPr>
                <p:nvPr/>
              </p:nvSpPr>
              <p:spPr>
                <a:xfrm rot="5400000">
                  <a:off x="8953562" y="2669503"/>
                  <a:ext cx="685800" cy="1371599"/>
                </a:xfrm>
                <a:custGeom>
                  <a:avLst/>
                  <a:gdLst>
                    <a:gd name="connsiteX0" fmla="*/ 0 w 3182110"/>
                    <a:gd name="connsiteY0" fmla="*/ 1371600 h 2743200"/>
                    <a:gd name="connsiteX1" fmla="*/ 685800 w 3182110"/>
                    <a:gd name="connsiteY1" fmla="*/ 1 h 2743200"/>
                    <a:gd name="connsiteX2" fmla="*/ 2496310 w 3182110"/>
                    <a:gd name="connsiteY2" fmla="*/ 1 h 2743200"/>
                    <a:gd name="connsiteX3" fmla="*/ 3182110 w 3182110"/>
                    <a:gd name="connsiteY3" fmla="*/ 1371600 h 2743200"/>
                    <a:gd name="connsiteX4" fmla="*/ 2496310 w 3182110"/>
                    <a:gd name="connsiteY4" fmla="*/ 2743199 h 2743200"/>
                    <a:gd name="connsiteX5" fmla="*/ 685800 w 3182110"/>
                    <a:gd name="connsiteY5" fmla="*/ 2743199 h 2743200"/>
                    <a:gd name="connsiteX6" fmla="*/ 0 w 3182110"/>
                    <a:gd name="connsiteY6" fmla="*/ 1371600 h 2743200"/>
                    <a:gd name="connsiteX0" fmla="*/ 3182110 w 3273550"/>
                    <a:gd name="connsiteY0" fmla="*/ 1371599 h 2743198"/>
                    <a:gd name="connsiteX1" fmla="*/ 2496310 w 3273550"/>
                    <a:gd name="connsiteY1" fmla="*/ 2743198 h 2743198"/>
                    <a:gd name="connsiteX2" fmla="*/ 685800 w 3273550"/>
                    <a:gd name="connsiteY2" fmla="*/ 2743198 h 2743198"/>
                    <a:gd name="connsiteX3" fmla="*/ 0 w 3273550"/>
                    <a:gd name="connsiteY3" fmla="*/ 1371599 h 2743198"/>
                    <a:gd name="connsiteX4" fmla="*/ 685800 w 3273550"/>
                    <a:gd name="connsiteY4" fmla="*/ 0 h 2743198"/>
                    <a:gd name="connsiteX5" fmla="*/ 2496310 w 3273550"/>
                    <a:gd name="connsiteY5" fmla="*/ 0 h 2743198"/>
                    <a:gd name="connsiteX6" fmla="*/ 3273550 w 3273550"/>
                    <a:gd name="connsiteY6" fmla="*/ 1463039 h 2743198"/>
                    <a:gd name="connsiteX0" fmla="*/ 2496310 w 3273550"/>
                    <a:gd name="connsiteY0" fmla="*/ 2743198 h 2743198"/>
                    <a:gd name="connsiteX1" fmla="*/ 685800 w 3273550"/>
                    <a:gd name="connsiteY1" fmla="*/ 2743198 h 2743198"/>
                    <a:gd name="connsiteX2" fmla="*/ 0 w 3273550"/>
                    <a:gd name="connsiteY2" fmla="*/ 1371599 h 2743198"/>
                    <a:gd name="connsiteX3" fmla="*/ 685800 w 3273550"/>
                    <a:gd name="connsiteY3" fmla="*/ 0 h 2743198"/>
                    <a:gd name="connsiteX4" fmla="*/ 2496310 w 3273550"/>
                    <a:gd name="connsiteY4" fmla="*/ 0 h 2743198"/>
                    <a:gd name="connsiteX5" fmla="*/ 3273550 w 3273550"/>
                    <a:gd name="connsiteY5" fmla="*/ 1463039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4" fmla="*/ 2496310 w 2496310"/>
                    <a:gd name="connsiteY4" fmla="*/ 0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0" fmla="*/ 685800 w 685800"/>
                    <a:gd name="connsiteY0" fmla="*/ 2743198 h 2743198"/>
                    <a:gd name="connsiteX1" fmla="*/ 0 w 685800"/>
                    <a:gd name="connsiteY1" fmla="*/ 1371599 h 2743198"/>
                    <a:gd name="connsiteX2" fmla="*/ 685800 w 685800"/>
                    <a:gd name="connsiteY2" fmla="*/ 0 h 2743198"/>
                    <a:gd name="connsiteX0" fmla="*/ 685800 w 685800"/>
                    <a:gd name="connsiteY0" fmla="*/ 1371599 h 1371599"/>
                    <a:gd name="connsiteX1" fmla="*/ 0 w 685800"/>
                    <a:gd name="connsiteY1" fmla="*/ 0 h 1371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5800" h="1371599">
                      <a:moveTo>
                        <a:pt x="685800" y="137159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700"/>
                </a:p>
              </p:txBody>
            </p:sp>
            <p:sp>
              <p:nvSpPr>
                <p:cNvPr id="75" name="Hexagon 15"/>
                <p:cNvSpPr>
                  <a:spLocks noChangeAspect="1"/>
                </p:cNvSpPr>
                <p:nvPr/>
              </p:nvSpPr>
              <p:spPr>
                <a:xfrm rot="5400000">
                  <a:off x="6914825" y="1983703"/>
                  <a:ext cx="685800" cy="2743198"/>
                </a:xfrm>
                <a:custGeom>
                  <a:avLst/>
                  <a:gdLst>
                    <a:gd name="connsiteX0" fmla="*/ 0 w 3182110"/>
                    <a:gd name="connsiteY0" fmla="*/ 1371600 h 2743200"/>
                    <a:gd name="connsiteX1" fmla="*/ 685800 w 3182110"/>
                    <a:gd name="connsiteY1" fmla="*/ 1 h 2743200"/>
                    <a:gd name="connsiteX2" fmla="*/ 2496310 w 3182110"/>
                    <a:gd name="connsiteY2" fmla="*/ 1 h 2743200"/>
                    <a:gd name="connsiteX3" fmla="*/ 3182110 w 3182110"/>
                    <a:gd name="connsiteY3" fmla="*/ 1371600 h 2743200"/>
                    <a:gd name="connsiteX4" fmla="*/ 2496310 w 3182110"/>
                    <a:gd name="connsiteY4" fmla="*/ 2743199 h 2743200"/>
                    <a:gd name="connsiteX5" fmla="*/ 685800 w 3182110"/>
                    <a:gd name="connsiteY5" fmla="*/ 2743199 h 2743200"/>
                    <a:gd name="connsiteX6" fmla="*/ 0 w 3182110"/>
                    <a:gd name="connsiteY6" fmla="*/ 1371600 h 2743200"/>
                    <a:gd name="connsiteX0" fmla="*/ 3182110 w 3273550"/>
                    <a:gd name="connsiteY0" fmla="*/ 1371599 h 2743198"/>
                    <a:gd name="connsiteX1" fmla="*/ 2496310 w 3273550"/>
                    <a:gd name="connsiteY1" fmla="*/ 2743198 h 2743198"/>
                    <a:gd name="connsiteX2" fmla="*/ 685800 w 3273550"/>
                    <a:gd name="connsiteY2" fmla="*/ 2743198 h 2743198"/>
                    <a:gd name="connsiteX3" fmla="*/ 0 w 3273550"/>
                    <a:gd name="connsiteY3" fmla="*/ 1371599 h 2743198"/>
                    <a:gd name="connsiteX4" fmla="*/ 685800 w 3273550"/>
                    <a:gd name="connsiteY4" fmla="*/ 0 h 2743198"/>
                    <a:gd name="connsiteX5" fmla="*/ 2496310 w 3273550"/>
                    <a:gd name="connsiteY5" fmla="*/ 0 h 2743198"/>
                    <a:gd name="connsiteX6" fmla="*/ 3273550 w 3273550"/>
                    <a:gd name="connsiteY6" fmla="*/ 1463039 h 2743198"/>
                    <a:gd name="connsiteX0" fmla="*/ 2496310 w 3273550"/>
                    <a:gd name="connsiteY0" fmla="*/ 2743198 h 2743198"/>
                    <a:gd name="connsiteX1" fmla="*/ 685800 w 3273550"/>
                    <a:gd name="connsiteY1" fmla="*/ 2743198 h 2743198"/>
                    <a:gd name="connsiteX2" fmla="*/ 0 w 3273550"/>
                    <a:gd name="connsiteY2" fmla="*/ 1371599 h 2743198"/>
                    <a:gd name="connsiteX3" fmla="*/ 685800 w 3273550"/>
                    <a:gd name="connsiteY3" fmla="*/ 0 h 2743198"/>
                    <a:gd name="connsiteX4" fmla="*/ 2496310 w 3273550"/>
                    <a:gd name="connsiteY4" fmla="*/ 0 h 2743198"/>
                    <a:gd name="connsiteX5" fmla="*/ 3273550 w 3273550"/>
                    <a:gd name="connsiteY5" fmla="*/ 1463039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4" fmla="*/ 2496310 w 2496310"/>
                    <a:gd name="connsiteY4" fmla="*/ 0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0" fmla="*/ 685800 w 685800"/>
                    <a:gd name="connsiteY0" fmla="*/ 2743198 h 2743198"/>
                    <a:gd name="connsiteX1" fmla="*/ 0 w 685800"/>
                    <a:gd name="connsiteY1" fmla="*/ 1371599 h 2743198"/>
                    <a:gd name="connsiteX2" fmla="*/ 685800 w 685800"/>
                    <a:gd name="connsiteY2" fmla="*/ 0 h 27431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5800" h="2743198">
                      <a:moveTo>
                        <a:pt x="685800" y="2743198"/>
                      </a:moveTo>
                      <a:lnTo>
                        <a:pt x="0" y="1371599"/>
                      </a:lnTo>
                      <a:lnTo>
                        <a:pt x="685800" y="0"/>
                      </a:ln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700"/>
                </a:p>
              </p:txBody>
            </p:sp>
          </p:grpSp>
        </p:grpSp>
        <p:sp>
          <p:nvSpPr>
            <p:cNvPr id="67" name="Hexagon 15"/>
            <p:cNvSpPr>
              <a:spLocks noChangeAspect="1"/>
            </p:cNvSpPr>
            <p:nvPr/>
          </p:nvSpPr>
          <p:spPr>
            <a:xfrm rot="5400000" flipH="1" flipV="1">
              <a:off x="7200104" y="1902480"/>
              <a:ext cx="685800" cy="1371599"/>
            </a:xfrm>
            <a:custGeom>
              <a:avLst/>
              <a:gdLst>
                <a:gd name="connsiteX0" fmla="*/ 0 w 3182110"/>
                <a:gd name="connsiteY0" fmla="*/ 1371600 h 2743200"/>
                <a:gd name="connsiteX1" fmla="*/ 685800 w 3182110"/>
                <a:gd name="connsiteY1" fmla="*/ 1 h 2743200"/>
                <a:gd name="connsiteX2" fmla="*/ 2496310 w 3182110"/>
                <a:gd name="connsiteY2" fmla="*/ 1 h 2743200"/>
                <a:gd name="connsiteX3" fmla="*/ 3182110 w 3182110"/>
                <a:gd name="connsiteY3" fmla="*/ 1371600 h 2743200"/>
                <a:gd name="connsiteX4" fmla="*/ 2496310 w 3182110"/>
                <a:gd name="connsiteY4" fmla="*/ 2743199 h 2743200"/>
                <a:gd name="connsiteX5" fmla="*/ 685800 w 3182110"/>
                <a:gd name="connsiteY5" fmla="*/ 2743199 h 2743200"/>
                <a:gd name="connsiteX6" fmla="*/ 0 w 3182110"/>
                <a:gd name="connsiteY6" fmla="*/ 1371600 h 2743200"/>
                <a:gd name="connsiteX0" fmla="*/ 3182110 w 3273550"/>
                <a:gd name="connsiteY0" fmla="*/ 1371599 h 2743198"/>
                <a:gd name="connsiteX1" fmla="*/ 2496310 w 3273550"/>
                <a:gd name="connsiteY1" fmla="*/ 2743198 h 2743198"/>
                <a:gd name="connsiteX2" fmla="*/ 685800 w 3273550"/>
                <a:gd name="connsiteY2" fmla="*/ 2743198 h 2743198"/>
                <a:gd name="connsiteX3" fmla="*/ 0 w 3273550"/>
                <a:gd name="connsiteY3" fmla="*/ 1371599 h 2743198"/>
                <a:gd name="connsiteX4" fmla="*/ 685800 w 3273550"/>
                <a:gd name="connsiteY4" fmla="*/ 0 h 2743198"/>
                <a:gd name="connsiteX5" fmla="*/ 2496310 w 3273550"/>
                <a:gd name="connsiteY5" fmla="*/ 0 h 2743198"/>
                <a:gd name="connsiteX6" fmla="*/ 3273550 w 3273550"/>
                <a:gd name="connsiteY6" fmla="*/ 1463039 h 2743198"/>
                <a:gd name="connsiteX0" fmla="*/ 2496310 w 3273550"/>
                <a:gd name="connsiteY0" fmla="*/ 2743198 h 2743198"/>
                <a:gd name="connsiteX1" fmla="*/ 685800 w 3273550"/>
                <a:gd name="connsiteY1" fmla="*/ 2743198 h 2743198"/>
                <a:gd name="connsiteX2" fmla="*/ 0 w 3273550"/>
                <a:gd name="connsiteY2" fmla="*/ 1371599 h 2743198"/>
                <a:gd name="connsiteX3" fmla="*/ 685800 w 3273550"/>
                <a:gd name="connsiteY3" fmla="*/ 0 h 2743198"/>
                <a:gd name="connsiteX4" fmla="*/ 2496310 w 3273550"/>
                <a:gd name="connsiteY4" fmla="*/ 0 h 2743198"/>
                <a:gd name="connsiteX5" fmla="*/ 3273550 w 3273550"/>
                <a:gd name="connsiteY5" fmla="*/ 1463039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4" fmla="*/ 2496310 w 2496310"/>
                <a:gd name="connsiteY4" fmla="*/ 0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0" fmla="*/ 685800 w 685800"/>
                <a:gd name="connsiteY0" fmla="*/ 2743198 h 2743198"/>
                <a:gd name="connsiteX1" fmla="*/ 0 w 685800"/>
                <a:gd name="connsiteY1" fmla="*/ 1371599 h 2743198"/>
                <a:gd name="connsiteX2" fmla="*/ 685800 w 685800"/>
                <a:gd name="connsiteY2" fmla="*/ 0 h 2743198"/>
                <a:gd name="connsiteX0" fmla="*/ 685800 w 685800"/>
                <a:gd name="connsiteY0" fmla="*/ 1371599 h 1371599"/>
                <a:gd name="connsiteX1" fmla="*/ 0 w 685800"/>
                <a:gd name="connsiteY1" fmla="*/ 0 h 137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5800" h="1371599">
                  <a:moveTo>
                    <a:pt x="685800" y="1371599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  <p:sp>
          <p:nvSpPr>
            <p:cNvPr id="68" name="Hexagon 15"/>
            <p:cNvSpPr>
              <a:spLocks noChangeAspect="1"/>
            </p:cNvSpPr>
            <p:nvPr/>
          </p:nvSpPr>
          <p:spPr>
            <a:xfrm rot="5400000" flipH="1" flipV="1">
              <a:off x="8527269" y="1898804"/>
              <a:ext cx="685800" cy="1371599"/>
            </a:xfrm>
            <a:custGeom>
              <a:avLst/>
              <a:gdLst>
                <a:gd name="connsiteX0" fmla="*/ 0 w 3182110"/>
                <a:gd name="connsiteY0" fmla="*/ 1371600 h 2743200"/>
                <a:gd name="connsiteX1" fmla="*/ 685800 w 3182110"/>
                <a:gd name="connsiteY1" fmla="*/ 1 h 2743200"/>
                <a:gd name="connsiteX2" fmla="*/ 2496310 w 3182110"/>
                <a:gd name="connsiteY2" fmla="*/ 1 h 2743200"/>
                <a:gd name="connsiteX3" fmla="*/ 3182110 w 3182110"/>
                <a:gd name="connsiteY3" fmla="*/ 1371600 h 2743200"/>
                <a:gd name="connsiteX4" fmla="*/ 2496310 w 3182110"/>
                <a:gd name="connsiteY4" fmla="*/ 2743199 h 2743200"/>
                <a:gd name="connsiteX5" fmla="*/ 685800 w 3182110"/>
                <a:gd name="connsiteY5" fmla="*/ 2743199 h 2743200"/>
                <a:gd name="connsiteX6" fmla="*/ 0 w 3182110"/>
                <a:gd name="connsiteY6" fmla="*/ 1371600 h 2743200"/>
                <a:gd name="connsiteX0" fmla="*/ 3182110 w 3273550"/>
                <a:gd name="connsiteY0" fmla="*/ 1371599 h 2743198"/>
                <a:gd name="connsiteX1" fmla="*/ 2496310 w 3273550"/>
                <a:gd name="connsiteY1" fmla="*/ 2743198 h 2743198"/>
                <a:gd name="connsiteX2" fmla="*/ 685800 w 3273550"/>
                <a:gd name="connsiteY2" fmla="*/ 2743198 h 2743198"/>
                <a:gd name="connsiteX3" fmla="*/ 0 w 3273550"/>
                <a:gd name="connsiteY3" fmla="*/ 1371599 h 2743198"/>
                <a:gd name="connsiteX4" fmla="*/ 685800 w 3273550"/>
                <a:gd name="connsiteY4" fmla="*/ 0 h 2743198"/>
                <a:gd name="connsiteX5" fmla="*/ 2496310 w 3273550"/>
                <a:gd name="connsiteY5" fmla="*/ 0 h 2743198"/>
                <a:gd name="connsiteX6" fmla="*/ 3273550 w 3273550"/>
                <a:gd name="connsiteY6" fmla="*/ 1463039 h 2743198"/>
                <a:gd name="connsiteX0" fmla="*/ 2496310 w 3273550"/>
                <a:gd name="connsiteY0" fmla="*/ 2743198 h 2743198"/>
                <a:gd name="connsiteX1" fmla="*/ 685800 w 3273550"/>
                <a:gd name="connsiteY1" fmla="*/ 2743198 h 2743198"/>
                <a:gd name="connsiteX2" fmla="*/ 0 w 3273550"/>
                <a:gd name="connsiteY2" fmla="*/ 1371599 h 2743198"/>
                <a:gd name="connsiteX3" fmla="*/ 685800 w 3273550"/>
                <a:gd name="connsiteY3" fmla="*/ 0 h 2743198"/>
                <a:gd name="connsiteX4" fmla="*/ 2496310 w 3273550"/>
                <a:gd name="connsiteY4" fmla="*/ 0 h 2743198"/>
                <a:gd name="connsiteX5" fmla="*/ 3273550 w 3273550"/>
                <a:gd name="connsiteY5" fmla="*/ 1463039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4" fmla="*/ 2496310 w 2496310"/>
                <a:gd name="connsiteY4" fmla="*/ 0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0" fmla="*/ 685800 w 685800"/>
                <a:gd name="connsiteY0" fmla="*/ 2743198 h 2743198"/>
                <a:gd name="connsiteX1" fmla="*/ 0 w 685800"/>
                <a:gd name="connsiteY1" fmla="*/ 1371599 h 2743198"/>
                <a:gd name="connsiteX2" fmla="*/ 685800 w 685800"/>
                <a:gd name="connsiteY2" fmla="*/ 0 h 2743198"/>
                <a:gd name="connsiteX0" fmla="*/ 0 w 685800"/>
                <a:gd name="connsiteY0" fmla="*/ 1371599 h 1371599"/>
                <a:gd name="connsiteX1" fmla="*/ 685800 w 685800"/>
                <a:gd name="connsiteY1" fmla="*/ 0 h 137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5800" h="1371599">
                  <a:moveTo>
                    <a:pt x="0" y="1371599"/>
                  </a:moveTo>
                  <a:lnTo>
                    <a:pt x="68580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H="1">
              <a:off x="4280003" y="2881784"/>
              <a:ext cx="996" cy="14682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521805" y="1708432"/>
              <a:ext cx="1346129" cy="1008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HO</a:t>
              </a:r>
              <a:endParaRPr lang="en-GB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428712" y="2607854"/>
              <a:ext cx="1559867" cy="1008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NH</a:t>
              </a:r>
              <a:r>
                <a:rPr lang="en-GB" sz="2000" baseline="-25000" dirty="0" smtClean="0"/>
                <a:t>2</a:t>
              </a:r>
              <a:endParaRPr lang="en-GB" sz="20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Gamma-aminobutyric acid (GABA</a:t>
            </a:r>
            <a:r>
              <a:rPr lang="en-GB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 Molecule</a:t>
            </a: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PowerPoint Presentation 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</a:t>
            </a:r>
            <a:r>
              <a:rPr lang="en-GB" sz="4000" baseline="-25000" dirty="0" smtClean="0"/>
              <a:t>4</a:t>
            </a:r>
            <a:r>
              <a:rPr lang="en-GB" sz="4000" dirty="0" smtClean="0"/>
              <a:t>H</a:t>
            </a:r>
            <a:r>
              <a:rPr lang="en-GB" sz="4000" baseline="-25000" dirty="0" smtClean="0"/>
              <a:t>9</a:t>
            </a:r>
            <a:r>
              <a:rPr lang="en-GB" sz="4000" dirty="0" smtClean="0"/>
              <a:t>NO</a:t>
            </a:r>
            <a:r>
              <a:rPr lang="en-GB" sz="4000" baseline="-25000" dirty="0" smtClean="0"/>
              <a:t>2</a:t>
            </a:r>
            <a:endParaRPr lang="en-GB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25714" y="1"/>
            <a:ext cx="10456801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4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GABA Molecule</a:t>
            </a:r>
            <a:endParaRPr lang="en-GB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13653" y="1988840"/>
            <a:ext cx="10564695" cy="4032448"/>
            <a:chOff x="1521805" y="1708432"/>
            <a:chExt cx="9467053" cy="3484897"/>
          </a:xfrm>
        </p:grpSpPr>
        <p:grpSp>
          <p:nvGrpSpPr>
            <p:cNvPr id="20" name="Group 19"/>
            <p:cNvGrpSpPr/>
            <p:nvPr/>
          </p:nvGrpSpPr>
          <p:grpSpPr>
            <a:xfrm flipV="1">
              <a:off x="2786841" y="2245379"/>
              <a:ext cx="4096135" cy="2947950"/>
              <a:chOff x="5886126" y="750253"/>
              <a:chExt cx="4096135" cy="294795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6951598" y="750253"/>
                <a:ext cx="694421" cy="2303925"/>
                <a:chOff x="3048860" y="1758419"/>
                <a:chExt cx="694421" cy="2303925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 flipH="1" flipV="1">
                  <a:off x="3247950" y="2594116"/>
                  <a:ext cx="996" cy="146822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3048860" y="1758419"/>
                  <a:ext cx="694421" cy="1015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6000" dirty="0" smtClean="0"/>
                    <a:t>O</a:t>
                  </a:r>
                  <a:endParaRPr lang="en-GB" sz="6000" dirty="0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5886126" y="3012402"/>
                <a:ext cx="4096135" cy="685801"/>
                <a:chOff x="5886126" y="3012402"/>
                <a:chExt cx="4096135" cy="685801"/>
              </a:xfrm>
            </p:grpSpPr>
            <p:sp>
              <p:nvSpPr>
                <p:cNvPr id="28" name="Hexagon 15"/>
                <p:cNvSpPr>
                  <a:spLocks noChangeAspect="1"/>
                </p:cNvSpPr>
                <p:nvPr/>
              </p:nvSpPr>
              <p:spPr>
                <a:xfrm rot="5400000">
                  <a:off x="8953562" y="2669503"/>
                  <a:ext cx="685800" cy="1371599"/>
                </a:xfrm>
                <a:custGeom>
                  <a:avLst/>
                  <a:gdLst>
                    <a:gd name="connsiteX0" fmla="*/ 0 w 3182110"/>
                    <a:gd name="connsiteY0" fmla="*/ 1371600 h 2743200"/>
                    <a:gd name="connsiteX1" fmla="*/ 685800 w 3182110"/>
                    <a:gd name="connsiteY1" fmla="*/ 1 h 2743200"/>
                    <a:gd name="connsiteX2" fmla="*/ 2496310 w 3182110"/>
                    <a:gd name="connsiteY2" fmla="*/ 1 h 2743200"/>
                    <a:gd name="connsiteX3" fmla="*/ 3182110 w 3182110"/>
                    <a:gd name="connsiteY3" fmla="*/ 1371600 h 2743200"/>
                    <a:gd name="connsiteX4" fmla="*/ 2496310 w 3182110"/>
                    <a:gd name="connsiteY4" fmla="*/ 2743199 h 2743200"/>
                    <a:gd name="connsiteX5" fmla="*/ 685800 w 3182110"/>
                    <a:gd name="connsiteY5" fmla="*/ 2743199 h 2743200"/>
                    <a:gd name="connsiteX6" fmla="*/ 0 w 3182110"/>
                    <a:gd name="connsiteY6" fmla="*/ 1371600 h 2743200"/>
                    <a:gd name="connsiteX0" fmla="*/ 3182110 w 3273550"/>
                    <a:gd name="connsiteY0" fmla="*/ 1371599 h 2743198"/>
                    <a:gd name="connsiteX1" fmla="*/ 2496310 w 3273550"/>
                    <a:gd name="connsiteY1" fmla="*/ 2743198 h 2743198"/>
                    <a:gd name="connsiteX2" fmla="*/ 685800 w 3273550"/>
                    <a:gd name="connsiteY2" fmla="*/ 2743198 h 2743198"/>
                    <a:gd name="connsiteX3" fmla="*/ 0 w 3273550"/>
                    <a:gd name="connsiteY3" fmla="*/ 1371599 h 2743198"/>
                    <a:gd name="connsiteX4" fmla="*/ 685800 w 3273550"/>
                    <a:gd name="connsiteY4" fmla="*/ 0 h 2743198"/>
                    <a:gd name="connsiteX5" fmla="*/ 2496310 w 3273550"/>
                    <a:gd name="connsiteY5" fmla="*/ 0 h 2743198"/>
                    <a:gd name="connsiteX6" fmla="*/ 3273550 w 3273550"/>
                    <a:gd name="connsiteY6" fmla="*/ 1463039 h 2743198"/>
                    <a:gd name="connsiteX0" fmla="*/ 2496310 w 3273550"/>
                    <a:gd name="connsiteY0" fmla="*/ 2743198 h 2743198"/>
                    <a:gd name="connsiteX1" fmla="*/ 685800 w 3273550"/>
                    <a:gd name="connsiteY1" fmla="*/ 2743198 h 2743198"/>
                    <a:gd name="connsiteX2" fmla="*/ 0 w 3273550"/>
                    <a:gd name="connsiteY2" fmla="*/ 1371599 h 2743198"/>
                    <a:gd name="connsiteX3" fmla="*/ 685800 w 3273550"/>
                    <a:gd name="connsiteY3" fmla="*/ 0 h 2743198"/>
                    <a:gd name="connsiteX4" fmla="*/ 2496310 w 3273550"/>
                    <a:gd name="connsiteY4" fmla="*/ 0 h 2743198"/>
                    <a:gd name="connsiteX5" fmla="*/ 3273550 w 3273550"/>
                    <a:gd name="connsiteY5" fmla="*/ 1463039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4" fmla="*/ 2496310 w 2496310"/>
                    <a:gd name="connsiteY4" fmla="*/ 0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0" fmla="*/ 685800 w 685800"/>
                    <a:gd name="connsiteY0" fmla="*/ 2743198 h 2743198"/>
                    <a:gd name="connsiteX1" fmla="*/ 0 w 685800"/>
                    <a:gd name="connsiteY1" fmla="*/ 1371599 h 2743198"/>
                    <a:gd name="connsiteX2" fmla="*/ 685800 w 685800"/>
                    <a:gd name="connsiteY2" fmla="*/ 0 h 2743198"/>
                    <a:gd name="connsiteX0" fmla="*/ 685800 w 685800"/>
                    <a:gd name="connsiteY0" fmla="*/ 1371599 h 1371599"/>
                    <a:gd name="connsiteX1" fmla="*/ 0 w 685800"/>
                    <a:gd name="connsiteY1" fmla="*/ 0 h 1371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5800" h="1371599">
                      <a:moveTo>
                        <a:pt x="685800" y="137159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Hexagon 15"/>
                <p:cNvSpPr>
                  <a:spLocks noChangeAspect="1"/>
                </p:cNvSpPr>
                <p:nvPr/>
              </p:nvSpPr>
              <p:spPr>
                <a:xfrm rot="5400000">
                  <a:off x="6914825" y="1983703"/>
                  <a:ext cx="685800" cy="2743198"/>
                </a:xfrm>
                <a:custGeom>
                  <a:avLst/>
                  <a:gdLst>
                    <a:gd name="connsiteX0" fmla="*/ 0 w 3182110"/>
                    <a:gd name="connsiteY0" fmla="*/ 1371600 h 2743200"/>
                    <a:gd name="connsiteX1" fmla="*/ 685800 w 3182110"/>
                    <a:gd name="connsiteY1" fmla="*/ 1 h 2743200"/>
                    <a:gd name="connsiteX2" fmla="*/ 2496310 w 3182110"/>
                    <a:gd name="connsiteY2" fmla="*/ 1 h 2743200"/>
                    <a:gd name="connsiteX3" fmla="*/ 3182110 w 3182110"/>
                    <a:gd name="connsiteY3" fmla="*/ 1371600 h 2743200"/>
                    <a:gd name="connsiteX4" fmla="*/ 2496310 w 3182110"/>
                    <a:gd name="connsiteY4" fmla="*/ 2743199 h 2743200"/>
                    <a:gd name="connsiteX5" fmla="*/ 685800 w 3182110"/>
                    <a:gd name="connsiteY5" fmla="*/ 2743199 h 2743200"/>
                    <a:gd name="connsiteX6" fmla="*/ 0 w 3182110"/>
                    <a:gd name="connsiteY6" fmla="*/ 1371600 h 2743200"/>
                    <a:gd name="connsiteX0" fmla="*/ 3182110 w 3273550"/>
                    <a:gd name="connsiteY0" fmla="*/ 1371599 h 2743198"/>
                    <a:gd name="connsiteX1" fmla="*/ 2496310 w 3273550"/>
                    <a:gd name="connsiteY1" fmla="*/ 2743198 h 2743198"/>
                    <a:gd name="connsiteX2" fmla="*/ 685800 w 3273550"/>
                    <a:gd name="connsiteY2" fmla="*/ 2743198 h 2743198"/>
                    <a:gd name="connsiteX3" fmla="*/ 0 w 3273550"/>
                    <a:gd name="connsiteY3" fmla="*/ 1371599 h 2743198"/>
                    <a:gd name="connsiteX4" fmla="*/ 685800 w 3273550"/>
                    <a:gd name="connsiteY4" fmla="*/ 0 h 2743198"/>
                    <a:gd name="connsiteX5" fmla="*/ 2496310 w 3273550"/>
                    <a:gd name="connsiteY5" fmla="*/ 0 h 2743198"/>
                    <a:gd name="connsiteX6" fmla="*/ 3273550 w 3273550"/>
                    <a:gd name="connsiteY6" fmla="*/ 1463039 h 2743198"/>
                    <a:gd name="connsiteX0" fmla="*/ 2496310 w 3273550"/>
                    <a:gd name="connsiteY0" fmla="*/ 2743198 h 2743198"/>
                    <a:gd name="connsiteX1" fmla="*/ 685800 w 3273550"/>
                    <a:gd name="connsiteY1" fmla="*/ 2743198 h 2743198"/>
                    <a:gd name="connsiteX2" fmla="*/ 0 w 3273550"/>
                    <a:gd name="connsiteY2" fmla="*/ 1371599 h 2743198"/>
                    <a:gd name="connsiteX3" fmla="*/ 685800 w 3273550"/>
                    <a:gd name="connsiteY3" fmla="*/ 0 h 2743198"/>
                    <a:gd name="connsiteX4" fmla="*/ 2496310 w 3273550"/>
                    <a:gd name="connsiteY4" fmla="*/ 0 h 2743198"/>
                    <a:gd name="connsiteX5" fmla="*/ 3273550 w 3273550"/>
                    <a:gd name="connsiteY5" fmla="*/ 1463039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4" fmla="*/ 2496310 w 2496310"/>
                    <a:gd name="connsiteY4" fmla="*/ 0 h 2743198"/>
                    <a:gd name="connsiteX0" fmla="*/ 2496310 w 2496310"/>
                    <a:gd name="connsiteY0" fmla="*/ 2743198 h 2743198"/>
                    <a:gd name="connsiteX1" fmla="*/ 685800 w 2496310"/>
                    <a:gd name="connsiteY1" fmla="*/ 2743198 h 2743198"/>
                    <a:gd name="connsiteX2" fmla="*/ 0 w 2496310"/>
                    <a:gd name="connsiteY2" fmla="*/ 1371599 h 2743198"/>
                    <a:gd name="connsiteX3" fmla="*/ 685800 w 2496310"/>
                    <a:gd name="connsiteY3" fmla="*/ 0 h 2743198"/>
                    <a:gd name="connsiteX0" fmla="*/ 685800 w 685800"/>
                    <a:gd name="connsiteY0" fmla="*/ 2743198 h 2743198"/>
                    <a:gd name="connsiteX1" fmla="*/ 0 w 685800"/>
                    <a:gd name="connsiteY1" fmla="*/ 1371599 h 2743198"/>
                    <a:gd name="connsiteX2" fmla="*/ 685800 w 685800"/>
                    <a:gd name="connsiteY2" fmla="*/ 0 h 27431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5800" h="2743198">
                      <a:moveTo>
                        <a:pt x="685800" y="2743198"/>
                      </a:moveTo>
                      <a:lnTo>
                        <a:pt x="0" y="1371599"/>
                      </a:lnTo>
                      <a:lnTo>
                        <a:pt x="685800" y="0"/>
                      </a:ln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1" name="Hexagon 15"/>
            <p:cNvSpPr>
              <a:spLocks noChangeAspect="1"/>
            </p:cNvSpPr>
            <p:nvPr/>
          </p:nvSpPr>
          <p:spPr>
            <a:xfrm rot="5400000" flipH="1" flipV="1">
              <a:off x="7200104" y="1902480"/>
              <a:ext cx="685800" cy="1371599"/>
            </a:xfrm>
            <a:custGeom>
              <a:avLst/>
              <a:gdLst>
                <a:gd name="connsiteX0" fmla="*/ 0 w 3182110"/>
                <a:gd name="connsiteY0" fmla="*/ 1371600 h 2743200"/>
                <a:gd name="connsiteX1" fmla="*/ 685800 w 3182110"/>
                <a:gd name="connsiteY1" fmla="*/ 1 h 2743200"/>
                <a:gd name="connsiteX2" fmla="*/ 2496310 w 3182110"/>
                <a:gd name="connsiteY2" fmla="*/ 1 h 2743200"/>
                <a:gd name="connsiteX3" fmla="*/ 3182110 w 3182110"/>
                <a:gd name="connsiteY3" fmla="*/ 1371600 h 2743200"/>
                <a:gd name="connsiteX4" fmla="*/ 2496310 w 3182110"/>
                <a:gd name="connsiteY4" fmla="*/ 2743199 h 2743200"/>
                <a:gd name="connsiteX5" fmla="*/ 685800 w 3182110"/>
                <a:gd name="connsiteY5" fmla="*/ 2743199 h 2743200"/>
                <a:gd name="connsiteX6" fmla="*/ 0 w 3182110"/>
                <a:gd name="connsiteY6" fmla="*/ 1371600 h 2743200"/>
                <a:gd name="connsiteX0" fmla="*/ 3182110 w 3273550"/>
                <a:gd name="connsiteY0" fmla="*/ 1371599 h 2743198"/>
                <a:gd name="connsiteX1" fmla="*/ 2496310 w 3273550"/>
                <a:gd name="connsiteY1" fmla="*/ 2743198 h 2743198"/>
                <a:gd name="connsiteX2" fmla="*/ 685800 w 3273550"/>
                <a:gd name="connsiteY2" fmla="*/ 2743198 h 2743198"/>
                <a:gd name="connsiteX3" fmla="*/ 0 w 3273550"/>
                <a:gd name="connsiteY3" fmla="*/ 1371599 h 2743198"/>
                <a:gd name="connsiteX4" fmla="*/ 685800 w 3273550"/>
                <a:gd name="connsiteY4" fmla="*/ 0 h 2743198"/>
                <a:gd name="connsiteX5" fmla="*/ 2496310 w 3273550"/>
                <a:gd name="connsiteY5" fmla="*/ 0 h 2743198"/>
                <a:gd name="connsiteX6" fmla="*/ 3273550 w 3273550"/>
                <a:gd name="connsiteY6" fmla="*/ 1463039 h 2743198"/>
                <a:gd name="connsiteX0" fmla="*/ 2496310 w 3273550"/>
                <a:gd name="connsiteY0" fmla="*/ 2743198 h 2743198"/>
                <a:gd name="connsiteX1" fmla="*/ 685800 w 3273550"/>
                <a:gd name="connsiteY1" fmla="*/ 2743198 h 2743198"/>
                <a:gd name="connsiteX2" fmla="*/ 0 w 3273550"/>
                <a:gd name="connsiteY2" fmla="*/ 1371599 h 2743198"/>
                <a:gd name="connsiteX3" fmla="*/ 685800 w 3273550"/>
                <a:gd name="connsiteY3" fmla="*/ 0 h 2743198"/>
                <a:gd name="connsiteX4" fmla="*/ 2496310 w 3273550"/>
                <a:gd name="connsiteY4" fmla="*/ 0 h 2743198"/>
                <a:gd name="connsiteX5" fmla="*/ 3273550 w 3273550"/>
                <a:gd name="connsiteY5" fmla="*/ 1463039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4" fmla="*/ 2496310 w 2496310"/>
                <a:gd name="connsiteY4" fmla="*/ 0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0" fmla="*/ 685800 w 685800"/>
                <a:gd name="connsiteY0" fmla="*/ 2743198 h 2743198"/>
                <a:gd name="connsiteX1" fmla="*/ 0 w 685800"/>
                <a:gd name="connsiteY1" fmla="*/ 1371599 h 2743198"/>
                <a:gd name="connsiteX2" fmla="*/ 685800 w 685800"/>
                <a:gd name="connsiteY2" fmla="*/ 0 h 2743198"/>
                <a:gd name="connsiteX0" fmla="*/ 685800 w 685800"/>
                <a:gd name="connsiteY0" fmla="*/ 1371599 h 1371599"/>
                <a:gd name="connsiteX1" fmla="*/ 0 w 685800"/>
                <a:gd name="connsiteY1" fmla="*/ 0 h 137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5800" h="1371599">
                  <a:moveTo>
                    <a:pt x="685800" y="1371599"/>
                  </a:move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Hexagon 15"/>
            <p:cNvSpPr>
              <a:spLocks noChangeAspect="1"/>
            </p:cNvSpPr>
            <p:nvPr/>
          </p:nvSpPr>
          <p:spPr>
            <a:xfrm rot="5400000" flipH="1" flipV="1">
              <a:off x="8527269" y="1898804"/>
              <a:ext cx="685800" cy="1371599"/>
            </a:xfrm>
            <a:custGeom>
              <a:avLst/>
              <a:gdLst>
                <a:gd name="connsiteX0" fmla="*/ 0 w 3182110"/>
                <a:gd name="connsiteY0" fmla="*/ 1371600 h 2743200"/>
                <a:gd name="connsiteX1" fmla="*/ 685800 w 3182110"/>
                <a:gd name="connsiteY1" fmla="*/ 1 h 2743200"/>
                <a:gd name="connsiteX2" fmla="*/ 2496310 w 3182110"/>
                <a:gd name="connsiteY2" fmla="*/ 1 h 2743200"/>
                <a:gd name="connsiteX3" fmla="*/ 3182110 w 3182110"/>
                <a:gd name="connsiteY3" fmla="*/ 1371600 h 2743200"/>
                <a:gd name="connsiteX4" fmla="*/ 2496310 w 3182110"/>
                <a:gd name="connsiteY4" fmla="*/ 2743199 h 2743200"/>
                <a:gd name="connsiteX5" fmla="*/ 685800 w 3182110"/>
                <a:gd name="connsiteY5" fmla="*/ 2743199 h 2743200"/>
                <a:gd name="connsiteX6" fmla="*/ 0 w 3182110"/>
                <a:gd name="connsiteY6" fmla="*/ 1371600 h 2743200"/>
                <a:gd name="connsiteX0" fmla="*/ 3182110 w 3273550"/>
                <a:gd name="connsiteY0" fmla="*/ 1371599 h 2743198"/>
                <a:gd name="connsiteX1" fmla="*/ 2496310 w 3273550"/>
                <a:gd name="connsiteY1" fmla="*/ 2743198 h 2743198"/>
                <a:gd name="connsiteX2" fmla="*/ 685800 w 3273550"/>
                <a:gd name="connsiteY2" fmla="*/ 2743198 h 2743198"/>
                <a:gd name="connsiteX3" fmla="*/ 0 w 3273550"/>
                <a:gd name="connsiteY3" fmla="*/ 1371599 h 2743198"/>
                <a:gd name="connsiteX4" fmla="*/ 685800 w 3273550"/>
                <a:gd name="connsiteY4" fmla="*/ 0 h 2743198"/>
                <a:gd name="connsiteX5" fmla="*/ 2496310 w 3273550"/>
                <a:gd name="connsiteY5" fmla="*/ 0 h 2743198"/>
                <a:gd name="connsiteX6" fmla="*/ 3273550 w 3273550"/>
                <a:gd name="connsiteY6" fmla="*/ 1463039 h 2743198"/>
                <a:gd name="connsiteX0" fmla="*/ 2496310 w 3273550"/>
                <a:gd name="connsiteY0" fmla="*/ 2743198 h 2743198"/>
                <a:gd name="connsiteX1" fmla="*/ 685800 w 3273550"/>
                <a:gd name="connsiteY1" fmla="*/ 2743198 h 2743198"/>
                <a:gd name="connsiteX2" fmla="*/ 0 w 3273550"/>
                <a:gd name="connsiteY2" fmla="*/ 1371599 h 2743198"/>
                <a:gd name="connsiteX3" fmla="*/ 685800 w 3273550"/>
                <a:gd name="connsiteY3" fmla="*/ 0 h 2743198"/>
                <a:gd name="connsiteX4" fmla="*/ 2496310 w 3273550"/>
                <a:gd name="connsiteY4" fmla="*/ 0 h 2743198"/>
                <a:gd name="connsiteX5" fmla="*/ 3273550 w 3273550"/>
                <a:gd name="connsiteY5" fmla="*/ 1463039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4" fmla="*/ 2496310 w 2496310"/>
                <a:gd name="connsiteY4" fmla="*/ 0 h 2743198"/>
                <a:gd name="connsiteX0" fmla="*/ 2496310 w 2496310"/>
                <a:gd name="connsiteY0" fmla="*/ 2743198 h 2743198"/>
                <a:gd name="connsiteX1" fmla="*/ 685800 w 2496310"/>
                <a:gd name="connsiteY1" fmla="*/ 2743198 h 2743198"/>
                <a:gd name="connsiteX2" fmla="*/ 0 w 2496310"/>
                <a:gd name="connsiteY2" fmla="*/ 1371599 h 2743198"/>
                <a:gd name="connsiteX3" fmla="*/ 685800 w 2496310"/>
                <a:gd name="connsiteY3" fmla="*/ 0 h 2743198"/>
                <a:gd name="connsiteX0" fmla="*/ 685800 w 685800"/>
                <a:gd name="connsiteY0" fmla="*/ 2743198 h 2743198"/>
                <a:gd name="connsiteX1" fmla="*/ 0 w 685800"/>
                <a:gd name="connsiteY1" fmla="*/ 1371599 h 2743198"/>
                <a:gd name="connsiteX2" fmla="*/ 685800 w 685800"/>
                <a:gd name="connsiteY2" fmla="*/ 0 h 2743198"/>
                <a:gd name="connsiteX0" fmla="*/ 0 w 685800"/>
                <a:gd name="connsiteY0" fmla="*/ 1371599 h 1371599"/>
                <a:gd name="connsiteX1" fmla="*/ 685800 w 685800"/>
                <a:gd name="connsiteY1" fmla="*/ 0 h 137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5800" h="1371599">
                  <a:moveTo>
                    <a:pt x="0" y="1371599"/>
                  </a:moveTo>
                  <a:lnTo>
                    <a:pt x="68580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4280003" y="2881784"/>
              <a:ext cx="996" cy="14682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521805" y="1708432"/>
              <a:ext cx="117371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 smtClean="0"/>
                <a:t>HO</a:t>
              </a:r>
              <a:endParaRPr lang="en-GB" sz="6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68276" y="2607855"/>
              <a:ext cx="142058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0" dirty="0" smtClean="0"/>
                <a:t>NH</a:t>
              </a:r>
              <a:r>
                <a:rPr lang="en-GB" sz="6000" baseline="-25000" dirty="0" smtClean="0"/>
                <a:t>2</a:t>
              </a:r>
              <a:endParaRPr lang="en-GB" sz="60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0256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04511" y="876342"/>
            <a:ext cx="8982978" cy="4424866"/>
            <a:chOff x="2793000" y="876342"/>
            <a:chExt cx="7487891" cy="3688411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4079776" y="2636912"/>
              <a:ext cx="1" cy="1739703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 flipV="1">
              <a:off x="5599587" y="1628800"/>
              <a:ext cx="4681304" cy="2290181"/>
              <a:chOff x="5599587" y="2416438"/>
              <a:chExt cx="4681304" cy="2290181"/>
            </a:xfrm>
          </p:grpSpPr>
          <p:sp>
            <p:nvSpPr>
              <p:cNvPr id="4" name="Hexagon 54"/>
              <p:cNvSpPr>
                <a:spLocks noChangeAspect="1"/>
              </p:cNvSpPr>
              <p:nvPr/>
            </p:nvSpPr>
            <p:spPr>
              <a:xfrm rot="5400000">
                <a:off x="6628286" y="2712303"/>
                <a:ext cx="685800" cy="2743198"/>
              </a:xfrm>
              <a:custGeom>
                <a:avLst/>
                <a:gdLst>
                  <a:gd name="connsiteX0" fmla="*/ 0 w 3182110"/>
                  <a:gd name="connsiteY0" fmla="*/ 1371600 h 2743200"/>
                  <a:gd name="connsiteX1" fmla="*/ 685800 w 3182110"/>
                  <a:gd name="connsiteY1" fmla="*/ 1 h 2743200"/>
                  <a:gd name="connsiteX2" fmla="*/ 2496310 w 3182110"/>
                  <a:gd name="connsiteY2" fmla="*/ 1 h 2743200"/>
                  <a:gd name="connsiteX3" fmla="*/ 3182110 w 3182110"/>
                  <a:gd name="connsiteY3" fmla="*/ 1371600 h 2743200"/>
                  <a:gd name="connsiteX4" fmla="*/ 2496310 w 3182110"/>
                  <a:gd name="connsiteY4" fmla="*/ 2743199 h 2743200"/>
                  <a:gd name="connsiteX5" fmla="*/ 685800 w 3182110"/>
                  <a:gd name="connsiteY5" fmla="*/ 2743199 h 2743200"/>
                  <a:gd name="connsiteX6" fmla="*/ 0 w 3182110"/>
                  <a:gd name="connsiteY6" fmla="*/ 1371600 h 2743200"/>
                  <a:gd name="connsiteX0" fmla="*/ 3182110 w 3273550"/>
                  <a:gd name="connsiteY0" fmla="*/ 1371599 h 2743198"/>
                  <a:gd name="connsiteX1" fmla="*/ 2496310 w 3273550"/>
                  <a:gd name="connsiteY1" fmla="*/ 2743198 h 2743198"/>
                  <a:gd name="connsiteX2" fmla="*/ 685800 w 3273550"/>
                  <a:gd name="connsiteY2" fmla="*/ 2743198 h 2743198"/>
                  <a:gd name="connsiteX3" fmla="*/ 0 w 3273550"/>
                  <a:gd name="connsiteY3" fmla="*/ 1371599 h 2743198"/>
                  <a:gd name="connsiteX4" fmla="*/ 685800 w 3273550"/>
                  <a:gd name="connsiteY4" fmla="*/ 0 h 2743198"/>
                  <a:gd name="connsiteX5" fmla="*/ 2496310 w 3273550"/>
                  <a:gd name="connsiteY5" fmla="*/ 0 h 2743198"/>
                  <a:gd name="connsiteX6" fmla="*/ 3273550 w 3273550"/>
                  <a:gd name="connsiteY6" fmla="*/ 1463039 h 2743198"/>
                  <a:gd name="connsiteX0" fmla="*/ 2496310 w 3273550"/>
                  <a:gd name="connsiteY0" fmla="*/ 2743198 h 2743198"/>
                  <a:gd name="connsiteX1" fmla="*/ 685800 w 3273550"/>
                  <a:gd name="connsiteY1" fmla="*/ 2743198 h 2743198"/>
                  <a:gd name="connsiteX2" fmla="*/ 0 w 3273550"/>
                  <a:gd name="connsiteY2" fmla="*/ 1371599 h 2743198"/>
                  <a:gd name="connsiteX3" fmla="*/ 685800 w 3273550"/>
                  <a:gd name="connsiteY3" fmla="*/ 0 h 2743198"/>
                  <a:gd name="connsiteX4" fmla="*/ 2496310 w 3273550"/>
                  <a:gd name="connsiteY4" fmla="*/ 0 h 2743198"/>
                  <a:gd name="connsiteX5" fmla="*/ 3273550 w 3273550"/>
                  <a:gd name="connsiteY5" fmla="*/ 1463039 h 2743198"/>
                  <a:gd name="connsiteX0" fmla="*/ 2496310 w 2496310"/>
                  <a:gd name="connsiteY0" fmla="*/ 2743198 h 2743198"/>
                  <a:gd name="connsiteX1" fmla="*/ 685800 w 2496310"/>
                  <a:gd name="connsiteY1" fmla="*/ 2743198 h 2743198"/>
                  <a:gd name="connsiteX2" fmla="*/ 0 w 2496310"/>
                  <a:gd name="connsiteY2" fmla="*/ 1371599 h 2743198"/>
                  <a:gd name="connsiteX3" fmla="*/ 685800 w 2496310"/>
                  <a:gd name="connsiteY3" fmla="*/ 0 h 2743198"/>
                  <a:gd name="connsiteX4" fmla="*/ 2496310 w 2496310"/>
                  <a:gd name="connsiteY4" fmla="*/ 0 h 2743198"/>
                  <a:gd name="connsiteX0" fmla="*/ 2496310 w 2496310"/>
                  <a:gd name="connsiteY0" fmla="*/ 2743198 h 2743198"/>
                  <a:gd name="connsiteX1" fmla="*/ 685800 w 2496310"/>
                  <a:gd name="connsiteY1" fmla="*/ 2743198 h 2743198"/>
                  <a:gd name="connsiteX2" fmla="*/ 0 w 2496310"/>
                  <a:gd name="connsiteY2" fmla="*/ 1371599 h 2743198"/>
                  <a:gd name="connsiteX3" fmla="*/ 685800 w 2496310"/>
                  <a:gd name="connsiteY3" fmla="*/ 0 h 2743198"/>
                  <a:gd name="connsiteX0" fmla="*/ 685800 w 685800"/>
                  <a:gd name="connsiteY0" fmla="*/ 2743198 h 2743198"/>
                  <a:gd name="connsiteX1" fmla="*/ 0 w 685800"/>
                  <a:gd name="connsiteY1" fmla="*/ 1371599 h 2743198"/>
                  <a:gd name="connsiteX2" fmla="*/ 685800 w 685800"/>
                  <a:gd name="connsiteY2" fmla="*/ 0 h 2743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5800" h="2743198">
                    <a:moveTo>
                      <a:pt x="685800" y="2743198"/>
                    </a:moveTo>
                    <a:lnTo>
                      <a:pt x="0" y="1371599"/>
                    </a:lnTo>
                    <a:lnTo>
                      <a:pt x="685800" y="0"/>
                    </a:lnTo>
                  </a:path>
                </a:pathLst>
              </a:custGeom>
              <a:noFill/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8323531" y="3644035"/>
                <a:ext cx="946899" cy="801467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6689915" y="3474206"/>
                <a:ext cx="592678" cy="592678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scene3d>
                <a:camera prst="orthographicFront"/>
                <a:lightRig rig="twoPt" dir="t"/>
              </a:scene3d>
              <a:sp3d prstMaterial="plastic">
                <a:bevelT w="304800" h="565150"/>
                <a:bevelB w="889000" h="889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8005257" y="4113941"/>
                <a:ext cx="592678" cy="592678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scene3d>
                <a:camera prst="orthographicFront"/>
                <a:lightRig rig="twoPt" dir="t"/>
              </a:scene3d>
              <a:sp3d prstMaterial="plastic">
                <a:bevelT w="304800" h="565150"/>
                <a:bevelB w="889000" h="889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9153090" y="2416438"/>
                <a:ext cx="254000" cy="1150081"/>
                <a:chOff x="9153090" y="516480"/>
                <a:chExt cx="254000" cy="1150081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9280090" y="601421"/>
                  <a:ext cx="6644" cy="1065140"/>
                </a:xfrm>
                <a:prstGeom prst="line">
                  <a:avLst/>
                </a:prstGeom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al 24"/>
                <p:cNvSpPr/>
                <p:nvPr/>
              </p:nvSpPr>
              <p:spPr>
                <a:xfrm>
                  <a:off x="9153090" y="516480"/>
                  <a:ext cx="254000" cy="2540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20650" h="1333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1128832">
                <a:off x="9311419" y="3481641"/>
                <a:ext cx="969472" cy="754428"/>
                <a:chOff x="9294379" y="1666460"/>
                <a:chExt cx="969472" cy="754428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H="1" flipV="1">
                  <a:off x="9294379" y="1666460"/>
                  <a:ext cx="828183" cy="627428"/>
                </a:xfrm>
                <a:prstGeom prst="line">
                  <a:avLst/>
                </a:prstGeom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Oval 25"/>
                <p:cNvSpPr/>
                <p:nvPr/>
              </p:nvSpPr>
              <p:spPr>
                <a:xfrm>
                  <a:off x="10009851" y="2166888"/>
                  <a:ext cx="254000" cy="2540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20650" h="1333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0" name="Oval 29"/>
              <p:cNvSpPr/>
              <p:nvPr/>
            </p:nvSpPr>
            <p:spPr>
              <a:xfrm>
                <a:off x="9048328" y="3311056"/>
                <a:ext cx="461266" cy="47636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woPt" dir="t"/>
              </a:scene3d>
              <a:sp3d prstMaterial="plastic">
                <a:bevelT w="228600" h="508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20743540" flipV="1">
              <a:off x="2793000" y="876342"/>
              <a:ext cx="1142817" cy="1894904"/>
              <a:chOff x="1739439" y="4385504"/>
              <a:chExt cx="1142817" cy="1894904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 flipV="1">
                <a:off x="1984586" y="5282059"/>
                <a:ext cx="500831" cy="82296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flipV="1">
                <a:off x="2358417" y="6026408"/>
                <a:ext cx="254000" cy="2540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0650" h="133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V="1">
                <a:off x="1967856" y="4385504"/>
                <a:ext cx="914400" cy="914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/>
              <p:cNvSpPr/>
              <p:nvPr/>
            </p:nvSpPr>
            <p:spPr>
              <a:xfrm>
                <a:off x="1739439" y="5019091"/>
                <a:ext cx="461266" cy="47636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woPt" dir="t"/>
              </a:scene3d>
              <a:sp3d prstMaterial="plastic">
                <a:bevelT w="228600" h="508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4295799" y="2594417"/>
              <a:ext cx="1" cy="1739703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 rot="13550498">
              <a:off x="3966053" y="4095938"/>
              <a:ext cx="461266" cy="47636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228600" h="50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20000" flipV="1">
              <a:off x="4213690" y="1918880"/>
              <a:ext cx="1260000" cy="685800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3900347" y="2269985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565150"/>
              <a:bevelB w="889000" h="889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5275651" y="1726236"/>
              <a:ext cx="592678" cy="59267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304800" h="565150"/>
              <a:bevelB w="889000" h="889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22506" y="6389412"/>
            <a:ext cx="894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Please don’t rely on the bond angles being representative of those in the compound.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1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828511" y="908721"/>
            <a:ext cx="10534979" cy="4920915"/>
            <a:chOff x="2516961" y="1102946"/>
            <a:chExt cx="8348423" cy="389956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935031" y="3216346"/>
              <a:ext cx="8864" cy="11010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705446" y="2575564"/>
              <a:ext cx="438507" cy="731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C</a:t>
              </a:r>
              <a:endParaRPr lang="en-GB" sz="54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5172903" y="2445743"/>
              <a:ext cx="735049" cy="3533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879753" y="2057493"/>
              <a:ext cx="438507" cy="731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C</a:t>
              </a:r>
              <a:endParaRPr lang="en-GB" sz="5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32919" y="2569214"/>
              <a:ext cx="438507" cy="731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C</a:t>
              </a:r>
              <a:endParaRPr lang="en-GB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01620" y="2173320"/>
              <a:ext cx="438507" cy="731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C</a:t>
              </a:r>
              <a:endParaRPr lang="en-GB" sz="5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06485" y="2571194"/>
              <a:ext cx="500751" cy="5711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900"/>
                </a:lnSpc>
              </a:pPr>
              <a:r>
                <a:rPr lang="en-GB" sz="5400" dirty="0" smtClean="0"/>
                <a:t>N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2926792" y="2492896"/>
              <a:ext cx="660644" cy="28497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929307" y="1102946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066176" y="3216346"/>
              <a:ext cx="8864" cy="11010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527895" y="2083495"/>
              <a:ext cx="509643" cy="731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dirty="0" smtClean="0"/>
                <a:t>O</a:t>
              </a:r>
              <a:endParaRPr lang="en-GB" sz="40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153480" y="1624611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312024" y="2499564"/>
              <a:ext cx="735049" cy="3533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991082" y="2512576"/>
              <a:ext cx="735049" cy="3533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738392" y="4270824"/>
              <a:ext cx="509643" cy="731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dirty="0" smtClean="0"/>
                <a:t>O</a:t>
              </a:r>
              <a:endParaRPr lang="en-GB" sz="4000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7523058" y="2589389"/>
              <a:ext cx="735049" cy="35337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731848" y="2569346"/>
              <a:ext cx="710328" cy="28359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295576" y="1247113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8496630" y="1757961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9545865" y="1624611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9778797" y="2127095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516961" y="2534546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7200000">
              <a:off x="10226981" y="2951233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0466256" y="3089377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8496630" y="2861019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312227" y="3351894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138152" y="2716124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248128" y="3239447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274768" y="2152478"/>
              <a:ext cx="1" cy="5525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061620" y="1599665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51430" y="3255256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7073" y="3764116"/>
              <a:ext cx="399128" cy="56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</a:t>
              </a:r>
              <a:endParaRPr lang="en-GB" sz="40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147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659" y="1752360"/>
            <a:ext cx="4485321" cy="2758728"/>
          </a:xfrm>
        </p:spPr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1784"/>
            <a:ext cx="10972800" cy="1143000"/>
          </a:xfrm>
        </p:spPr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894" y="2318792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9219" y="2318792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82" y="3933280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769" y="3933280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7157" y="3933280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132" y="3933280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669" y="2318792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507" y="2318792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432" y="167903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057" y="1556792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3969" y="167903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494" y="1556792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3257" y="3293517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9407" y="3293517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4444" y="317128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5532" y="3169692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3208" y="1340768"/>
            <a:ext cx="5384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80728"/>
            <a:ext cx="53848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F9A08"/>
      </a:accent1>
      <a:accent2>
        <a:srgbClr val="A6B727"/>
      </a:accent2>
      <a:accent3>
        <a:srgbClr val="306786"/>
      </a:accent3>
      <a:accent4>
        <a:srgbClr val="838383"/>
      </a:accent4>
      <a:accent5>
        <a:srgbClr val="FEC306"/>
      </a:accent5>
      <a:accent6>
        <a:srgbClr val="DF5327"/>
      </a:accent6>
      <a:hlink>
        <a:srgbClr val="0070C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192</Words>
  <Application>Microsoft Office PowerPoint</Application>
  <PresentationFormat>Widescreen</PresentationFormat>
  <Paragraphs>118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Gamma-aminobutyric acid (GABA) Molecule  PowerPoint Presentation </vt:lpstr>
      <vt:lpstr>PowerPoint Presentation</vt:lpstr>
      <vt:lpstr>PowerPoint Presentation</vt:lpstr>
      <vt:lpstr>PowerPoint Presentation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14</cp:revision>
  <dcterms:created xsi:type="dcterms:W3CDTF">2012-04-28T17:18:27Z</dcterms:created>
  <dcterms:modified xsi:type="dcterms:W3CDTF">2017-08-29T16:08:59Z</dcterms:modified>
  <cp:category>© Presentation Magazine</cp:category>
</cp:coreProperties>
</file>