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64" r:id="rId4"/>
    <p:sldId id="263" r:id="rId5"/>
    <p:sldId id="257" r:id="rId6"/>
    <p:sldId id="259" r:id="rId7"/>
    <p:sldId id="261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9933"/>
    <a:srgbClr val="FF6600"/>
    <a:srgbClr val="FF2501"/>
    <a:srgbClr val="FFCE6D"/>
    <a:srgbClr val="FFEE6D"/>
    <a:srgbClr val="FFE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43" autoAdjust="0"/>
  </p:normalViewPr>
  <p:slideViewPr>
    <p:cSldViewPr>
      <p:cViewPr varScale="1">
        <p:scale>
          <a:sx n="108" d="100"/>
          <a:sy n="108" d="100"/>
        </p:scale>
        <p:origin x="157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F7-41E6-AB35-0E64C430B32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F7-41E6-AB35-0E64C430B32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F7-41E6-AB35-0E64C430B3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69280"/>
        <c:axId val="77970816"/>
      </c:barChart>
      <c:catAx>
        <c:axId val="77969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7970816"/>
        <c:crosses val="autoZero"/>
        <c:auto val="1"/>
        <c:lblAlgn val="ctr"/>
        <c:lblOffset val="100"/>
        <c:noMultiLvlLbl val="0"/>
      </c:catAx>
      <c:valAx>
        <c:axId val="7797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9692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430AD-DC03-428D-AD7A-919C981E370B}" type="datetimeFigureOut">
              <a:rPr lang="en-GB" smtClean="0"/>
              <a:t>16/08/2017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F4BEA-58FC-4DE5-BD6E-A1CC48B811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264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to add notes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This template is copyright of Presentation Magazine.  www.presentationmagazine.com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F4BEA-58FC-4DE5-BD6E-A1CC48B8116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04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to add notes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This template is copyright of Presentation Magazine.  www.presentationmagazine.com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F4BEA-58FC-4DE5-BD6E-A1CC48B8116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544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to add notes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This template is copyright of Presentation Magazine.  www.presentationmagazine.com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F4BEA-58FC-4DE5-BD6E-A1CC48B8116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815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to add notes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This template is copyright of Presentation Magazine.  www.presentationmagazine.com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F4BEA-58FC-4DE5-BD6E-A1CC48B8116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231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16/08/2017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712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16/08/2017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Copyright Presentation Magazine  </a:t>
            </a:r>
            <a:fld id="{FFF700D2-071F-440E-A3FF-180D34BA4EC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792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16/08/2017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4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16/08/2017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9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16/08/2017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2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16/08/2017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64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16/08/2017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16/08/2017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0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16/08/2017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0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16/08/2017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8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16/08/2017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5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68" t="1145" r="16408" b="1139"/>
          <a:stretch/>
        </p:blipFill>
        <p:spPr bwMode="auto">
          <a:xfrm>
            <a:off x="-24680" y="-27384"/>
            <a:ext cx="8856984" cy="691276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xtLst/>
        </p:spPr>
      </p:pic>
      <p:sp>
        <p:nvSpPr>
          <p:cNvPr id="7" name="Rectangle 6"/>
          <p:cNvSpPr/>
          <p:nvPr userDrawn="1"/>
        </p:nvSpPr>
        <p:spPr>
          <a:xfrm>
            <a:off x="-96688" y="-27384"/>
            <a:ext cx="10560496" cy="6912768"/>
          </a:xfrm>
          <a:prstGeom prst="rect">
            <a:avLst/>
          </a:prstGeom>
          <a:gradFill flip="none" rotWithShape="1">
            <a:gsLst>
              <a:gs pos="16000">
                <a:schemeClr val="bg1"/>
              </a:gs>
              <a:gs pos="33000">
                <a:schemeClr val="bg1">
                  <a:alpha val="90000"/>
                </a:schemeClr>
              </a:gs>
              <a:gs pos="62000">
                <a:schemeClr val="bg1">
                  <a:alpha val="75000"/>
                </a:schemeClr>
              </a:gs>
              <a:gs pos="100000">
                <a:schemeClr val="bg1"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/>
              <a:t>16/08/2017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91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122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19536" y="189882"/>
            <a:ext cx="691854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The Map </a:t>
            </a:r>
            <a:r>
              <a:rPr lang="en-GB" altLang="en-US" sz="2400" dirty="0" smtClean="0">
                <a:latin typeface="Calibri" panose="020F0502020204030204" pitchFamily="34" charset="0"/>
              </a:rPr>
              <a:t>of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0" dirty="0" smtClean="0">
                <a:latin typeface="Calibri" panose="020F0502020204030204" pitchFamily="34" charset="0"/>
              </a:rPr>
              <a:t>EGYPT</a:t>
            </a:r>
            <a:endParaRPr lang="en-GB" altLang="en-US" sz="2400" dirty="0">
              <a:latin typeface="Calibri" panose="020F0502020204030204" pitchFamily="34" charset="0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4434036" y="1409705"/>
            <a:ext cx="4686300" cy="4486275"/>
          </a:xfrm>
          <a:custGeom>
            <a:avLst/>
            <a:gdLst>
              <a:gd name="T0" fmla="*/ 152400 w 4686300"/>
              <a:gd name="T1" fmla="*/ 0 h 4486275"/>
              <a:gd name="T2" fmla="*/ 76200 w 4686300"/>
              <a:gd name="T3" fmla="*/ 104775 h 4486275"/>
              <a:gd name="T4" fmla="*/ 133350 w 4686300"/>
              <a:gd name="T5" fmla="*/ 428625 h 4486275"/>
              <a:gd name="T6" fmla="*/ 0 w 4686300"/>
              <a:gd name="T7" fmla="*/ 676275 h 4486275"/>
              <a:gd name="T8" fmla="*/ 57150 w 4686300"/>
              <a:gd name="T9" fmla="*/ 876300 h 4486275"/>
              <a:gd name="T10" fmla="*/ 66675 w 4686300"/>
              <a:gd name="T11" fmla="*/ 1019175 h 4486275"/>
              <a:gd name="T12" fmla="*/ 114300 w 4686300"/>
              <a:gd name="T13" fmla="*/ 1152525 h 4486275"/>
              <a:gd name="T14" fmla="*/ 133350 w 4686300"/>
              <a:gd name="T15" fmla="*/ 4486275 h 4486275"/>
              <a:gd name="T16" fmla="*/ 4019550 w 4686300"/>
              <a:gd name="T17" fmla="*/ 4486275 h 4486275"/>
              <a:gd name="T18" fmla="*/ 4019550 w 4686300"/>
              <a:gd name="T19" fmla="*/ 4410075 h 4486275"/>
              <a:gd name="T20" fmla="*/ 4219575 w 4686300"/>
              <a:gd name="T21" fmla="*/ 4343400 h 4486275"/>
              <a:gd name="T22" fmla="*/ 4362450 w 4686300"/>
              <a:gd name="T23" fmla="*/ 4124325 h 4486275"/>
              <a:gd name="T24" fmla="*/ 4495800 w 4686300"/>
              <a:gd name="T25" fmla="*/ 4162425 h 4486275"/>
              <a:gd name="T26" fmla="*/ 4610100 w 4686300"/>
              <a:gd name="T27" fmla="*/ 4000500 h 4486275"/>
              <a:gd name="T28" fmla="*/ 4591050 w 4686300"/>
              <a:gd name="T29" fmla="*/ 3790950 h 4486275"/>
              <a:gd name="T30" fmla="*/ 4581525 w 4686300"/>
              <a:gd name="T31" fmla="*/ 3600450 h 4486275"/>
              <a:gd name="T32" fmla="*/ 4686300 w 4686300"/>
              <a:gd name="T33" fmla="*/ 3638550 h 4486275"/>
              <a:gd name="T34" fmla="*/ 4419600 w 4686300"/>
              <a:gd name="T35" fmla="*/ 3295650 h 4486275"/>
              <a:gd name="T36" fmla="*/ 3952875 w 4686300"/>
              <a:gd name="T37" fmla="*/ 2314575 h 4486275"/>
              <a:gd name="T38" fmla="*/ 3848100 w 4686300"/>
              <a:gd name="T39" fmla="*/ 2105025 h 4486275"/>
              <a:gd name="T40" fmla="*/ 3790950 w 4686300"/>
              <a:gd name="T41" fmla="*/ 1866900 h 4486275"/>
              <a:gd name="T42" fmla="*/ 3657600 w 4686300"/>
              <a:gd name="T43" fmla="*/ 1619250 h 4486275"/>
              <a:gd name="T44" fmla="*/ 3352800 w 4686300"/>
              <a:gd name="T45" fmla="*/ 1276350 h 4486275"/>
              <a:gd name="T46" fmla="*/ 3362325 w 4686300"/>
              <a:gd name="T47" fmla="*/ 1066800 h 4486275"/>
              <a:gd name="T48" fmla="*/ 3238500 w 4686300"/>
              <a:gd name="T49" fmla="*/ 923925 h 4486275"/>
              <a:gd name="T50" fmla="*/ 3314700 w 4686300"/>
              <a:gd name="T51" fmla="*/ 838200 h 4486275"/>
              <a:gd name="T52" fmla="*/ 3429000 w 4686300"/>
              <a:gd name="T53" fmla="*/ 1000125 h 4486275"/>
              <a:gd name="T54" fmla="*/ 3581400 w 4686300"/>
              <a:gd name="T55" fmla="*/ 1295400 h 4486275"/>
              <a:gd name="T56" fmla="*/ 3590925 w 4686300"/>
              <a:gd name="T57" fmla="*/ 1447800 h 4486275"/>
              <a:gd name="T58" fmla="*/ 3781425 w 4686300"/>
              <a:gd name="T59" fmla="*/ 1609725 h 4486275"/>
              <a:gd name="T60" fmla="*/ 3876675 w 4686300"/>
              <a:gd name="T61" fmla="*/ 1724025 h 4486275"/>
              <a:gd name="T62" fmla="*/ 4038600 w 4686300"/>
              <a:gd name="T63" fmla="*/ 1809750 h 4486275"/>
              <a:gd name="T64" fmla="*/ 4143375 w 4686300"/>
              <a:gd name="T65" fmla="*/ 1676400 h 4486275"/>
              <a:gd name="T66" fmla="*/ 4124325 w 4686300"/>
              <a:gd name="T67" fmla="*/ 1533525 h 4486275"/>
              <a:gd name="T68" fmla="*/ 4324350 w 4686300"/>
              <a:gd name="T69" fmla="*/ 1000125 h 4486275"/>
              <a:gd name="T70" fmla="*/ 3990975 w 4686300"/>
              <a:gd name="T71" fmla="*/ 152400 h 4486275"/>
              <a:gd name="T72" fmla="*/ 3762375 w 4686300"/>
              <a:gd name="T73" fmla="*/ 247650 h 4486275"/>
              <a:gd name="T74" fmla="*/ 3581400 w 4686300"/>
              <a:gd name="T75" fmla="*/ 257175 h 4486275"/>
              <a:gd name="T76" fmla="*/ 3581400 w 4686300"/>
              <a:gd name="T77" fmla="*/ 200025 h 4486275"/>
              <a:gd name="T78" fmla="*/ 3409950 w 4686300"/>
              <a:gd name="T79" fmla="*/ 276225 h 4486275"/>
              <a:gd name="T80" fmla="*/ 3305175 w 4686300"/>
              <a:gd name="T81" fmla="*/ 219075 h 4486275"/>
              <a:gd name="T82" fmla="*/ 3162300 w 4686300"/>
              <a:gd name="T83" fmla="*/ 247650 h 4486275"/>
              <a:gd name="T84" fmla="*/ 2962275 w 4686300"/>
              <a:gd name="T85" fmla="*/ 142875 h 4486275"/>
              <a:gd name="T86" fmla="*/ 3048000 w 4686300"/>
              <a:gd name="T87" fmla="*/ 76200 h 4486275"/>
              <a:gd name="T88" fmla="*/ 2667000 w 4686300"/>
              <a:gd name="T89" fmla="*/ 0 h 4486275"/>
              <a:gd name="T90" fmla="*/ 2466975 w 4686300"/>
              <a:gd name="T91" fmla="*/ 85725 h 4486275"/>
              <a:gd name="T92" fmla="*/ 2466975 w 4686300"/>
              <a:gd name="T93" fmla="*/ 85725 h 4486275"/>
              <a:gd name="T94" fmla="*/ 2362200 w 4686300"/>
              <a:gd name="T95" fmla="*/ 180975 h 4486275"/>
              <a:gd name="T96" fmla="*/ 2276475 w 4686300"/>
              <a:gd name="T97" fmla="*/ 123825 h 4486275"/>
              <a:gd name="T98" fmla="*/ 2009775 w 4686300"/>
              <a:gd name="T99" fmla="*/ 361950 h 4486275"/>
              <a:gd name="T100" fmla="*/ 1762125 w 4686300"/>
              <a:gd name="T101" fmla="*/ 333375 h 4486275"/>
              <a:gd name="T102" fmla="*/ 1543050 w 4686300"/>
              <a:gd name="T103" fmla="*/ 266700 h 4486275"/>
              <a:gd name="T104" fmla="*/ 1371600 w 4686300"/>
              <a:gd name="T105" fmla="*/ 247650 h 4486275"/>
              <a:gd name="T106" fmla="*/ 1323975 w 4686300"/>
              <a:gd name="T107" fmla="*/ 171450 h 4486275"/>
              <a:gd name="T108" fmla="*/ 1295400 w 4686300"/>
              <a:gd name="T109" fmla="*/ 219075 h 4486275"/>
              <a:gd name="T110" fmla="*/ 1143000 w 4686300"/>
              <a:gd name="T111" fmla="*/ 200025 h 4486275"/>
              <a:gd name="T112" fmla="*/ 1076325 w 4686300"/>
              <a:gd name="T113" fmla="*/ 85725 h 4486275"/>
              <a:gd name="T114" fmla="*/ 933450 w 4686300"/>
              <a:gd name="T115" fmla="*/ 95250 h 4486275"/>
              <a:gd name="T116" fmla="*/ 542925 w 4686300"/>
              <a:gd name="T117" fmla="*/ 9525 h 4486275"/>
              <a:gd name="T118" fmla="*/ 266700 w 4686300"/>
              <a:gd name="T119" fmla="*/ 95250 h 4486275"/>
              <a:gd name="T120" fmla="*/ 152400 w 4686300"/>
              <a:gd name="T121" fmla="*/ 0 h 448627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4686300" h="4486275">
                <a:moveTo>
                  <a:pt x="152400" y="0"/>
                </a:moveTo>
                <a:lnTo>
                  <a:pt x="76200" y="104775"/>
                </a:lnTo>
                <a:lnTo>
                  <a:pt x="133350" y="428625"/>
                </a:lnTo>
                <a:lnTo>
                  <a:pt x="0" y="676275"/>
                </a:lnTo>
                <a:lnTo>
                  <a:pt x="57150" y="876300"/>
                </a:lnTo>
                <a:lnTo>
                  <a:pt x="66675" y="1019175"/>
                </a:lnTo>
                <a:lnTo>
                  <a:pt x="114300" y="1152525"/>
                </a:lnTo>
                <a:lnTo>
                  <a:pt x="133350" y="4486275"/>
                </a:lnTo>
                <a:lnTo>
                  <a:pt x="4019550" y="4486275"/>
                </a:lnTo>
                <a:lnTo>
                  <a:pt x="4019550" y="4410075"/>
                </a:lnTo>
                <a:lnTo>
                  <a:pt x="4219575" y="4343400"/>
                </a:lnTo>
                <a:lnTo>
                  <a:pt x="4362450" y="4124325"/>
                </a:lnTo>
                <a:lnTo>
                  <a:pt x="4495800" y="4162425"/>
                </a:lnTo>
                <a:lnTo>
                  <a:pt x="4610100" y="4000500"/>
                </a:lnTo>
                <a:lnTo>
                  <a:pt x="4591050" y="3790950"/>
                </a:lnTo>
                <a:lnTo>
                  <a:pt x="4581525" y="3600450"/>
                </a:lnTo>
                <a:lnTo>
                  <a:pt x="4686300" y="3638550"/>
                </a:lnTo>
                <a:lnTo>
                  <a:pt x="4419600" y="3295650"/>
                </a:lnTo>
                <a:lnTo>
                  <a:pt x="3952875" y="2314575"/>
                </a:lnTo>
                <a:lnTo>
                  <a:pt x="3848100" y="2105025"/>
                </a:lnTo>
                <a:lnTo>
                  <a:pt x="3790950" y="1866900"/>
                </a:lnTo>
                <a:lnTo>
                  <a:pt x="3657600" y="1619250"/>
                </a:lnTo>
                <a:lnTo>
                  <a:pt x="3352800" y="1276350"/>
                </a:lnTo>
                <a:lnTo>
                  <a:pt x="3362325" y="1066800"/>
                </a:lnTo>
                <a:lnTo>
                  <a:pt x="3238500" y="923925"/>
                </a:lnTo>
                <a:lnTo>
                  <a:pt x="3314700" y="838200"/>
                </a:lnTo>
                <a:lnTo>
                  <a:pt x="3429000" y="1000125"/>
                </a:lnTo>
                <a:lnTo>
                  <a:pt x="3581400" y="1295400"/>
                </a:lnTo>
                <a:lnTo>
                  <a:pt x="3590925" y="1447800"/>
                </a:lnTo>
                <a:lnTo>
                  <a:pt x="3781425" y="1609725"/>
                </a:lnTo>
                <a:lnTo>
                  <a:pt x="3876675" y="1724025"/>
                </a:lnTo>
                <a:lnTo>
                  <a:pt x="4038600" y="1809750"/>
                </a:lnTo>
                <a:lnTo>
                  <a:pt x="4143375" y="1676400"/>
                </a:lnTo>
                <a:lnTo>
                  <a:pt x="4124325" y="1533525"/>
                </a:lnTo>
                <a:lnTo>
                  <a:pt x="4324350" y="1000125"/>
                </a:lnTo>
                <a:lnTo>
                  <a:pt x="3990975" y="152400"/>
                </a:lnTo>
                <a:lnTo>
                  <a:pt x="3762375" y="247650"/>
                </a:lnTo>
                <a:lnTo>
                  <a:pt x="3581400" y="257175"/>
                </a:lnTo>
                <a:lnTo>
                  <a:pt x="3581400" y="200025"/>
                </a:lnTo>
                <a:lnTo>
                  <a:pt x="3409950" y="276225"/>
                </a:lnTo>
                <a:lnTo>
                  <a:pt x="3305175" y="219075"/>
                </a:lnTo>
                <a:lnTo>
                  <a:pt x="3162300" y="247650"/>
                </a:lnTo>
                <a:lnTo>
                  <a:pt x="2962275" y="142875"/>
                </a:lnTo>
                <a:lnTo>
                  <a:pt x="3048000" y="76200"/>
                </a:lnTo>
                <a:lnTo>
                  <a:pt x="2667000" y="0"/>
                </a:lnTo>
                <a:lnTo>
                  <a:pt x="2466975" y="85725"/>
                </a:lnTo>
                <a:lnTo>
                  <a:pt x="2362200" y="180975"/>
                </a:lnTo>
                <a:lnTo>
                  <a:pt x="2276475" y="123825"/>
                </a:lnTo>
                <a:lnTo>
                  <a:pt x="2009775" y="361950"/>
                </a:lnTo>
                <a:lnTo>
                  <a:pt x="1762125" y="333375"/>
                </a:lnTo>
                <a:lnTo>
                  <a:pt x="1543050" y="266700"/>
                </a:lnTo>
                <a:lnTo>
                  <a:pt x="1371600" y="247650"/>
                </a:lnTo>
                <a:lnTo>
                  <a:pt x="1323975" y="171450"/>
                </a:lnTo>
                <a:lnTo>
                  <a:pt x="1295400" y="219075"/>
                </a:lnTo>
                <a:lnTo>
                  <a:pt x="1143000" y="200025"/>
                </a:lnTo>
                <a:lnTo>
                  <a:pt x="1076325" y="85725"/>
                </a:lnTo>
                <a:lnTo>
                  <a:pt x="933450" y="95250"/>
                </a:lnTo>
                <a:lnTo>
                  <a:pt x="542925" y="9525"/>
                </a:lnTo>
                <a:lnTo>
                  <a:pt x="266700" y="95250"/>
                </a:lnTo>
                <a:lnTo>
                  <a:pt x="15240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6843862" y="1514475"/>
            <a:ext cx="1123951" cy="4419600"/>
          </a:xfrm>
          <a:custGeom>
            <a:avLst/>
            <a:gdLst>
              <a:gd name="connsiteX0" fmla="*/ 0 w 1123950"/>
              <a:gd name="connsiteY0" fmla="*/ 0 h 4419655"/>
              <a:gd name="connsiteX1" fmla="*/ 38100 w 1123950"/>
              <a:gd name="connsiteY1" fmla="*/ 57150 h 4419655"/>
              <a:gd name="connsiteX2" fmla="*/ 95250 w 1123950"/>
              <a:gd name="connsiteY2" fmla="*/ 114300 h 4419655"/>
              <a:gd name="connsiteX3" fmla="*/ 142875 w 1123950"/>
              <a:gd name="connsiteY3" fmla="*/ 190500 h 4419655"/>
              <a:gd name="connsiteX4" fmla="*/ 161925 w 1123950"/>
              <a:gd name="connsiteY4" fmla="*/ 247650 h 4419655"/>
              <a:gd name="connsiteX5" fmla="*/ 180975 w 1123950"/>
              <a:gd name="connsiteY5" fmla="*/ 314325 h 4419655"/>
              <a:gd name="connsiteX6" fmla="*/ 209550 w 1123950"/>
              <a:gd name="connsiteY6" fmla="*/ 371475 h 4419655"/>
              <a:gd name="connsiteX7" fmla="*/ 219075 w 1123950"/>
              <a:gd name="connsiteY7" fmla="*/ 533400 h 4419655"/>
              <a:gd name="connsiteX8" fmla="*/ 314325 w 1123950"/>
              <a:gd name="connsiteY8" fmla="*/ 581025 h 4419655"/>
              <a:gd name="connsiteX9" fmla="*/ 333375 w 1123950"/>
              <a:gd name="connsiteY9" fmla="*/ 609600 h 4419655"/>
              <a:gd name="connsiteX10" fmla="*/ 390525 w 1123950"/>
              <a:gd name="connsiteY10" fmla="*/ 647700 h 4419655"/>
              <a:gd name="connsiteX11" fmla="*/ 381000 w 1123950"/>
              <a:gd name="connsiteY11" fmla="*/ 819150 h 4419655"/>
              <a:gd name="connsiteX12" fmla="*/ 361950 w 1123950"/>
              <a:gd name="connsiteY12" fmla="*/ 866775 h 4419655"/>
              <a:gd name="connsiteX13" fmla="*/ 352425 w 1123950"/>
              <a:gd name="connsiteY13" fmla="*/ 895350 h 4419655"/>
              <a:gd name="connsiteX14" fmla="*/ 342900 w 1123950"/>
              <a:gd name="connsiteY14" fmla="*/ 952500 h 4419655"/>
              <a:gd name="connsiteX15" fmla="*/ 333375 w 1123950"/>
              <a:gd name="connsiteY15" fmla="*/ 1000125 h 4419655"/>
              <a:gd name="connsiteX16" fmla="*/ 323850 w 1123950"/>
              <a:gd name="connsiteY16" fmla="*/ 1057275 h 4419655"/>
              <a:gd name="connsiteX17" fmla="*/ 304800 w 1123950"/>
              <a:gd name="connsiteY17" fmla="*/ 1133475 h 4419655"/>
              <a:gd name="connsiteX18" fmla="*/ 295275 w 1123950"/>
              <a:gd name="connsiteY18" fmla="*/ 1190625 h 4419655"/>
              <a:gd name="connsiteX19" fmla="*/ 285750 w 1123950"/>
              <a:gd name="connsiteY19" fmla="*/ 1219200 h 4419655"/>
              <a:gd name="connsiteX20" fmla="*/ 257175 w 1123950"/>
              <a:gd name="connsiteY20" fmla="*/ 1247775 h 4419655"/>
              <a:gd name="connsiteX21" fmla="*/ 219075 w 1123950"/>
              <a:gd name="connsiteY21" fmla="*/ 1304925 h 4419655"/>
              <a:gd name="connsiteX22" fmla="*/ 200025 w 1123950"/>
              <a:gd name="connsiteY22" fmla="*/ 1362075 h 4419655"/>
              <a:gd name="connsiteX23" fmla="*/ 180975 w 1123950"/>
              <a:gd name="connsiteY23" fmla="*/ 1390650 h 4419655"/>
              <a:gd name="connsiteX24" fmla="*/ 142875 w 1123950"/>
              <a:gd name="connsiteY24" fmla="*/ 1562100 h 4419655"/>
              <a:gd name="connsiteX25" fmla="*/ 161925 w 1123950"/>
              <a:gd name="connsiteY25" fmla="*/ 1638300 h 4419655"/>
              <a:gd name="connsiteX26" fmla="*/ 180975 w 1123950"/>
              <a:gd name="connsiteY26" fmla="*/ 1666875 h 4419655"/>
              <a:gd name="connsiteX27" fmla="*/ 209550 w 1123950"/>
              <a:gd name="connsiteY27" fmla="*/ 1724025 h 4419655"/>
              <a:gd name="connsiteX28" fmla="*/ 219075 w 1123950"/>
              <a:gd name="connsiteY28" fmla="*/ 1771650 h 4419655"/>
              <a:gd name="connsiteX29" fmla="*/ 228600 w 1123950"/>
              <a:gd name="connsiteY29" fmla="*/ 1847850 h 4419655"/>
              <a:gd name="connsiteX30" fmla="*/ 295275 w 1123950"/>
              <a:gd name="connsiteY30" fmla="*/ 1895475 h 4419655"/>
              <a:gd name="connsiteX31" fmla="*/ 352425 w 1123950"/>
              <a:gd name="connsiteY31" fmla="*/ 1952625 h 4419655"/>
              <a:gd name="connsiteX32" fmla="*/ 409575 w 1123950"/>
              <a:gd name="connsiteY32" fmla="*/ 2038350 h 4419655"/>
              <a:gd name="connsiteX33" fmla="*/ 428625 w 1123950"/>
              <a:gd name="connsiteY33" fmla="*/ 2066925 h 4419655"/>
              <a:gd name="connsiteX34" fmla="*/ 457200 w 1123950"/>
              <a:gd name="connsiteY34" fmla="*/ 2095500 h 4419655"/>
              <a:gd name="connsiteX35" fmla="*/ 495300 w 1123950"/>
              <a:gd name="connsiteY35" fmla="*/ 2152650 h 4419655"/>
              <a:gd name="connsiteX36" fmla="*/ 533400 w 1123950"/>
              <a:gd name="connsiteY36" fmla="*/ 2171700 h 4419655"/>
              <a:gd name="connsiteX37" fmla="*/ 590550 w 1123950"/>
              <a:gd name="connsiteY37" fmla="*/ 2228850 h 4419655"/>
              <a:gd name="connsiteX38" fmla="*/ 609600 w 1123950"/>
              <a:gd name="connsiteY38" fmla="*/ 2286000 h 4419655"/>
              <a:gd name="connsiteX39" fmla="*/ 619125 w 1123950"/>
              <a:gd name="connsiteY39" fmla="*/ 2314575 h 4419655"/>
              <a:gd name="connsiteX40" fmla="*/ 657225 w 1123950"/>
              <a:gd name="connsiteY40" fmla="*/ 2400300 h 4419655"/>
              <a:gd name="connsiteX41" fmla="*/ 685800 w 1123950"/>
              <a:gd name="connsiteY41" fmla="*/ 2457450 h 4419655"/>
              <a:gd name="connsiteX42" fmla="*/ 742950 w 1123950"/>
              <a:gd name="connsiteY42" fmla="*/ 2476500 h 4419655"/>
              <a:gd name="connsiteX43" fmla="*/ 771525 w 1123950"/>
              <a:gd name="connsiteY43" fmla="*/ 2495550 h 4419655"/>
              <a:gd name="connsiteX44" fmla="*/ 847725 w 1123950"/>
              <a:gd name="connsiteY44" fmla="*/ 2514600 h 4419655"/>
              <a:gd name="connsiteX45" fmla="*/ 876300 w 1123950"/>
              <a:gd name="connsiteY45" fmla="*/ 2524125 h 4419655"/>
              <a:gd name="connsiteX46" fmla="*/ 1000125 w 1123950"/>
              <a:gd name="connsiteY46" fmla="*/ 2524125 h 4419655"/>
              <a:gd name="connsiteX47" fmla="*/ 1028700 w 1123950"/>
              <a:gd name="connsiteY47" fmla="*/ 2543175 h 4419655"/>
              <a:gd name="connsiteX48" fmla="*/ 1000125 w 1123950"/>
              <a:gd name="connsiteY48" fmla="*/ 2657475 h 4419655"/>
              <a:gd name="connsiteX49" fmla="*/ 971550 w 1123950"/>
              <a:gd name="connsiteY49" fmla="*/ 2676525 h 4419655"/>
              <a:gd name="connsiteX50" fmla="*/ 942975 w 1123950"/>
              <a:gd name="connsiteY50" fmla="*/ 2733675 h 4419655"/>
              <a:gd name="connsiteX51" fmla="*/ 971550 w 1123950"/>
              <a:gd name="connsiteY51" fmla="*/ 2828925 h 4419655"/>
              <a:gd name="connsiteX52" fmla="*/ 981075 w 1123950"/>
              <a:gd name="connsiteY52" fmla="*/ 2857500 h 4419655"/>
              <a:gd name="connsiteX53" fmla="*/ 1019175 w 1123950"/>
              <a:gd name="connsiteY53" fmla="*/ 2914650 h 4419655"/>
              <a:gd name="connsiteX54" fmla="*/ 1038225 w 1123950"/>
              <a:gd name="connsiteY54" fmla="*/ 2943225 h 4419655"/>
              <a:gd name="connsiteX55" fmla="*/ 1057275 w 1123950"/>
              <a:gd name="connsiteY55" fmla="*/ 2981325 h 4419655"/>
              <a:gd name="connsiteX56" fmla="*/ 1104900 w 1123950"/>
              <a:gd name="connsiteY56" fmla="*/ 3057525 h 4419655"/>
              <a:gd name="connsiteX57" fmla="*/ 1123950 w 1123950"/>
              <a:gd name="connsiteY57" fmla="*/ 3114675 h 4419655"/>
              <a:gd name="connsiteX58" fmla="*/ 1104900 w 1123950"/>
              <a:gd name="connsiteY58" fmla="*/ 3200400 h 4419655"/>
              <a:gd name="connsiteX59" fmla="*/ 1095375 w 1123950"/>
              <a:gd name="connsiteY59" fmla="*/ 3238500 h 4419655"/>
              <a:gd name="connsiteX60" fmla="*/ 1085850 w 1123950"/>
              <a:gd name="connsiteY60" fmla="*/ 3295650 h 4419655"/>
              <a:gd name="connsiteX61" fmla="*/ 1076325 w 1123950"/>
              <a:gd name="connsiteY61" fmla="*/ 3362325 h 4419655"/>
              <a:gd name="connsiteX62" fmla="*/ 1057275 w 1123950"/>
              <a:gd name="connsiteY62" fmla="*/ 3409950 h 4419655"/>
              <a:gd name="connsiteX63" fmla="*/ 1047750 w 1123950"/>
              <a:gd name="connsiteY63" fmla="*/ 3467100 h 4419655"/>
              <a:gd name="connsiteX64" fmla="*/ 1038225 w 1123950"/>
              <a:gd name="connsiteY64" fmla="*/ 3495675 h 4419655"/>
              <a:gd name="connsiteX65" fmla="*/ 1066800 w 1123950"/>
              <a:gd name="connsiteY65" fmla="*/ 3552825 h 4419655"/>
              <a:gd name="connsiteX66" fmla="*/ 1085850 w 1123950"/>
              <a:gd name="connsiteY66" fmla="*/ 3609975 h 4419655"/>
              <a:gd name="connsiteX67" fmla="*/ 1095375 w 1123950"/>
              <a:gd name="connsiteY67" fmla="*/ 3638550 h 4419655"/>
              <a:gd name="connsiteX68" fmla="*/ 1066800 w 1123950"/>
              <a:gd name="connsiteY68" fmla="*/ 3800475 h 4419655"/>
              <a:gd name="connsiteX69" fmla="*/ 1057275 w 1123950"/>
              <a:gd name="connsiteY69" fmla="*/ 3829050 h 4419655"/>
              <a:gd name="connsiteX70" fmla="*/ 1047750 w 1123950"/>
              <a:gd name="connsiteY70" fmla="*/ 3857625 h 4419655"/>
              <a:gd name="connsiteX71" fmla="*/ 1009650 w 1123950"/>
              <a:gd name="connsiteY71" fmla="*/ 3914775 h 4419655"/>
              <a:gd name="connsiteX72" fmla="*/ 952500 w 1123950"/>
              <a:gd name="connsiteY72" fmla="*/ 4010025 h 4419655"/>
              <a:gd name="connsiteX73" fmla="*/ 923925 w 1123950"/>
              <a:gd name="connsiteY73" fmla="*/ 4038600 h 4419655"/>
              <a:gd name="connsiteX74" fmla="*/ 904875 w 1123950"/>
              <a:gd name="connsiteY74" fmla="*/ 4067175 h 4419655"/>
              <a:gd name="connsiteX75" fmla="*/ 876300 w 1123950"/>
              <a:gd name="connsiteY75" fmla="*/ 4086225 h 4419655"/>
              <a:gd name="connsiteX76" fmla="*/ 828675 w 1123950"/>
              <a:gd name="connsiteY76" fmla="*/ 4143375 h 4419655"/>
              <a:gd name="connsiteX77" fmla="*/ 800100 w 1123950"/>
              <a:gd name="connsiteY77" fmla="*/ 4133850 h 4419655"/>
              <a:gd name="connsiteX78" fmla="*/ 733425 w 1123950"/>
              <a:gd name="connsiteY78" fmla="*/ 4057650 h 4419655"/>
              <a:gd name="connsiteX79" fmla="*/ 704850 w 1123950"/>
              <a:gd name="connsiteY79" fmla="*/ 4076700 h 4419655"/>
              <a:gd name="connsiteX80" fmla="*/ 657225 w 1123950"/>
              <a:gd name="connsiteY80" fmla="*/ 4133850 h 4419655"/>
              <a:gd name="connsiteX81" fmla="*/ 600075 w 1123950"/>
              <a:gd name="connsiteY81" fmla="*/ 4162425 h 4419655"/>
              <a:gd name="connsiteX82" fmla="*/ 533400 w 1123950"/>
              <a:gd name="connsiteY82" fmla="*/ 4248150 h 4419655"/>
              <a:gd name="connsiteX83" fmla="*/ 514350 w 1123950"/>
              <a:gd name="connsiteY83" fmla="*/ 4276725 h 4419655"/>
              <a:gd name="connsiteX84" fmla="*/ 485775 w 1123950"/>
              <a:gd name="connsiteY84" fmla="*/ 4305300 h 4419655"/>
              <a:gd name="connsiteX85" fmla="*/ 447675 w 1123950"/>
              <a:gd name="connsiteY85" fmla="*/ 4362450 h 4419655"/>
              <a:gd name="connsiteX86" fmla="*/ 428625 w 1123950"/>
              <a:gd name="connsiteY86" fmla="*/ 4391025 h 4419655"/>
              <a:gd name="connsiteX87" fmla="*/ 400050 w 1123950"/>
              <a:gd name="connsiteY87" fmla="*/ 4419600 h 4419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1123950" h="4419655">
                <a:moveTo>
                  <a:pt x="0" y="0"/>
                </a:moveTo>
                <a:cubicBezTo>
                  <a:pt x="12700" y="19050"/>
                  <a:pt x="23443" y="39561"/>
                  <a:pt x="38100" y="57150"/>
                </a:cubicBezTo>
                <a:cubicBezTo>
                  <a:pt x="55347" y="77846"/>
                  <a:pt x="95250" y="114300"/>
                  <a:pt x="95250" y="114300"/>
                </a:cubicBezTo>
                <a:cubicBezTo>
                  <a:pt x="117920" y="182310"/>
                  <a:pt x="97592" y="160311"/>
                  <a:pt x="142875" y="190500"/>
                </a:cubicBezTo>
                <a:cubicBezTo>
                  <a:pt x="149225" y="209550"/>
                  <a:pt x="157055" y="228169"/>
                  <a:pt x="161925" y="247650"/>
                </a:cubicBezTo>
                <a:cubicBezTo>
                  <a:pt x="164977" y="259857"/>
                  <a:pt x="174143" y="300660"/>
                  <a:pt x="180975" y="314325"/>
                </a:cubicBezTo>
                <a:cubicBezTo>
                  <a:pt x="217904" y="388183"/>
                  <a:pt x="185609" y="299651"/>
                  <a:pt x="209550" y="371475"/>
                </a:cubicBezTo>
                <a:cubicBezTo>
                  <a:pt x="212725" y="425450"/>
                  <a:pt x="201977" y="482106"/>
                  <a:pt x="219075" y="533400"/>
                </a:cubicBezTo>
                <a:cubicBezTo>
                  <a:pt x="229384" y="564328"/>
                  <a:pt x="287023" y="574200"/>
                  <a:pt x="314325" y="581025"/>
                </a:cubicBezTo>
                <a:cubicBezTo>
                  <a:pt x="320675" y="590550"/>
                  <a:pt x="324760" y="602062"/>
                  <a:pt x="333375" y="609600"/>
                </a:cubicBezTo>
                <a:cubicBezTo>
                  <a:pt x="350605" y="624677"/>
                  <a:pt x="390525" y="647700"/>
                  <a:pt x="390525" y="647700"/>
                </a:cubicBezTo>
                <a:cubicBezTo>
                  <a:pt x="387350" y="704850"/>
                  <a:pt x="388403" y="762393"/>
                  <a:pt x="381000" y="819150"/>
                </a:cubicBezTo>
                <a:cubicBezTo>
                  <a:pt x="378789" y="836104"/>
                  <a:pt x="367953" y="850766"/>
                  <a:pt x="361950" y="866775"/>
                </a:cubicBezTo>
                <a:cubicBezTo>
                  <a:pt x="358425" y="876176"/>
                  <a:pt x="354603" y="885549"/>
                  <a:pt x="352425" y="895350"/>
                </a:cubicBezTo>
                <a:cubicBezTo>
                  <a:pt x="348235" y="914203"/>
                  <a:pt x="346355" y="933499"/>
                  <a:pt x="342900" y="952500"/>
                </a:cubicBezTo>
                <a:cubicBezTo>
                  <a:pt x="340004" y="968428"/>
                  <a:pt x="336271" y="984197"/>
                  <a:pt x="333375" y="1000125"/>
                </a:cubicBezTo>
                <a:cubicBezTo>
                  <a:pt x="329920" y="1019126"/>
                  <a:pt x="327897" y="1038391"/>
                  <a:pt x="323850" y="1057275"/>
                </a:cubicBezTo>
                <a:cubicBezTo>
                  <a:pt x="318364" y="1082876"/>
                  <a:pt x="309104" y="1107650"/>
                  <a:pt x="304800" y="1133475"/>
                </a:cubicBezTo>
                <a:cubicBezTo>
                  <a:pt x="301625" y="1152525"/>
                  <a:pt x="299465" y="1171772"/>
                  <a:pt x="295275" y="1190625"/>
                </a:cubicBezTo>
                <a:cubicBezTo>
                  <a:pt x="293097" y="1200426"/>
                  <a:pt x="291319" y="1210846"/>
                  <a:pt x="285750" y="1219200"/>
                </a:cubicBezTo>
                <a:cubicBezTo>
                  <a:pt x="278278" y="1230408"/>
                  <a:pt x="266700" y="1238250"/>
                  <a:pt x="257175" y="1247775"/>
                </a:cubicBezTo>
                <a:cubicBezTo>
                  <a:pt x="225663" y="1342310"/>
                  <a:pt x="278533" y="1197901"/>
                  <a:pt x="219075" y="1304925"/>
                </a:cubicBezTo>
                <a:cubicBezTo>
                  <a:pt x="209323" y="1322478"/>
                  <a:pt x="211164" y="1345367"/>
                  <a:pt x="200025" y="1362075"/>
                </a:cubicBezTo>
                <a:cubicBezTo>
                  <a:pt x="193675" y="1371600"/>
                  <a:pt x="185624" y="1380189"/>
                  <a:pt x="180975" y="1390650"/>
                </a:cubicBezTo>
                <a:cubicBezTo>
                  <a:pt x="156932" y="1444746"/>
                  <a:pt x="151130" y="1504318"/>
                  <a:pt x="142875" y="1562100"/>
                </a:cubicBezTo>
                <a:cubicBezTo>
                  <a:pt x="146498" y="1580214"/>
                  <a:pt x="152162" y="1618774"/>
                  <a:pt x="161925" y="1638300"/>
                </a:cubicBezTo>
                <a:cubicBezTo>
                  <a:pt x="167045" y="1648539"/>
                  <a:pt x="175855" y="1656636"/>
                  <a:pt x="180975" y="1666875"/>
                </a:cubicBezTo>
                <a:cubicBezTo>
                  <a:pt x="220410" y="1745745"/>
                  <a:pt x="154955" y="1642133"/>
                  <a:pt x="209550" y="1724025"/>
                </a:cubicBezTo>
                <a:cubicBezTo>
                  <a:pt x="212725" y="1739900"/>
                  <a:pt x="216613" y="1755649"/>
                  <a:pt x="219075" y="1771650"/>
                </a:cubicBezTo>
                <a:cubicBezTo>
                  <a:pt x="222967" y="1796950"/>
                  <a:pt x="219852" y="1823793"/>
                  <a:pt x="228600" y="1847850"/>
                </a:cubicBezTo>
                <a:cubicBezTo>
                  <a:pt x="237181" y="1871448"/>
                  <a:pt x="276785" y="1886230"/>
                  <a:pt x="295275" y="1895475"/>
                </a:cubicBezTo>
                <a:cubicBezTo>
                  <a:pt x="346075" y="1997075"/>
                  <a:pt x="276225" y="1876425"/>
                  <a:pt x="352425" y="1952625"/>
                </a:cubicBezTo>
                <a:lnTo>
                  <a:pt x="409575" y="2038350"/>
                </a:lnTo>
                <a:cubicBezTo>
                  <a:pt x="415925" y="2047875"/>
                  <a:pt x="420530" y="2058830"/>
                  <a:pt x="428625" y="2066925"/>
                </a:cubicBezTo>
                <a:cubicBezTo>
                  <a:pt x="438150" y="2076450"/>
                  <a:pt x="448930" y="2084867"/>
                  <a:pt x="457200" y="2095500"/>
                </a:cubicBezTo>
                <a:cubicBezTo>
                  <a:pt x="471256" y="2113572"/>
                  <a:pt x="474822" y="2142411"/>
                  <a:pt x="495300" y="2152650"/>
                </a:cubicBezTo>
                <a:cubicBezTo>
                  <a:pt x="508000" y="2159000"/>
                  <a:pt x="522312" y="2162830"/>
                  <a:pt x="533400" y="2171700"/>
                </a:cubicBezTo>
                <a:cubicBezTo>
                  <a:pt x="554437" y="2188530"/>
                  <a:pt x="590550" y="2228850"/>
                  <a:pt x="590550" y="2228850"/>
                </a:cubicBezTo>
                <a:lnTo>
                  <a:pt x="609600" y="2286000"/>
                </a:lnTo>
                <a:cubicBezTo>
                  <a:pt x="612775" y="2295525"/>
                  <a:pt x="613556" y="2306221"/>
                  <a:pt x="619125" y="2314575"/>
                </a:cubicBezTo>
                <a:cubicBezTo>
                  <a:pt x="649314" y="2359858"/>
                  <a:pt x="634555" y="2332290"/>
                  <a:pt x="657225" y="2400300"/>
                </a:cubicBezTo>
                <a:cubicBezTo>
                  <a:pt x="662415" y="2415870"/>
                  <a:pt x="670251" y="2447732"/>
                  <a:pt x="685800" y="2457450"/>
                </a:cubicBezTo>
                <a:cubicBezTo>
                  <a:pt x="702828" y="2468093"/>
                  <a:pt x="726242" y="2465361"/>
                  <a:pt x="742950" y="2476500"/>
                </a:cubicBezTo>
                <a:cubicBezTo>
                  <a:pt x="752475" y="2482850"/>
                  <a:pt x="760767" y="2491638"/>
                  <a:pt x="771525" y="2495550"/>
                </a:cubicBezTo>
                <a:cubicBezTo>
                  <a:pt x="796130" y="2504497"/>
                  <a:pt x="822887" y="2506321"/>
                  <a:pt x="847725" y="2514600"/>
                </a:cubicBezTo>
                <a:lnTo>
                  <a:pt x="876300" y="2524125"/>
                </a:lnTo>
                <a:cubicBezTo>
                  <a:pt x="929831" y="2516478"/>
                  <a:pt x="948583" y="2506944"/>
                  <a:pt x="1000125" y="2524125"/>
                </a:cubicBezTo>
                <a:cubicBezTo>
                  <a:pt x="1010985" y="2527745"/>
                  <a:pt x="1019175" y="2536825"/>
                  <a:pt x="1028700" y="2543175"/>
                </a:cubicBezTo>
                <a:cubicBezTo>
                  <a:pt x="1023404" y="2590835"/>
                  <a:pt x="1032936" y="2624664"/>
                  <a:pt x="1000125" y="2657475"/>
                </a:cubicBezTo>
                <a:cubicBezTo>
                  <a:pt x="992030" y="2665570"/>
                  <a:pt x="981075" y="2670175"/>
                  <a:pt x="971550" y="2676525"/>
                </a:cubicBezTo>
                <a:cubicBezTo>
                  <a:pt x="964729" y="2686757"/>
                  <a:pt x="940510" y="2717654"/>
                  <a:pt x="942975" y="2733675"/>
                </a:cubicBezTo>
                <a:cubicBezTo>
                  <a:pt x="948015" y="2766438"/>
                  <a:pt x="961802" y="2797243"/>
                  <a:pt x="971550" y="2828925"/>
                </a:cubicBezTo>
                <a:cubicBezTo>
                  <a:pt x="974503" y="2838521"/>
                  <a:pt x="976199" y="2848723"/>
                  <a:pt x="981075" y="2857500"/>
                </a:cubicBezTo>
                <a:cubicBezTo>
                  <a:pt x="992194" y="2877514"/>
                  <a:pt x="1006475" y="2895600"/>
                  <a:pt x="1019175" y="2914650"/>
                </a:cubicBezTo>
                <a:cubicBezTo>
                  <a:pt x="1025525" y="2924175"/>
                  <a:pt x="1033105" y="2932986"/>
                  <a:pt x="1038225" y="2943225"/>
                </a:cubicBezTo>
                <a:cubicBezTo>
                  <a:pt x="1044575" y="2955925"/>
                  <a:pt x="1049750" y="2969284"/>
                  <a:pt x="1057275" y="2981325"/>
                </a:cubicBezTo>
                <a:cubicBezTo>
                  <a:pt x="1089118" y="3032274"/>
                  <a:pt x="1083447" y="3003893"/>
                  <a:pt x="1104900" y="3057525"/>
                </a:cubicBezTo>
                <a:cubicBezTo>
                  <a:pt x="1112358" y="3076169"/>
                  <a:pt x="1123950" y="3114675"/>
                  <a:pt x="1123950" y="3114675"/>
                </a:cubicBezTo>
                <a:cubicBezTo>
                  <a:pt x="1100721" y="3207593"/>
                  <a:pt x="1129085" y="3091569"/>
                  <a:pt x="1104900" y="3200400"/>
                </a:cubicBezTo>
                <a:cubicBezTo>
                  <a:pt x="1102060" y="3213179"/>
                  <a:pt x="1097942" y="3225663"/>
                  <a:pt x="1095375" y="3238500"/>
                </a:cubicBezTo>
                <a:cubicBezTo>
                  <a:pt x="1091587" y="3257438"/>
                  <a:pt x="1088787" y="3276562"/>
                  <a:pt x="1085850" y="3295650"/>
                </a:cubicBezTo>
                <a:cubicBezTo>
                  <a:pt x="1082436" y="3317840"/>
                  <a:pt x="1081770" y="3340545"/>
                  <a:pt x="1076325" y="3362325"/>
                </a:cubicBezTo>
                <a:cubicBezTo>
                  <a:pt x="1072178" y="3378912"/>
                  <a:pt x="1063625" y="3394075"/>
                  <a:pt x="1057275" y="3409950"/>
                </a:cubicBezTo>
                <a:cubicBezTo>
                  <a:pt x="1054100" y="3429000"/>
                  <a:pt x="1051940" y="3448247"/>
                  <a:pt x="1047750" y="3467100"/>
                </a:cubicBezTo>
                <a:cubicBezTo>
                  <a:pt x="1045572" y="3476901"/>
                  <a:pt x="1038225" y="3485635"/>
                  <a:pt x="1038225" y="3495675"/>
                </a:cubicBezTo>
                <a:cubicBezTo>
                  <a:pt x="1038225" y="3521728"/>
                  <a:pt x="1057168" y="3531154"/>
                  <a:pt x="1066800" y="3552825"/>
                </a:cubicBezTo>
                <a:cubicBezTo>
                  <a:pt x="1074955" y="3571175"/>
                  <a:pt x="1079500" y="3590925"/>
                  <a:pt x="1085850" y="3609975"/>
                </a:cubicBezTo>
                <a:lnTo>
                  <a:pt x="1095375" y="3638550"/>
                </a:lnTo>
                <a:cubicBezTo>
                  <a:pt x="1084032" y="3763323"/>
                  <a:pt x="1096940" y="3710056"/>
                  <a:pt x="1066800" y="3800475"/>
                </a:cubicBezTo>
                <a:lnTo>
                  <a:pt x="1057275" y="3829050"/>
                </a:lnTo>
                <a:cubicBezTo>
                  <a:pt x="1054100" y="3838575"/>
                  <a:pt x="1053319" y="3849271"/>
                  <a:pt x="1047750" y="3857625"/>
                </a:cubicBezTo>
                <a:cubicBezTo>
                  <a:pt x="1035050" y="3876675"/>
                  <a:pt x="1019889" y="3894297"/>
                  <a:pt x="1009650" y="3914775"/>
                </a:cubicBezTo>
                <a:cubicBezTo>
                  <a:pt x="994618" y="3944840"/>
                  <a:pt x="975488" y="3987037"/>
                  <a:pt x="952500" y="4010025"/>
                </a:cubicBezTo>
                <a:cubicBezTo>
                  <a:pt x="942975" y="4019550"/>
                  <a:pt x="932549" y="4028252"/>
                  <a:pt x="923925" y="4038600"/>
                </a:cubicBezTo>
                <a:cubicBezTo>
                  <a:pt x="916596" y="4047394"/>
                  <a:pt x="912970" y="4059080"/>
                  <a:pt x="904875" y="4067175"/>
                </a:cubicBezTo>
                <a:cubicBezTo>
                  <a:pt x="896780" y="4075270"/>
                  <a:pt x="885094" y="4078896"/>
                  <a:pt x="876300" y="4086225"/>
                </a:cubicBezTo>
                <a:cubicBezTo>
                  <a:pt x="848798" y="4109144"/>
                  <a:pt x="847406" y="4115278"/>
                  <a:pt x="828675" y="4143375"/>
                </a:cubicBezTo>
                <a:cubicBezTo>
                  <a:pt x="819150" y="4140200"/>
                  <a:pt x="807200" y="4140950"/>
                  <a:pt x="800100" y="4133850"/>
                </a:cubicBezTo>
                <a:cubicBezTo>
                  <a:pt x="688975" y="4022725"/>
                  <a:pt x="814388" y="4111625"/>
                  <a:pt x="733425" y="4057650"/>
                </a:cubicBezTo>
                <a:cubicBezTo>
                  <a:pt x="723900" y="4064000"/>
                  <a:pt x="712945" y="4068605"/>
                  <a:pt x="704850" y="4076700"/>
                </a:cubicBezTo>
                <a:cubicBezTo>
                  <a:pt x="669708" y="4111842"/>
                  <a:pt x="704038" y="4102642"/>
                  <a:pt x="657225" y="4133850"/>
                </a:cubicBezTo>
                <a:cubicBezTo>
                  <a:pt x="571308" y="4191128"/>
                  <a:pt x="690001" y="4087487"/>
                  <a:pt x="600075" y="4162425"/>
                </a:cubicBezTo>
                <a:cubicBezTo>
                  <a:pt x="566502" y="4190403"/>
                  <a:pt x="559951" y="4208324"/>
                  <a:pt x="533400" y="4248150"/>
                </a:cubicBezTo>
                <a:cubicBezTo>
                  <a:pt x="527050" y="4257675"/>
                  <a:pt x="522445" y="4268630"/>
                  <a:pt x="514350" y="4276725"/>
                </a:cubicBezTo>
                <a:cubicBezTo>
                  <a:pt x="504825" y="4286250"/>
                  <a:pt x="494045" y="4294667"/>
                  <a:pt x="485775" y="4305300"/>
                </a:cubicBezTo>
                <a:cubicBezTo>
                  <a:pt x="471719" y="4323372"/>
                  <a:pt x="460375" y="4343400"/>
                  <a:pt x="447675" y="4362450"/>
                </a:cubicBezTo>
                <a:lnTo>
                  <a:pt x="428625" y="4391025"/>
                </a:lnTo>
                <a:cubicBezTo>
                  <a:pt x="407814" y="4422242"/>
                  <a:pt x="421023" y="4419600"/>
                  <a:pt x="400050" y="4419600"/>
                </a:cubicBezTo>
              </a:path>
            </a:pathLst>
          </a:cu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16" name="Picture 5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824" y="1557339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8" descr="pur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324" y="3429006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6367615" y="2286003"/>
            <a:ext cx="1223963" cy="452439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Cairo</a:t>
            </a: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6821640" y="4140203"/>
            <a:ext cx="1223963" cy="452439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Luxor</a:t>
            </a:r>
          </a:p>
        </p:txBody>
      </p:sp>
      <p:sp>
        <p:nvSpPr>
          <p:cNvPr id="20" name="Freeform 21"/>
          <p:cNvSpPr>
            <a:spLocks/>
          </p:cNvSpPr>
          <p:nvPr/>
        </p:nvSpPr>
        <p:spPr bwMode="auto">
          <a:xfrm>
            <a:off x="4434036" y="1395418"/>
            <a:ext cx="4686300" cy="4486275"/>
          </a:xfrm>
          <a:custGeom>
            <a:avLst/>
            <a:gdLst>
              <a:gd name="T0" fmla="*/ 152400 w 4686300"/>
              <a:gd name="T1" fmla="*/ 0 h 4486275"/>
              <a:gd name="T2" fmla="*/ 76200 w 4686300"/>
              <a:gd name="T3" fmla="*/ 104775 h 4486275"/>
              <a:gd name="T4" fmla="*/ 133350 w 4686300"/>
              <a:gd name="T5" fmla="*/ 428625 h 4486275"/>
              <a:gd name="T6" fmla="*/ 0 w 4686300"/>
              <a:gd name="T7" fmla="*/ 676275 h 4486275"/>
              <a:gd name="T8" fmla="*/ 57150 w 4686300"/>
              <a:gd name="T9" fmla="*/ 876300 h 4486275"/>
              <a:gd name="T10" fmla="*/ 66675 w 4686300"/>
              <a:gd name="T11" fmla="*/ 1019175 h 4486275"/>
              <a:gd name="T12" fmla="*/ 114300 w 4686300"/>
              <a:gd name="T13" fmla="*/ 1152525 h 4486275"/>
              <a:gd name="T14" fmla="*/ 133350 w 4686300"/>
              <a:gd name="T15" fmla="*/ 4486275 h 4486275"/>
              <a:gd name="T16" fmla="*/ 4019550 w 4686300"/>
              <a:gd name="T17" fmla="*/ 4486275 h 4486275"/>
              <a:gd name="T18" fmla="*/ 4019550 w 4686300"/>
              <a:gd name="T19" fmla="*/ 4410075 h 4486275"/>
              <a:gd name="T20" fmla="*/ 4219575 w 4686300"/>
              <a:gd name="T21" fmla="*/ 4343400 h 4486275"/>
              <a:gd name="T22" fmla="*/ 4362450 w 4686300"/>
              <a:gd name="T23" fmla="*/ 4124325 h 4486275"/>
              <a:gd name="T24" fmla="*/ 4495800 w 4686300"/>
              <a:gd name="T25" fmla="*/ 4162425 h 4486275"/>
              <a:gd name="T26" fmla="*/ 4610100 w 4686300"/>
              <a:gd name="T27" fmla="*/ 4000500 h 4486275"/>
              <a:gd name="T28" fmla="*/ 4591050 w 4686300"/>
              <a:gd name="T29" fmla="*/ 3790950 h 4486275"/>
              <a:gd name="T30" fmla="*/ 4581525 w 4686300"/>
              <a:gd name="T31" fmla="*/ 3600450 h 4486275"/>
              <a:gd name="T32" fmla="*/ 4686300 w 4686300"/>
              <a:gd name="T33" fmla="*/ 3638550 h 4486275"/>
              <a:gd name="T34" fmla="*/ 4419600 w 4686300"/>
              <a:gd name="T35" fmla="*/ 3295650 h 4486275"/>
              <a:gd name="T36" fmla="*/ 3952875 w 4686300"/>
              <a:gd name="T37" fmla="*/ 2314575 h 4486275"/>
              <a:gd name="T38" fmla="*/ 3848100 w 4686300"/>
              <a:gd name="T39" fmla="*/ 2105025 h 4486275"/>
              <a:gd name="T40" fmla="*/ 3790950 w 4686300"/>
              <a:gd name="T41" fmla="*/ 1866900 h 4486275"/>
              <a:gd name="T42" fmla="*/ 3657600 w 4686300"/>
              <a:gd name="T43" fmla="*/ 1619250 h 4486275"/>
              <a:gd name="T44" fmla="*/ 3352800 w 4686300"/>
              <a:gd name="T45" fmla="*/ 1276350 h 4486275"/>
              <a:gd name="T46" fmla="*/ 3362325 w 4686300"/>
              <a:gd name="T47" fmla="*/ 1066800 h 4486275"/>
              <a:gd name="T48" fmla="*/ 3238500 w 4686300"/>
              <a:gd name="T49" fmla="*/ 923925 h 4486275"/>
              <a:gd name="T50" fmla="*/ 3314700 w 4686300"/>
              <a:gd name="T51" fmla="*/ 838200 h 4486275"/>
              <a:gd name="T52" fmla="*/ 3429000 w 4686300"/>
              <a:gd name="T53" fmla="*/ 1000125 h 4486275"/>
              <a:gd name="T54" fmla="*/ 3581400 w 4686300"/>
              <a:gd name="T55" fmla="*/ 1295400 h 4486275"/>
              <a:gd name="T56" fmla="*/ 3590925 w 4686300"/>
              <a:gd name="T57" fmla="*/ 1447800 h 4486275"/>
              <a:gd name="T58" fmla="*/ 3781425 w 4686300"/>
              <a:gd name="T59" fmla="*/ 1609725 h 4486275"/>
              <a:gd name="T60" fmla="*/ 3876675 w 4686300"/>
              <a:gd name="T61" fmla="*/ 1724025 h 4486275"/>
              <a:gd name="T62" fmla="*/ 4038600 w 4686300"/>
              <a:gd name="T63" fmla="*/ 1809750 h 4486275"/>
              <a:gd name="T64" fmla="*/ 4143375 w 4686300"/>
              <a:gd name="T65" fmla="*/ 1676400 h 4486275"/>
              <a:gd name="T66" fmla="*/ 4124325 w 4686300"/>
              <a:gd name="T67" fmla="*/ 1533525 h 4486275"/>
              <a:gd name="T68" fmla="*/ 4324350 w 4686300"/>
              <a:gd name="T69" fmla="*/ 1000125 h 4486275"/>
              <a:gd name="T70" fmla="*/ 3990975 w 4686300"/>
              <a:gd name="T71" fmla="*/ 152400 h 4486275"/>
              <a:gd name="T72" fmla="*/ 3762375 w 4686300"/>
              <a:gd name="T73" fmla="*/ 247650 h 4486275"/>
              <a:gd name="T74" fmla="*/ 3581400 w 4686300"/>
              <a:gd name="T75" fmla="*/ 257175 h 4486275"/>
              <a:gd name="T76" fmla="*/ 3581400 w 4686300"/>
              <a:gd name="T77" fmla="*/ 200025 h 4486275"/>
              <a:gd name="T78" fmla="*/ 3409950 w 4686300"/>
              <a:gd name="T79" fmla="*/ 276225 h 4486275"/>
              <a:gd name="T80" fmla="*/ 3305175 w 4686300"/>
              <a:gd name="T81" fmla="*/ 219075 h 4486275"/>
              <a:gd name="T82" fmla="*/ 3162300 w 4686300"/>
              <a:gd name="T83" fmla="*/ 247650 h 4486275"/>
              <a:gd name="T84" fmla="*/ 2962275 w 4686300"/>
              <a:gd name="T85" fmla="*/ 142875 h 4486275"/>
              <a:gd name="T86" fmla="*/ 3048000 w 4686300"/>
              <a:gd name="T87" fmla="*/ 76200 h 4486275"/>
              <a:gd name="T88" fmla="*/ 2667000 w 4686300"/>
              <a:gd name="T89" fmla="*/ 0 h 4486275"/>
              <a:gd name="T90" fmla="*/ 2466975 w 4686300"/>
              <a:gd name="T91" fmla="*/ 85725 h 4486275"/>
              <a:gd name="T92" fmla="*/ 2466975 w 4686300"/>
              <a:gd name="T93" fmla="*/ 85725 h 4486275"/>
              <a:gd name="T94" fmla="*/ 2362200 w 4686300"/>
              <a:gd name="T95" fmla="*/ 180975 h 4486275"/>
              <a:gd name="T96" fmla="*/ 2276475 w 4686300"/>
              <a:gd name="T97" fmla="*/ 123825 h 4486275"/>
              <a:gd name="T98" fmla="*/ 2009775 w 4686300"/>
              <a:gd name="T99" fmla="*/ 361950 h 4486275"/>
              <a:gd name="T100" fmla="*/ 1762125 w 4686300"/>
              <a:gd name="T101" fmla="*/ 333375 h 4486275"/>
              <a:gd name="T102" fmla="*/ 1543050 w 4686300"/>
              <a:gd name="T103" fmla="*/ 266700 h 4486275"/>
              <a:gd name="T104" fmla="*/ 1371600 w 4686300"/>
              <a:gd name="T105" fmla="*/ 247650 h 4486275"/>
              <a:gd name="T106" fmla="*/ 1323975 w 4686300"/>
              <a:gd name="T107" fmla="*/ 171450 h 4486275"/>
              <a:gd name="T108" fmla="*/ 1295400 w 4686300"/>
              <a:gd name="T109" fmla="*/ 219075 h 4486275"/>
              <a:gd name="T110" fmla="*/ 1143000 w 4686300"/>
              <a:gd name="T111" fmla="*/ 200025 h 4486275"/>
              <a:gd name="T112" fmla="*/ 1076325 w 4686300"/>
              <a:gd name="T113" fmla="*/ 85725 h 4486275"/>
              <a:gd name="T114" fmla="*/ 933450 w 4686300"/>
              <a:gd name="T115" fmla="*/ 95250 h 4486275"/>
              <a:gd name="T116" fmla="*/ 542925 w 4686300"/>
              <a:gd name="T117" fmla="*/ 9525 h 4486275"/>
              <a:gd name="T118" fmla="*/ 266700 w 4686300"/>
              <a:gd name="T119" fmla="*/ 95250 h 4486275"/>
              <a:gd name="T120" fmla="*/ 152400 w 4686300"/>
              <a:gd name="T121" fmla="*/ 0 h 448627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4686300" h="4486275">
                <a:moveTo>
                  <a:pt x="152400" y="0"/>
                </a:moveTo>
                <a:lnTo>
                  <a:pt x="76200" y="104775"/>
                </a:lnTo>
                <a:lnTo>
                  <a:pt x="133350" y="428625"/>
                </a:lnTo>
                <a:lnTo>
                  <a:pt x="0" y="676275"/>
                </a:lnTo>
                <a:lnTo>
                  <a:pt x="57150" y="876300"/>
                </a:lnTo>
                <a:lnTo>
                  <a:pt x="66675" y="1019175"/>
                </a:lnTo>
                <a:lnTo>
                  <a:pt x="114300" y="1152525"/>
                </a:lnTo>
                <a:lnTo>
                  <a:pt x="133350" y="4486275"/>
                </a:lnTo>
                <a:lnTo>
                  <a:pt x="4019550" y="4486275"/>
                </a:lnTo>
                <a:lnTo>
                  <a:pt x="4019550" y="4410075"/>
                </a:lnTo>
                <a:lnTo>
                  <a:pt x="4219575" y="4343400"/>
                </a:lnTo>
                <a:lnTo>
                  <a:pt x="4362450" y="4124325"/>
                </a:lnTo>
                <a:lnTo>
                  <a:pt x="4495800" y="4162425"/>
                </a:lnTo>
                <a:lnTo>
                  <a:pt x="4610100" y="4000500"/>
                </a:lnTo>
                <a:lnTo>
                  <a:pt x="4591050" y="3790950"/>
                </a:lnTo>
                <a:lnTo>
                  <a:pt x="4581525" y="3600450"/>
                </a:lnTo>
                <a:lnTo>
                  <a:pt x="4686300" y="3638550"/>
                </a:lnTo>
                <a:lnTo>
                  <a:pt x="4419600" y="3295650"/>
                </a:lnTo>
                <a:lnTo>
                  <a:pt x="3952875" y="2314575"/>
                </a:lnTo>
                <a:lnTo>
                  <a:pt x="3848100" y="2105025"/>
                </a:lnTo>
                <a:lnTo>
                  <a:pt x="3790950" y="1866900"/>
                </a:lnTo>
                <a:lnTo>
                  <a:pt x="3657600" y="1619250"/>
                </a:lnTo>
                <a:lnTo>
                  <a:pt x="3352800" y="1276350"/>
                </a:lnTo>
                <a:lnTo>
                  <a:pt x="3362325" y="1066800"/>
                </a:lnTo>
                <a:lnTo>
                  <a:pt x="3238500" y="923925"/>
                </a:lnTo>
                <a:lnTo>
                  <a:pt x="3314700" y="838200"/>
                </a:lnTo>
                <a:lnTo>
                  <a:pt x="3429000" y="1000125"/>
                </a:lnTo>
                <a:lnTo>
                  <a:pt x="3581400" y="1295400"/>
                </a:lnTo>
                <a:lnTo>
                  <a:pt x="3590925" y="1447800"/>
                </a:lnTo>
                <a:lnTo>
                  <a:pt x="3781425" y="1609725"/>
                </a:lnTo>
                <a:lnTo>
                  <a:pt x="3876675" y="1724025"/>
                </a:lnTo>
                <a:lnTo>
                  <a:pt x="4038600" y="1809750"/>
                </a:lnTo>
                <a:lnTo>
                  <a:pt x="4143375" y="1676400"/>
                </a:lnTo>
                <a:lnTo>
                  <a:pt x="4124325" y="1533525"/>
                </a:lnTo>
                <a:lnTo>
                  <a:pt x="4324350" y="1000125"/>
                </a:lnTo>
                <a:lnTo>
                  <a:pt x="3990975" y="152400"/>
                </a:lnTo>
                <a:lnTo>
                  <a:pt x="3762375" y="247650"/>
                </a:lnTo>
                <a:lnTo>
                  <a:pt x="3581400" y="257175"/>
                </a:lnTo>
                <a:lnTo>
                  <a:pt x="3581400" y="200025"/>
                </a:lnTo>
                <a:lnTo>
                  <a:pt x="3409950" y="276225"/>
                </a:lnTo>
                <a:lnTo>
                  <a:pt x="3305175" y="219075"/>
                </a:lnTo>
                <a:lnTo>
                  <a:pt x="3162300" y="247650"/>
                </a:lnTo>
                <a:lnTo>
                  <a:pt x="2962275" y="142875"/>
                </a:lnTo>
                <a:lnTo>
                  <a:pt x="3048000" y="76200"/>
                </a:lnTo>
                <a:lnTo>
                  <a:pt x="2667000" y="0"/>
                </a:lnTo>
                <a:lnTo>
                  <a:pt x="2466975" y="85725"/>
                </a:lnTo>
                <a:lnTo>
                  <a:pt x="2362200" y="180975"/>
                </a:lnTo>
                <a:lnTo>
                  <a:pt x="2276475" y="123825"/>
                </a:lnTo>
                <a:lnTo>
                  <a:pt x="2009775" y="361950"/>
                </a:lnTo>
                <a:lnTo>
                  <a:pt x="1762125" y="333375"/>
                </a:lnTo>
                <a:lnTo>
                  <a:pt x="1543050" y="266700"/>
                </a:lnTo>
                <a:lnTo>
                  <a:pt x="1371600" y="247650"/>
                </a:lnTo>
                <a:lnTo>
                  <a:pt x="1323975" y="171450"/>
                </a:lnTo>
                <a:lnTo>
                  <a:pt x="1295400" y="219075"/>
                </a:lnTo>
                <a:lnTo>
                  <a:pt x="1143000" y="200025"/>
                </a:lnTo>
                <a:lnTo>
                  <a:pt x="1076325" y="85725"/>
                </a:lnTo>
                <a:lnTo>
                  <a:pt x="933450" y="95250"/>
                </a:lnTo>
                <a:lnTo>
                  <a:pt x="542925" y="9525"/>
                </a:lnTo>
                <a:lnTo>
                  <a:pt x="266700" y="95250"/>
                </a:lnTo>
                <a:lnTo>
                  <a:pt x="15240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649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75520" y="171325"/>
            <a:ext cx="841115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The Map of</a:t>
            </a:r>
            <a:br>
              <a:rPr lang="en-GB" altLang="en-US" sz="2400" dirty="0">
                <a:latin typeface="Calibri" panose="020F0502020204030204" pitchFamily="34" charset="0"/>
              </a:rPr>
            </a:br>
            <a:r>
              <a:rPr lang="en-GB" altLang="en-US" sz="6000" dirty="0">
                <a:latin typeface="Calibri" panose="020F0502020204030204" pitchFamily="34" charset="0"/>
              </a:rPr>
              <a:t>EGYPT</a:t>
            </a:r>
            <a:endParaRPr lang="en-GB" altLang="en-US" sz="2400" dirty="0">
              <a:latin typeface="Calibri" panose="020F0502020204030204" pitchFamily="34" charset="0"/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4915866" y="1680145"/>
            <a:ext cx="2397125" cy="1878013"/>
          </a:xfrm>
          <a:custGeom>
            <a:avLst/>
            <a:gdLst>
              <a:gd name="connsiteX0" fmla="*/ 116731 w 2397868"/>
              <a:gd name="connsiteY0" fmla="*/ 1862847 h 1877438"/>
              <a:gd name="connsiteX1" fmla="*/ 1123544 w 2397868"/>
              <a:gd name="connsiteY1" fmla="*/ 1877438 h 1877438"/>
              <a:gd name="connsiteX2" fmla="*/ 1293778 w 2397868"/>
              <a:gd name="connsiteY2" fmla="*/ 1434830 h 1877438"/>
              <a:gd name="connsiteX3" fmla="*/ 1721795 w 2397868"/>
              <a:gd name="connsiteY3" fmla="*/ 1352145 h 1877438"/>
              <a:gd name="connsiteX4" fmla="*/ 2067127 w 2397868"/>
              <a:gd name="connsiteY4" fmla="*/ 1001949 h 1877438"/>
              <a:gd name="connsiteX5" fmla="*/ 2397868 w 2397868"/>
              <a:gd name="connsiteY5" fmla="*/ 831715 h 1877438"/>
              <a:gd name="connsiteX6" fmla="*/ 2081719 w 2397868"/>
              <a:gd name="connsiteY6" fmla="*/ 651753 h 1877438"/>
              <a:gd name="connsiteX7" fmla="*/ 2067127 w 2397868"/>
              <a:gd name="connsiteY7" fmla="*/ 291830 h 1877438"/>
              <a:gd name="connsiteX8" fmla="*/ 1945531 w 2397868"/>
              <a:gd name="connsiteY8" fmla="*/ 393970 h 1877438"/>
              <a:gd name="connsiteX9" fmla="*/ 1877438 w 2397868"/>
              <a:gd name="connsiteY9" fmla="*/ 398834 h 1877438"/>
              <a:gd name="connsiteX10" fmla="*/ 1799617 w 2397868"/>
              <a:gd name="connsiteY10" fmla="*/ 379379 h 1877438"/>
              <a:gd name="connsiteX11" fmla="*/ 1668293 w 2397868"/>
              <a:gd name="connsiteY11" fmla="*/ 296694 h 1877438"/>
              <a:gd name="connsiteX12" fmla="*/ 1551561 w 2397868"/>
              <a:gd name="connsiteY12" fmla="*/ 282102 h 1877438"/>
              <a:gd name="connsiteX13" fmla="*/ 1366736 w 2397868"/>
              <a:gd name="connsiteY13" fmla="*/ 252919 h 1877438"/>
              <a:gd name="connsiteX14" fmla="*/ 1322961 w 2397868"/>
              <a:gd name="connsiteY14" fmla="*/ 184826 h 1877438"/>
              <a:gd name="connsiteX15" fmla="*/ 1245140 w 2397868"/>
              <a:gd name="connsiteY15" fmla="*/ 228600 h 1877438"/>
              <a:gd name="connsiteX16" fmla="*/ 1123544 w 2397868"/>
              <a:gd name="connsiteY16" fmla="*/ 194553 h 1877438"/>
              <a:gd name="connsiteX17" fmla="*/ 1108953 w 2397868"/>
              <a:gd name="connsiteY17" fmla="*/ 126460 h 1877438"/>
              <a:gd name="connsiteX18" fmla="*/ 933855 w 2397868"/>
              <a:gd name="connsiteY18" fmla="*/ 107004 h 1877438"/>
              <a:gd name="connsiteX19" fmla="*/ 714983 w 2397868"/>
              <a:gd name="connsiteY19" fmla="*/ 68094 h 1877438"/>
              <a:gd name="connsiteX20" fmla="*/ 515566 w 2397868"/>
              <a:gd name="connsiteY20" fmla="*/ 9728 h 1877438"/>
              <a:gd name="connsiteX21" fmla="*/ 282102 w 2397868"/>
              <a:gd name="connsiteY21" fmla="*/ 82685 h 1877438"/>
              <a:gd name="connsiteX22" fmla="*/ 204280 w 2397868"/>
              <a:gd name="connsiteY22" fmla="*/ 63230 h 1877438"/>
              <a:gd name="connsiteX23" fmla="*/ 189689 w 2397868"/>
              <a:gd name="connsiteY23" fmla="*/ 0 h 1877438"/>
              <a:gd name="connsiteX24" fmla="*/ 145914 w 2397868"/>
              <a:gd name="connsiteY24" fmla="*/ 72957 h 1877438"/>
              <a:gd name="connsiteX25" fmla="*/ 68093 w 2397868"/>
              <a:gd name="connsiteY25" fmla="*/ 141051 h 1877438"/>
              <a:gd name="connsiteX26" fmla="*/ 87549 w 2397868"/>
              <a:gd name="connsiteY26" fmla="*/ 209145 h 1877438"/>
              <a:gd name="connsiteX27" fmla="*/ 68093 w 2397868"/>
              <a:gd name="connsiteY27" fmla="*/ 262647 h 1877438"/>
              <a:gd name="connsiteX28" fmla="*/ 136187 w 2397868"/>
              <a:gd name="connsiteY28" fmla="*/ 432881 h 1877438"/>
              <a:gd name="connsiteX29" fmla="*/ 77821 w 2397868"/>
              <a:gd name="connsiteY29" fmla="*/ 569068 h 1877438"/>
              <a:gd name="connsiteX30" fmla="*/ 0 w 2397868"/>
              <a:gd name="connsiteY30" fmla="*/ 705255 h 1877438"/>
              <a:gd name="connsiteX31" fmla="*/ 68093 w 2397868"/>
              <a:gd name="connsiteY31" fmla="*/ 860898 h 1877438"/>
              <a:gd name="connsiteX32" fmla="*/ 43774 w 2397868"/>
              <a:gd name="connsiteY32" fmla="*/ 870626 h 1877438"/>
              <a:gd name="connsiteX33" fmla="*/ 87549 w 2397868"/>
              <a:gd name="connsiteY33" fmla="*/ 938719 h 1877438"/>
              <a:gd name="connsiteX34" fmla="*/ 58366 w 2397868"/>
              <a:gd name="connsiteY34" fmla="*/ 1011677 h 1877438"/>
              <a:gd name="connsiteX35" fmla="*/ 111868 w 2397868"/>
              <a:gd name="connsiteY35" fmla="*/ 1152728 h 1877438"/>
              <a:gd name="connsiteX36" fmla="*/ 116731 w 2397868"/>
              <a:gd name="connsiteY36" fmla="*/ 1862847 h 187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397868" h="1877438">
                <a:moveTo>
                  <a:pt x="116731" y="1862847"/>
                </a:moveTo>
                <a:lnTo>
                  <a:pt x="1123544" y="1877438"/>
                </a:lnTo>
                <a:lnTo>
                  <a:pt x="1293778" y="1434830"/>
                </a:lnTo>
                <a:lnTo>
                  <a:pt x="1721795" y="1352145"/>
                </a:lnTo>
                <a:lnTo>
                  <a:pt x="2067127" y="1001949"/>
                </a:lnTo>
                <a:lnTo>
                  <a:pt x="2397868" y="831715"/>
                </a:lnTo>
                <a:lnTo>
                  <a:pt x="2081719" y="651753"/>
                </a:lnTo>
                <a:lnTo>
                  <a:pt x="2067127" y="291830"/>
                </a:lnTo>
                <a:lnTo>
                  <a:pt x="1945531" y="393970"/>
                </a:lnTo>
                <a:lnTo>
                  <a:pt x="1877438" y="398834"/>
                </a:lnTo>
                <a:lnTo>
                  <a:pt x="1799617" y="379379"/>
                </a:lnTo>
                <a:lnTo>
                  <a:pt x="1668293" y="296694"/>
                </a:lnTo>
                <a:lnTo>
                  <a:pt x="1551561" y="282102"/>
                </a:lnTo>
                <a:lnTo>
                  <a:pt x="1366736" y="252919"/>
                </a:lnTo>
                <a:lnTo>
                  <a:pt x="1322961" y="184826"/>
                </a:lnTo>
                <a:lnTo>
                  <a:pt x="1245140" y="228600"/>
                </a:lnTo>
                <a:lnTo>
                  <a:pt x="1123544" y="194553"/>
                </a:lnTo>
                <a:lnTo>
                  <a:pt x="1108953" y="126460"/>
                </a:lnTo>
                <a:lnTo>
                  <a:pt x="933855" y="107004"/>
                </a:lnTo>
                <a:lnTo>
                  <a:pt x="714983" y="68094"/>
                </a:lnTo>
                <a:lnTo>
                  <a:pt x="515566" y="9728"/>
                </a:lnTo>
                <a:lnTo>
                  <a:pt x="282102" y="82685"/>
                </a:lnTo>
                <a:lnTo>
                  <a:pt x="204280" y="63230"/>
                </a:lnTo>
                <a:lnTo>
                  <a:pt x="189689" y="0"/>
                </a:lnTo>
                <a:lnTo>
                  <a:pt x="145914" y="72957"/>
                </a:lnTo>
                <a:lnTo>
                  <a:pt x="68093" y="141051"/>
                </a:lnTo>
                <a:lnTo>
                  <a:pt x="87549" y="209145"/>
                </a:lnTo>
                <a:lnTo>
                  <a:pt x="68093" y="262647"/>
                </a:lnTo>
                <a:lnTo>
                  <a:pt x="136187" y="432881"/>
                </a:lnTo>
                <a:lnTo>
                  <a:pt x="77821" y="569068"/>
                </a:lnTo>
                <a:lnTo>
                  <a:pt x="0" y="705255"/>
                </a:lnTo>
                <a:lnTo>
                  <a:pt x="68093" y="860898"/>
                </a:lnTo>
                <a:lnTo>
                  <a:pt x="43774" y="870626"/>
                </a:lnTo>
                <a:lnTo>
                  <a:pt x="87549" y="938719"/>
                </a:lnTo>
                <a:lnTo>
                  <a:pt x="58366" y="1011677"/>
                </a:lnTo>
                <a:lnTo>
                  <a:pt x="111868" y="1152728"/>
                </a:lnTo>
                <a:lnTo>
                  <a:pt x="116731" y="186284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6042991" y="2292918"/>
            <a:ext cx="1684339" cy="1270000"/>
          </a:xfrm>
          <a:custGeom>
            <a:avLst/>
            <a:gdLst>
              <a:gd name="connsiteX0" fmla="*/ 0 w 1682885"/>
              <a:gd name="connsiteY0" fmla="*/ 1269459 h 1269459"/>
              <a:gd name="connsiteX1" fmla="*/ 559341 w 1682885"/>
              <a:gd name="connsiteY1" fmla="*/ 1254868 h 1269459"/>
              <a:gd name="connsiteX2" fmla="*/ 593387 w 1682885"/>
              <a:gd name="connsiteY2" fmla="*/ 1167319 h 1269459"/>
              <a:gd name="connsiteX3" fmla="*/ 856034 w 1682885"/>
              <a:gd name="connsiteY3" fmla="*/ 1035995 h 1269459"/>
              <a:gd name="connsiteX4" fmla="*/ 963038 w 1682885"/>
              <a:gd name="connsiteY4" fmla="*/ 943583 h 1269459"/>
              <a:gd name="connsiteX5" fmla="*/ 1065179 w 1682885"/>
              <a:gd name="connsiteY5" fmla="*/ 593387 h 1269459"/>
              <a:gd name="connsiteX6" fmla="*/ 1225685 w 1682885"/>
              <a:gd name="connsiteY6" fmla="*/ 408561 h 1269459"/>
              <a:gd name="connsiteX7" fmla="*/ 1425102 w 1682885"/>
              <a:gd name="connsiteY7" fmla="*/ 286965 h 1269459"/>
              <a:gd name="connsiteX8" fmla="*/ 1536970 w 1682885"/>
              <a:gd name="connsiteY8" fmla="*/ 286965 h 1269459"/>
              <a:gd name="connsiteX9" fmla="*/ 1575881 w 1682885"/>
              <a:gd name="connsiteY9" fmla="*/ 447472 h 1269459"/>
              <a:gd name="connsiteX10" fmla="*/ 1634247 w 1682885"/>
              <a:gd name="connsiteY10" fmla="*/ 447472 h 1269459"/>
              <a:gd name="connsiteX11" fmla="*/ 1658566 w 1682885"/>
              <a:gd name="connsiteY11" fmla="*/ 335604 h 1269459"/>
              <a:gd name="connsiteX12" fmla="*/ 1682885 w 1682885"/>
              <a:gd name="connsiteY12" fmla="*/ 248055 h 1269459"/>
              <a:gd name="connsiteX13" fmla="*/ 1678021 w 1682885"/>
              <a:gd name="connsiteY13" fmla="*/ 160506 h 1269459"/>
              <a:gd name="connsiteX14" fmla="*/ 1609928 w 1682885"/>
              <a:gd name="connsiteY14" fmla="*/ 77821 h 1269459"/>
              <a:gd name="connsiteX15" fmla="*/ 1512651 w 1682885"/>
              <a:gd name="connsiteY15" fmla="*/ 38910 h 1269459"/>
              <a:gd name="connsiteX16" fmla="*/ 1502923 w 1682885"/>
              <a:gd name="connsiteY16" fmla="*/ 0 h 1269459"/>
              <a:gd name="connsiteX17" fmla="*/ 1240277 w 1682885"/>
              <a:gd name="connsiteY17" fmla="*/ 199417 h 1269459"/>
              <a:gd name="connsiteX18" fmla="*/ 933855 w 1682885"/>
              <a:gd name="connsiteY18" fmla="*/ 403697 h 1269459"/>
              <a:gd name="connsiteX19" fmla="*/ 583660 w 1682885"/>
              <a:gd name="connsiteY19" fmla="*/ 729574 h 1269459"/>
              <a:gd name="connsiteX20" fmla="*/ 160506 w 1682885"/>
              <a:gd name="connsiteY20" fmla="*/ 836578 h 1269459"/>
              <a:gd name="connsiteX21" fmla="*/ 0 w 1682885"/>
              <a:gd name="connsiteY21" fmla="*/ 1269459 h 1269459"/>
              <a:gd name="connsiteX0" fmla="*/ 0 w 1682885"/>
              <a:gd name="connsiteY0" fmla="*/ 1269459 h 1269459"/>
              <a:gd name="connsiteX1" fmla="*/ 559341 w 1682885"/>
              <a:gd name="connsiteY1" fmla="*/ 1254868 h 1269459"/>
              <a:gd name="connsiteX2" fmla="*/ 593387 w 1682885"/>
              <a:gd name="connsiteY2" fmla="*/ 1167319 h 1269459"/>
              <a:gd name="connsiteX3" fmla="*/ 856034 w 1682885"/>
              <a:gd name="connsiteY3" fmla="*/ 1035995 h 1269459"/>
              <a:gd name="connsiteX4" fmla="*/ 963038 w 1682885"/>
              <a:gd name="connsiteY4" fmla="*/ 943583 h 1269459"/>
              <a:gd name="connsiteX5" fmla="*/ 1012305 w 1682885"/>
              <a:gd name="connsiteY5" fmla="*/ 746928 h 1269459"/>
              <a:gd name="connsiteX6" fmla="*/ 1065179 w 1682885"/>
              <a:gd name="connsiteY6" fmla="*/ 593387 h 1269459"/>
              <a:gd name="connsiteX7" fmla="*/ 1225685 w 1682885"/>
              <a:gd name="connsiteY7" fmla="*/ 408561 h 1269459"/>
              <a:gd name="connsiteX8" fmla="*/ 1425102 w 1682885"/>
              <a:gd name="connsiteY8" fmla="*/ 286965 h 1269459"/>
              <a:gd name="connsiteX9" fmla="*/ 1536970 w 1682885"/>
              <a:gd name="connsiteY9" fmla="*/ 286965 h 1269459"/>
              <a:gd name="connsiteX10" fmla="*/ 1575881 w 1682885"/>
              <a:gd name="connsiteY10" fmla="*/ 447472 h 1269459"/>
              <a:gd name="connsiteX11" fmla="*/ 1634247 w 1682885"/>
              <a:gd name="connsiteY11" fmla="*/ 447472 h 1269459"/>
              <a:gd name="connsiteX12" fmla="*/ 1658566 w 1682885"/>
              <a:gd name="connsiteY12" fmla="*/ 335604 h 1269459"/>
              <a:gd name="connsiteX13" fmla="*/ 1682885 w 1682885"/>
              <a:gd name="connsiteY13" fmla="*/ 248055 h 1269459"/>
              <a:gd name="connsiteX14" fmla="*/ 1678021 w 1682885"/>
              <a:gd name="connsiteY14" fmla="*/ 160506 h 1269459"/>
              <a:gd name="connsiteX15" fmla="*/ 1609928 w 1682885"/>
              <a:gd name="connsiteY15" fmla="*/ 77821 h 1269459"/>
              <a:gd name="connsiteX16" fmla="*/ 1512651 w 1682885"/>
              <a:gd name="connsiteY16" fmla="*/ 38910 h 1269459"/>
              <a:gd name="connsiteX17" fmla="*/ 1502923 w 1682885"/>
              <a:gd name="connsiteY17" fmla="*/ 0 h 1269459"/>
              <a:gd name="connsiteX18" fmla="*/ 1240277 w 1682885"/>
              <a:gd name="connsiteY18" fmla="*/ 199417 h 1269459"/>
              <a:gd name="connsiteX19" fmla="*/ 933855 w 1682885"/>
              <a:gd name="connsiteY19" fmla="*/ 403697 h 1269459"/>
              <a:gd name="connsiteX20" fmla="*/ 583660 w 1682885"/>
              <a:gd name="connsiteY20" fmla="*/ 729574 h 1269459"/>
              <a:gd name="connsiteX21" fmla="*/ 160506 w 1682885"/>
              <a:gd name="connsiteY21" fmla="*/ 836578 h 1269459"/>
              <a:gd name="connsiteX22" fmla="*/ 0 w 1682885"/>
              <a:gd name="connsiteY22" fmla="*/ 1269459 h 1269459"/>
              <a:gd name="connsiteX0" fmla="*/ 0 w 1682885"/>
              <a:gd name="connsiteY0" fmla="*/ 1269459 h 1269459"/>
              <a:gd name="connsiteX1" fmla="*/ 559341 w 1682885"/>
              <a:gd name="connsiteY1" fmla="*/ 1254868 h 1269459"/>
              <a:gd name="connsiteX2" fmla="*/ 593387 w 1682885"/>
              <a:gd name="connsiteY2" fmla="*/ 1167319 h 1269459"/>
              <a:gd name="connsiteX3" fmla="*/ 856034 w 1682885"/>
              <a:gd name="connsiteY3" fmla="*/ 1035995 h 1269459"/>
              <a:gd name="connsiteX4" fmla="*/ 963038 w 1682885"/>
              <a:gd name="connsiteY4" fmla="*/ 943583 h 1269459"/>
              <a:gd name="connsiteX5" fmla="*/ 1036079 w 1682885"/>
              <a:gd name="connsiteY5" fmla="*/ 750326 h 1269459"/>
              <a:gd name="connsiteX6" fmla="*/ 1065179 w 1682885"/>
              <a:gd name="connsiteY6" fmla="*/ 593387 h 1269459"/>
              <a:gd name="connsiteX7" fmla="*/ 1225685 w 1682885"/>
              <a:gd name="connsiteY7" fmla="*/ 408561 h 1269459"/>
              <a:gd name="connsiteX8" fmla="*/ 1425102 w 1682885"/>
              <a:gd name="connsiteY8" fmla="*/ 286965 h 1269459"/>
              <a:gd name="connsiteX9" fmla="*/ 1536970 w 1682885"/>
              <a:gd name="connsiteY9" fmla="*/ 286965 h 1269459"/>
              <a:gd name="connsiteX10" fmla="*/ 1575881 w 1682885"/>
              <a:gd name="connsiteY10" fmla="*/ 447472 h 1269459"/>
              <a:gd name="connsiteX11" fmla="*/ 1634247 w 1682885"/>
              <a:gd name="connsiteY11" fmla="*/ 447472 h 1269459"/>
              <a:gd name="connsiteX12" fmla="*/ 1658566 w 1682885"/>
              <a:gd name="connsiteY12" fmla="*/ 335604 h 1269459"/>
              <a:gd name="connsiteX13" fmla="*/ 1682885 w 1682885"/>
              <a:gd name="connsiteY13" fmla="*/ 248055 h 1269459"/>
              <a:gd name="connsiteX14" fmla="*/ 1678021 w 1682885"/>
              <a:gd name="connsiteY14" fmla="*/ 160506 h 1269459"/>
              <a:gd name="connsiteX15" fmla="*/ 1609928 w 1682885"/>
              <a:gd name="connsiteY15" fmla="*/ 77821 h 1269459"/>
              <a:gd name="connsiteX16" fmla="*/ 1512651 w 1682885"/>
              <a:gd name="connsiteY16" fmla="*/ 38910 h 1269459"/>
              <a:gd name="connsiteX17" fmla="*/ 1502923 w 1682885"/>
              <a:gd name="connsiteY17" fmla="*/ 0 h 1269459"/>
              <a:gd name="connsiteX18" fmla="*/ 1240277 w 1682885"/>
              <a:gd name="connsiteY18" fmla="*/ 199417 h 1269459"/>
              <a:gd name="connsiteX19" fmla="*/ 933855 w 1682885"/>
              <a:gd name="connsiteY19" fmla="*/ 403697 h 1269459"/>
              <a:gd name="connsiteX20" fmla="*/ 583660 w 1682885"/>
              <a:gd name="connsiteY20" fmla="*/ 729574 h 1269459"/>
              <a:gd name="connsiteX21" fmla="*/ 160506 w 1682885"/>
              <a:gd name="connsiteY21" fmla="*/ 836578 h 1269459"/>
              <a:gd name="connsiteX22" fmla="*/ 0 w 1682885"/>
              <a:gd name="connsiteY22" fmla="*/ 1269459 h 1269459"/>
              <a:gd name="connsiteX0" fmla="*/ 0 w 1682885"/>
              <a:gd name="connsiteY0" fmla="*/ 1269459 h 1269459"/>
              <a:gd name="connsiteX1" fmla="*/ 559341 w 1682885"/>
              <a:gd name="connsiteY1" fmla="*/ 1254868 h 1269459"/>
              <a:gd name="connsiteX2" fmla="*/ 593387 w 1682885"/>
              <a:gd name="connsiteY2" fmla="*/ 1167319 h 1269459"/>
              <a:gd name="connsiteX3" fmla="*/ 856034 w 1682885"/>
              <a:gd name="connsiteY3" fmla="*/ 1035995 h 1269459"/>
              <a:gd name="connsiteX4" fmla="*/ 963038 w 1682885"/>
              <a:gd name="connsiteY4" fmla="*/ 943583 h 1269459"/>
              <a:gd name="connsiteX5" fmla="*/ 1036079 w 1682885"/>
              <a:gd name="connsiteY5" fmla="*/ 750326 h 1269459"/>
              <a:gd name="connsiteX6" fmla="*/ 1065179 w 1682885"/>
              <a:gd name="connsiteY6" fmla="*/ 593387 h 1269459"/>
              <a:gd name="connsiteX7" fmla="*/ 1225685 w 1682885"/>
              <a:gd name="connsiteY7" fmla="*/ 408561 h 1269459"/>
              <a:gd name="connsiteX8" fmla="*/ 1425102 w 1682885"/>
              <a:gd name="connsiteY8" fmla="*/ 286965 h 1269459"/>
              <a:gd name="connsiteX9" fmla="*/ 1536970 w 1682885"/>
              <a:gd name="connsiteY9" fmla="*/ 286965 h 1269459"/>
              <a:gd name="connsiteX10" fmla="*/ 1575881 w 1682885"/>
              <a:gd name="connsiteY10" fmla="*/ 447472 h 1269459"/>
              <a:gd name="connsiteX11" fmla="*/ 1634247 w 1682885"/>
              <a:gd name="connsiteY11" fmla="*/ 447472 h 1269459"/>
              <a:gd name="connsiteX12" fmla="*/ 1658566 w 1682885"/>
              <a:gd name="connsiteY12" fmla="*/ 335604 h 1269459"/>
              <a:gd name="connsiteX13" fmla="*/ 1682885 w 1682885"/>
              <a:gd name="connsiteY13" fmla="*/ 248055 h 1269459"/>
              <a:gd name="connsiteX14" fmla="*/ 1678021 w 1682885"/>
              <a:gd name="connsiteY14" fmla="*/ 160506 h 1269459"/>
              <a:gd name="connsiteX15" fmla="*/ 1609928 w 1682885"/>
              <a:gd name="connsiteY15" fmla="*/ 77821 h 1269459"/>
              <a:gd name="connsiteX16" fmla="*/ 1512651 w 1682885"/>
              <a:gd name="connsiteY16" fmla="*/ 38910 h 1269459"/>
              <a:gd name="connsiteX17" fmla="*/ 1502923 w 1682885"/>
              <a:gd name="connsiteY17" fmla="*/ 0 h 1269459"/>
              <a:gd name="connsiteX18" fmla="*/ 1240277 w 1682885"/>
              <a:gd name="connsiteY18" fmla="*/ 199417 h 1269459"/>
              <a:gd name="connsiteX19" fmla="*/ 933855 w 1682885"/>
              <a:gd name="connsiteY19" fmla="*/ 403697 h 1269459"/>
              <a:gd name="connsiteX20" fmla="*/ 583660 w 1682885"/>
              <a:gd name="connsiteY20" fmla="*/ 729574 h 1269459"/>
              <a:gd name="connsiteX21" fmla="*/ 177489 w 1682885"/>
              <a:gd name="connsiteY21" fmla="*/ 819590 h 1269459"/>
              <a:gd name="connsiteX22" fmla="*/ 0 w 1682885"/>
              <a:gd name="connsiteY22" fmla="*/ 1269459 h 1269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682885" h="1269459">
                <a:moveTo>
                  <a:pt x="0" y="1269459"/>
                </a:moveTo>
                <a:lnTo>
                  <a:pt x="559341" y="1254868"/>
                </a:lnTo>
                <a:lnTo>
                  <a:pt x="593387" y="1167319"/>
                </a:lnTo>
                <a:lnTo>
                  <a:pt x="856034" y="1035995"/>
                </a:lnTo>
                <a:lnTo>
                  <a:pt x="963038" y="943583"/>
                </a:lnTo>
                <a:lnTo>
                  <a:pt x="1036079" y="750326"/>
                </a:lnTo>
                <a:lnTo>
                  <a:pt x="1065179" y="593387"/>
                </a:lnTo>
                <a:lnTo>
                  <a:pt x="1225685" y="408561"/>
                </a:lnTo>
                <a:lnTo>
                  <a:pt x="1425102" y="286965"/>
                </a:lnTo>
                <a:lnTo>
                  <a:pt x="1536970" y="286965"/>
                </a:lnTo>
                <a:lnTo>
                  <a:pt x="1575881" y="447472"/>
                </a:lnTo>
                <a:lnTo>
                  <a:pt x="1634247" y="447472"/>
                </a:lnTo>
                <a:lnTo>
                  <a:pt x="1658566" y="335604"/>
                </a:lnTo>
                <a:lnTo>
                  <a:pt x="1682885" y="248055"/>
                </a:lnTo>
                <a:lnTo>
                  <a:pt x="1678021" y="160506"/>
                </a:lnTo>
                <a:lnTo>
                  <a:pt x="1609928" y="77821"/>
                </a:lnTo>
                <a:lnTo>
                  <a:pt x="1512651" y="38910"/>
                </a:lnTo>
                <a:lnTo>
                  <a:pt x="1502923" y="0"/>
                </a:lnTo>
                <a:lnTo>
                  <a:pt x="1240277" y="199417"/>
                </a:lnTo>
                <a:lnTo>
                  <a:pt x="933855" y="403697"/>
                </a:lnTo>
                <a:lnTo>
                  <a:pt x="583660" y="729574"/>
                </a:lnTo>
                <a:lnTo>
                  <a:pt x="177489" y="819590"/>
                </a:lnTo>
                <a:lnTo>
                  <a:pt x="0" y="126945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8" name="Freeform 57"/>
          <p:cNvSpPr/>
          <p:nvPr/>
        </p:nvSpPr>
        <p:spPr>
          <a:xfrm>
            <a:off x="5015880" y="3501008"/>
            <a:ext cx="3365500" cy="2657475"/>
          </a:xfrm>
          <a:custGeom>
            <a:avLst/>
            <a:gdLst>
              <a:gd name="connsiteX0" fmla="*/ 14592 w 3365771"/>
              <a:gd name="connsiteY0" fmla="*/ 9727 h 2645923"/>
              <a:gd name="connsiteX1" fmla="*/ 0 w 3365771"/>
              <a:gd name="connsiteY1" fmla="*/ 2645923 h 2645923"/>
              <a:gd name="connsiteX2" fmla="*/ 2714017 w 3365771"/>
              <a:gd name="connsiteY2" fmla="*/ 2645923 h 2645923"/>
              <a:gd name="connsiteX3" fmla="*/ 2665379 w 3365771"/>
              <a:gd name="connsiteY3" fmla="*/ 2568102 h 2645923"/>
              <a:gd name="connsiteX4" fmla="*/ 2704290 w 3365771"/>
              <a:gd name="connsiteY4" fmla="*/ 2524327 h 2645923"/>
              <a:gd name="connsiteX5" fmla="*/ 2796702 w 3365771"/>
              <a:gd name="connsiteY5" fmla="*/ 2480553 h 2645923"/>
              <a:gd name="connsiteX6" fmla="*/ 2825885 w 3365771"/>
              <a:gd name="connsiteY6" fmla="*/ 2393004 h 2645923"/>
              <a:gd name="connsiteX7" fmla="*/ 2825885 w 3365771"/>
              <a:gd name="connsiteY7" fmla="*/ 2324910 h 2645923"/>
              <a:gd name="connsiteX8" fmla="*/ 2898843 w 3365771"/>
              <a:gd name="connsiteY8" fmla="*/ 2295727 h 2645923"/>
              <a:gd name="connsiteX9" fmla="*/ 2928026 w 3365771"/>
              <a:gd name="connsiteY9" fmla="*/ 2305455 h 2645923"/>
              <a:gd name="connsiteX10" fmla="*/ 3030166 w 3365771"/>
              <a:gd name="connsiteY10" fmla="*/ 2251953 h 2645923"/>
              <a:gd name="connsiteX11" fmla="*/ 3103124 w 3365771"/>
              <a:gd name="connsiteY11" fmla="*/ 2261680 h 2645923"/>
              <a:gd name="connsiteX12" fmla="*/ 3156626 w 3365771"/>
              <a:gd name="connsiteY12" fmla="*/ 2290863 h 2645923"/>
              <a:gd name="connsiteX13" fmla="*/ 3287949 w 3365771"/>
              <a:gd name="connsiteY13" fmla="*/ 1984442 h 2645923"/>
              <a:gd name="connsiteX14" fmla="*/ 3176081 w 3365771"/>
              <a:gd name="connsiteY14" fmla="*/ 1979578 h 2645923"/>
              <a:gd name="connsiteX15" fmla="*/ 3185809 w 3365771"/>
              <a:gd name="connsiteY15" fmla="*/ 1838527 h 2645923"/>
              <a:gd name="connsiteX16" fmla="*/ 3297677 w 3365771"/>
              <a:gd name="connsiteY16" fmla="*/ 1814208 h 2645923"/>
              <a:gd name="connsiteX17" fmla="*/ 3234447 w 3365771"/>
              <a:gd name="connsiteY17" fmla="*/ 1765570 h 2645923"/>
              <a:gd name="connsiteX18" fmla="*/ 3273358 w 3365771"/>
              <a:gd name="connsiteY18" fmla="*/ 1707204 h 2645923"/>
              <a:gd name="connsiteX19" fmla="*/ 3326860 w 3365771"/>
              <a:gd name="connsiteY19" fmla="*/ 1702340 h 2645923"/>
              <a:gd name="connsiteX20" fmla="*/ 3365771 w 3365771"/>
              <a:gd name="connsiteY20" fmla="*/ 1468876 h 2645923"/>
              <a:gd name="connsiteX21" fmla="*/ 3346315 w 3365771"/>
              <a:gd name="connsiteY21" fmla="*/ 1264595 h 2645923"/>
              <a:gd name="connsiteX22" fmla="*/ 3263630 w 3365771"/>
              <a:gd name="connsiteY22" fmla="*/ 1172183 h 2645923"/>
              <a:gd name="connsiteX23" fmla="*/ 3210128 w 3365771"/>
              <a:gd name="connsiteY23" fmla="*/ 1133272 h 2645923"/>
              <a:gd name="connsiteX24" fmla="*/ 3171217 w 3365771"/>
              <a:gd name="connsiteY24" fmla="*/ 958174 h 2645923"/>
              <a:gd name="connsiteX25" fmla="*/ 3258766 w 3365771"/>
              <a:gd name="connsiteY25" fmla="*/ 865761 h 2645923"/>
              <a:gd name="connsiteX26" fmla="*/ 3292813 w 3365771"/>
              <a:gd name="connsiteY26" fmla="*/ 812259 h 2645923"/>
              <a:gd name="connsiteX27" fmla="*/ 3297677 w 3365771"/>
              <a:gd name="connsiteY27" fmla="*/ 783076 h 2645923"/>
              <a:gd name="connsiteX28" fmla="*/ 3200400 w 3365771"/>
              <a:gd name="connsiteY28" fmla="*/ 758757 h 2645923"/>
              <a:gd name="connsiteX29" fmla="*/ 3088532 w 3365771"/>
              <a:gd name="connsiteY29" fmla="*/ 787940 h 2645923"/>
              <a:gd name="connsiteX30" fmla="*/ 3044758 w 3365771"/>
              <a:gd name="connsiteY30" fmla="*/ 802532 h 2645923"/>
              <a:gd name="connsiteX31" fmla="*/ 2655651 w 3365771"/>
              <a:gd name="connsiteY31" fmla="*/ 364787 h 2645923"/>
              <a:gd name="connsiteX32" fmla="*/ 2597285 w 3365771"/>
              <a:gd name="connsiteY32" fmla="*/ 223736 h 2645923"/>
              <a:gd name="connsiteX33" fmla="*/ 2485417 w 3365771"/>
              <a:gd name="connsiteY33" fmla="*/ 199417 h 2645923"/>
              <a:gd name="connsiteX34" fmla="*/ 2422188 w 3365771"/>
              <a:gd name="connsiteY34" fmla="*/ 68093 h 2645923"/>
              <a:gd name="connsiteX35" fmla="*/ 2412460 w 3365771"/>
              <a:gd name="connsiteY35" fmla="*/ 0 h 2645923"/>
              <a:gd name="connsiteX36" fmla="*/ 1590473 w 3365771"/>
              <a:gd name="connsiteY36" fmla="*/ 0 h 2645923"/>
              <a:gd name="connsiteX37" fmla="*/ 1001949 w 3365771"/>
              <a:gd name="connsiteY37" fmla="*/ 19455 h 2645923"/>
              <a:gd name="connsiteX38" fmla="*/ 14592 w 3365771"/>
              <a:gd name="connsiteY38" fmla="*/ 9727 h 2645923"/>
              <a:gd name="connsiteX0" fmla="*/ 4394 w 3365771"/>
              <a:gd name="connsiteY0" fmla="*/ 0 h 2656590"/>
              <a:gd name="connsiteX1" fmla="*/ 0 w 3365771"/>
              <a:gd name="connsiteY1" fmla="*/ 2656590 h 2656590"/>
              <a:gd name="connsiteX2" fmla="*/ 2714017 w 3365771"/>
              <a:gd name="connsiteY2" fmla="*/ 2656590 h 2656590"/>
              <a:gd name="connsiteX3" fmla="*/ 2665379 w 3365771"/>
              <a:gd name="connsiteY3" fmla="*/ 2578769 h 2656590"/>
              <a:gd name="connsiteX4" fmla="*/ 2704290 w 3365771"/>
              <a:gd name="connsiteY4" fmla="*/ 2534994 h 2656590"/>
              <a:gd name="connsiteX5" fmla="*/ 2796702 w 3365771"/>
              <a:gd name="connsiteY5" fmla="*/ 2491220 h 2656590"/>
              <a:gd name="connsiteX6" fmla="*/ 2825885 w 3365771"/>
              <a:gd name="connsiteY6" fmla="*/ 2403671 h 2656590"/>
              <a:gd name="connsiteX7" fmla="*/ 2825885 w 3365771"/>
              <a:gd name="connsiteY7" fmla="*/ 2335577 h 2656590"/>
              <a:gd name="connsiteX8" fmla="*/ 2898843 w 3365771"/>
              <a:gd name="connsiteY8" fmla="*/ 2306394 h 2656590"/>
              <a:gd name="connsiteX9" fmla="*/ 2928026 w 3365771"/>
              <a:gd name="connsiteY9" fmla="*/ 2316122 h 2656590"/>
              <a:gd name="connsiteX10" fmla="*/ 3030166 w 3365771"/>
              <a:gd name="connsiteY10" fmla="*/ 2262620 h 2656590"/>
              <a:gd name="connsiteX11" fmla="*/ 3103124 w 3365771"/>
              <a:gd name="connsiteY11" fmla="*/ 2272347 h 2656590"/>
              <a:gd name="connsiteX12" fmla="*/ 3156626 w 3365771"/>
              <a:gd name="connsiteY12" fmla="*/ 2301530 h 2656590"/>
              <a:gd name="connsiteX13" fmla="*/ 3287949 w 3365771"/>
              <a:gd name="connsiteY13" fmla="*/ 1995109 h 2656590"/>
              <a:gd name="connsiteX14" fmla="*/ 3176081 w 3365771"/>
              <a:gd name="connsiteY14" fmla="*/ 1990245 h 2656590"/>
              <a:gd name="connsiteX15" fmla="*/ 3185809 w 3365771"/>
              <a:gd name="connsiteY15" fmla="*/ 1849194 h 2656590"/>
              <a:gd name="connsiteX16" fmla="*/ 3297677 w 3365771"/>
              <a:gd name="connsiteY16" fmla="*/ 1824875 h 2656590"/>
              <a:gd name="connsiteX17" fmla="*/ 3234447 w 3365771"/>
              <a:gd name="connsiteY17" fmla="*/ 1776237 h 2656590"/>
              <a:gd name="connsiteX18" fmla="*/ 3273358 w 3365771"/>
              <a:gd name="connsiteY18" fmla="*/ 1717871 h 2656590"/>
              <a:gd name="connsiteX19" fmla="*/ 3326860 w 3365771"/>
              <a:gd name="connsiteY19" fmla="*/ 1713007 h 2656590"/>
              <a:gd name="connsiteX20" fmla="*/ 3365771 w 3365771"/>
              <a:gd name="connsiteY20" fmla="*/ 1479543 h 2656590"/>
              <a:gd name="connsiteX21" fmla="*/ 3346315 w 3365771"/>
              <a:gd name="connsiteY21" fmla="*/ 1275262 h 2656590"/>
              <a:gd name="connsiteX22" fmla="*/ 3263630 w 3365771"/>
              <a:gd name="connsiteY22" fmla="*/ 1182850 h 2656590"/>
              <a:gd name="connsiteX23" fmla="*/ 3210128 w 3365771"/>
              <a:gd name="connsiteY23" fmla="*/ 1143939 h 2656590"/>
              <a:gd name="connsiteX24" fmla="*/ 3171217 w 3365771"/>
              <a:gd name="connsiteY24" fmla="*/ 968841 h 2656590"/>
              <a:gd name="connsiteX25" fmla="*/ 3258766 w 3365771"/>
              <a:gd name="connsiteY25" fmla="*/ 876428 h 2656590"/>
              <a:gd name="connsiteX26" fmla="*/ 3292813 w 3365771"/>
              <a:gd name="connsiteY26" fmla="*/ 822926 h 2656590"/>
              <a:gd name="connsiteX27" fmla="*/ 3297677 w 3365771"/>
              <a:gd name="connsiteY27" fmla="*/ 793743 h 2656590"/>
              <a:gd name="connsiteX28" fmla="*/ 3200400 w 3365771"/>
              <a:gd name="connsiteY28" fmla="*/ 769424 h 2656590"/>
              <a:gd name="connsiteX29" fmla="*/ 3088532 w 3365771"/>
              <a:gd name="connsiteY29" fmla="*/ 798607 h 2656590"/>
              <a:gd name="connsiteX30" fmla="*/ 3044758 w 3365771"/>
              <a:gd name="connsiteY30" fmla="*/ 813199 h 2656590"/>
              <a:gd name="connsiteX31" fmla="*/ 2655651 w 3365771"/>
              <a:gd name="connsiteY31" fmla="*/ 375454 h 2656590"/>
              <a:gd name="connsiteX32" fmla="*/ 2597285 w 3365771"/>
              <a:gd name="connsiteY32" fmla="*/ 234403 h 2656590"/>
              <a:gd name="connsiteX33" fmla="*/ 2485417 w 3365771"/>
              <a:gd name="connsiteY33" fmla="*/ 210084 h 2656590"/>
              <a:gd name="connsiteX34" fmla="*/ 2422188 w 3365771"/>
              <a:gd name="connsiteY34" fmla="*/ 78760 h 2656590"/>
              <a:gd name="connsiteX35" fmla="*/ 2412460 w 3365771"/>
              <a:gd name="connsiteY35" fmla="*/ 10667 h 2656590"/>
              <a:gd name="connsiteX36" fmla="*/ 1590473 w 3365771"/>
              <a:gd name="connsiteY36" fmla="*/ 10667 h 2656590"/>
              <a:gd name="connsiteX37" fmla="*/ 1001949 w 3365771"/>
              <a:gd name="connsiteY37" fmla="*/ 30122 h 2656590"/>
              <a:gd name="connsiteX38" fmla="*/ 4394 w 3365771"/>
              <a:gd name="connsiteY38" fmla="*/ 0 h 2656590"/>
              <a:gd name="connsiteX0" fmla="*/ 4394 w 3365771"/>
              <a:gd name="connsiteY0" fmla="*/ 0 h 2656590"/>
              <a:gd name="connsiteX1" fmla="*/ 0 w 3365771"/>
              <a:gd name="connsiteY1" fmla="*/ 2656590 h 2656590"/>
              <a:gd name="connsiteX2" fmla="*/ 2714017 w 3365771"/>
              <a:gd name="connsiteY2" fmla="*/ 2656590 h 2656590"/>
              <a:gd name="connsiteX3" fmla="*/ 2665379 w 3365771"/>
              <a:gd name="connsiteY3" fmla="*/ 2578769 h 2656590"/>
              <a:gd name="connsiteX4" fmla="*/ 2704290 w 3365771"/>
              <a:gd name="connsiteY4" fmla="*/ 2534994 h 2656590"/>
              <a:gd name="connsiteX5" fmla="*/ 2796702 w 3365771"/>
              <a:gd name="connsiteY5" fmla="*/ 2491220 h 2656590"/>
              <a:gd name="connsiteX6" fmla="*/ 2825885 w 3365771"/>
              <a:gd name="connsiteY6" fmla="*/ 2403671 h 2656590"/>
              <a:gd name="connsiteX7" fmla="*/ 2825885 w 3365771"/>
              <a:gd name="connsiteY7" fmla="*/ 2335577 h 2656590"/>
              <a:gd name="connsiteX8" fmla="*/ 2898843 w 3365771"/>
              <a:gd name="connsiteY8" fmla="*/ 2306394 h 2656590"/>
              <a:gd name="connsiteX9" fmla="*/ 2928026 w 3365771"/>
              <a:gd name="connsiteY9" fmla="*/ 2316122 h 2656590"/>
              <a:gd name="connsiteX10" fmla="*/ 3030166 w 3365771"/>
              <a:gd name="connsiteY10" fmla="*/ 2262620 h 2656590"/>
              <a:gd name="connsiteX11" fmla="*/ 3103124 w 3365771"/>
              <a:gd name="connsiteY11" fmla="*/ 2272347 h 2656590"/>
              <a:gd name="connsiteX12" fmla="*/ 3156626 w 3365771"/>
              <a:gd name="connsiteY12" fmla="*/ 2301530 h 2656590"/>
              <a:gd name="connsiteX13" fmla="*/ 3287949 w 3365771"/>
              <a:gd name="connsiteY13" fmla="*/ 1995109 h 2656590"/>
              <a:gd name="connsiteX14" fmla="*/ 3176081 w 3365771"/>
              <a:gd name="connsiteY14" fmla="*/ 1990245 h 2656590"/>
              <a:gd name="connsiteX15" fmla="*/ 3185809 w 3365771"/>
              <a:gd name="connsiteY15" fmla="*/ 1849194 h 2656590"/>
              <a:gd name="connsiteX16" fmla="*/ 3297677 w 3365771"/>
              <a:gd name="connsiteY16" fmla="*/ 1824875 h 2656590"/>
              <a:gd name="connsiteX17" fmla="*/ 3234447 w 3365771"/>
              <a:gd name="connsiteY17" fmla="*/ 1776237 h 2656590"/>
              <a:gd name="connsiteX18" fmla="*/ 3273358 w 3365771"/>
              <a:gd name="connsiteY18" fmla="*/ 1717871 h 2656590"/>
              <a:gd name="connsiteX19" fmla="*/ 3326860 w 3365771"/>
              <a:gd name="connsiteY19" fmla="*/ 1713007 h 2656590"/>
              <a:gd name="connsiteX20" fmla="*/ 3365771 w 3365771"/>
              <a:gd name="connsiteY20" fmla="*/ 1479543 h 2656590"/>
              <a:gd name="connsiteX21" fmla="*/ 3346315 w 3365771"/>
              <a:gd name="connsiteY21" fmla="*/ 1275262 h 2656590"/>
              <a:gd name="connsiteX22" fmla="*/ 3263630 w 3365771"/>
              <a:gd name="connsiteY22" fmla="*/ 1182850 h 2656590"/>
              <a:gd name="connsiteX23" fmla="*/ 3210128 w 3365771"/>
              <a:gd name="connsiteY23" fmla="*/ 1143939 h 2656590"/>
              <a:gd name="connsiteX24" fmla="*/ 3171217 w 3365771"/>
              <a:gd name="connsiteY24" fmla="*/ 968841 h 2656590"/>
              <a:gd name="connsiteX25" fmla="*/ 3258766 w 3365771"/>
              <a:gd name="connsiteY25" fmla="*/ 876428 h 2656590"/>
              <a:gd name="connsiteX26" fmla="*/ 3292813 w 3365771"/>
              <a:gd name="connsiteY26" fmla="*/ 822926 h 2656590"/>
              <a:gd name="connsiteX27" fmla="*/ 3297677 w 3365771"/>
              <a:gd name="connsiteY27" fmla="*/ 793743 h 2656590"/>
              <a:gd name="connsiteX28" fmla="*/ 3200400 w 3365771"/>
              <a:gd name="connsiteY28" fmla="*/ 769424 h 2656590"/>
              <a:gd name="connsiteX29" fmla="*/ 3088532 w 3365771"/>
              <a:gd name="connsiteY29" fmla="*/ 798607 h 2656590"/>
              <a:gd name="connsiteX30" fmla="*/ 3044758 w 3365771"/>
              <a:gd name="connsiteY30" fmla="*/ 813199 h 2656590"/>
              <a:gd name="connsiteX31" fmla="*/ 2655651 w 3365771"/>
              <a:gd name="connsiteY31" fmla="*/ 375454 h 2656590"/>
              <a:gd name="connsiteX32" fmla="*/ 2597285 w 3365771"/>
              <a:gd name="connsiteY32" fmla="*/ 234403 h 2656590"/>
              <a:gd name="connsiteX33" fmla="*/ 2485417 w 3365771"/>
              <a:gd name="connsiteY33" fmla="*/ 210084 h 2656590"/>
              <a:gd name="connsiteX34" fmla="*/ 2422188 w 3365771"/>
              <a:gd name="connsiteY34" fmla="*/ 78760 h 2656590"/>
              <a:gd name="connsiteX35" fmla="*/ 2412460 w 3365771"/>
              <a:gd name="connsiteY35" fmla="*/ 10667 h 2656590"/>
              <a:gd name="connsiteX36" fmla="*/ 1590473 w 3365771"/>
              <a:gd name="connsiteY36" fmla="*/ 10667 h 2656590"/>
              <a:gd name="connsiteX37" fmla="*/ 1012229 w 3365771"/>
              <a:gd name="connsiteY37" fmla="*/ 23319 h 2656590"/>
              <a:gd name="connsiteX38" fmla="*/ 4394 w 3365771"/>
              <a:gd name="connsiteY38" fmla="*/ 0 h 2656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365771" h="2656590">
                <a:moveTo>
                  <a:pt x="4394" y="0"/>
                </a:moveTo>
                <a:cubicBezTo>
                  <a:pt x="2929" y="885530"/>
                  <a:pt x="1465" y="1771060"/>
                  <a:pt x="0" y="2656590"/>
                </a:cubicBezTo>
                <a:lnTo>
                  <a:pt x="2714017" y="2656590"/>
                </a:lnTo>
                <a:lnTo>
                  <a:pt x="2665379" y="2578769"/>
                </a:lnTo>
                <a:lnTo>
                  <a:pt x="2704290" y="2534994"/>
                </a:lnTo>
                <a:lnTo>
                  <a:pt x="2796702" y="2491220"/>
                </a:lnTo>
                <a:lnTo>
                  <a:pt x="2825885" y="2403671"/>
                </a:lnTo>
                <a:lnTo>
                  <a:pt x="2825885" y="2335577"/>
                </a:lnTo>
                <a:lnTo>
                  <a:pt x="2898843" y="2306394"/>
                </a:lnTo>
                <a:lnTo>
                  <a:pt x="2928026" y="2316122"/>
                </a:lnTo>
                <a:lnTo>
                  <a:pt x="3030166" y="2262620"/>
                </a:lnTo>
                <a:lnTo>
                  <a:pt x="3103124" y="2272347"/>
                </a:lnTo>
                <a:lnTo>
                  <a:pt x="3156626" y="2301530"/>
                </a:lnTo>
                <a:lnTo>
                  <a:pt x="3287949" y="1995109"/>
                </a:lnTo>
                <a:lnTo>
                  <a:pt x="3176081" y="1990245"/>
                </a:lnTo>
                <a:lnTo>
                  <a:pt x="3185809" y="1849194"/>
                </a:lnTo>
                <a:lnTo>
                  <a:pt x="3297677" y="1824875"/>
                </a:lnTo>
                <a:lnTo>
                  <a:pt x="3234447" y="1776237"/>
                </a:lnTo>
                <a:lnTo>
                  <a:pt x="3273358" y="1717871"/>
                </a:lnTo>
                <a:lnTo>
                  <a:pt x="3326860" y="1713007"/>
                </a:lnTo>
                <a:lnTo>
                  <a:pt x="3365771" y="1479543"/>
                </a:lnTo>
                <a:lnTo>
                  <a:pt x="3346315" y="1275262"/>
                </a:lnTo>
                <a:lnTo>
                  <a:pt x="3263630" y="1182850"/>
                </a:lnTo>
                <a:lnTo>
                  <a:pt x="3210128" y="1143939"/>
                </a:lnTo>
                <a:lnTo>
                  <a:pt x="3171217" y="968841"/>
                </a:lnTo>
                <a:lnTo>
                  <a:pt x="3258766" y="876428"/>
                </a:lnTo>
                <a:lnTo>
                  <a:pt x="3292813" y="822926"/>
                </a:lnTo>
                <a:lnTo>
                  <a:pt x="3297677" y="793743"/>
                </a:lnTo>
                <a:lnTo>
                  <a:pt x="3200400" y="769424"/>
                </a:lnTo>
                <a:lnTo>
                  <a:pt x="3088532" y="798607"/>
                </a:lnTo>
                <a:lnTo>
                  <a:pt x="3044758" y="813199"/>
                </a:lnTo>
                <a:lnTo>
                  <a:pt x="2655651" y="375454"/>
                </a:lnTo>
                <a:lnTo>
                  <a:pt x="2597285" y="234403"/>
                </a:lnTo>
                <a:lnTo>
                  <a:pt x="2485417" y="210084"/>
                </a:lnTo>
                <a:lnTo>
                  <a:pt x="2422188" y="78760"/>
                </a:lnTo>
                <a:lnTo>
                  <a:pt x="2412460" y="10667"/>
                </a:lnTo>
                <a:lnTo>
                  <a:pt x="1590473" y="10667"/>
                </a:lnTo>
                <a:lnTo>
                  <a:pt x="1012229" y="23319"/>
                </a:lnTo>
                <a:lnTo>
                  <a:pt x="439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9" name="Freeform 58"/>
          <p:cNvSpPr/>
          <p:nvPr/>
        </p:nvSpPr>
        <p:spPr>
          <a:xfrm>
            <a:off x="6608141" y="3027933"/>
            <a:ext cx="947739" cy="549275"/>
          </a:xfrm>
          <a:custGeom>
            <a:avLst/>
            <a:gdLst>
              <a:gd name="connsiteX0" fmla="*/ 0 w 948447"/>
              <a:gd name="connsiteY0" fmla="*/ 515566 h 549613"/>
              <a:gd name="connsiteX1" fmla="*/ 836579 w 948447"/>
              <a:gd name="connsiteY1" fmla="*/ 520430 h 549613"/>
              <a:gd name="connsiteX2" fmla="*/ 856034 w 948447"/>
              <a:gd name="connsiteY2" fmla="*/ 549613 h 549613"/>
              <a:gd name="connsiteX3" fmla="*/ 924128 w 948447"/>
              <a:gd name="connsiteY3" fmla="*/ 549613 h 549613"/>
              <a:gd name="connsiteX4" fmla="*/ 938719 w 948447"/>
              <a:gd name="connsiteY4" fmla="*/ 496110 h 549613"/>
              <a:gd name="connsiteX5" fmla="*/ 880354 w 948447"/>
              <a:gd name="connsiteY5" fmla="*/ 345332 h 549613"/>
              <a:gd name="connsiteX6" fmla="*/ 933856 w 948447"/>
              <a:gd name="connsiteY6" fmla="*/ 92413 h 549613"/>
              <a:gd name="connsiteX7" fmla="*/ 948447 w 948447"/>
              <a:gd name="connsiteY7" fmla="*/ 29183 h 549613"/>
              <a:gd name="connsiteX8" fmla="*/ 885217 w 948447"/>
              <a:gd name="connsiteY8" fmla="*/ 0 h 549613"/>
              <a:gd name="connsiteX9" fmla="*/ 471792 w 948447"/>
              <a:gd name="connsiteY9" fmla="*/ 19455 h 549613"/>
              <a:gd name="connsiteX10" fmla="*/ 403698 w 948447"/>
              <a:gd name="connsiteY10" fmla="*/ 218872 h 549613"/>
              <a:gd name="connsiteX11" fmla="*/ 286966 w 948447"/>
              <a:gd name="connsiteY11" fmla="*/ 311285 h 549613"/>
              <a:gd name="connsiteX12" fmla="*/ 53502 w 948447"/>
              <a:gd name="connsiteY12" fmla="*/ 432881 h 549613"/>
              <a:gd name="connsiteX13" fmla="*/ 0 w 948447"/>
              <a:gd name="connsiteY13" fmla="*/ 515566 h 549613"/>
              <a:gd name="connsiteX0" fmla="*/ 0 w 948447"/>
              <a:gd name="connsiteY0" fmla="*/ 515566 h 549613"/>
              <a:gd name="connsiteX1" fmla="*/ 836579 w 948447"/>
              <a:gd name="connsiteY1" fmla="*/ 520430 h 549613"/>
              <a:gd name="connsiteX2" fmla="*/ 856034 w 948447"/>
              <a:gd name="connsiteY2" fmla="*/ 549613 h 549613"/>
              <a:gd name="connsiteX3" fmla="*/ 924128 w 948447"/>
              <a:gd name="connsiteY3" fmla="*/ 549613 h 549613"/>
              <a:gd name="connsiteX4" fmla="*/ 938719 w 948447"/>
              <a:gd name="connsiteY4" fmla="*/ 496110 h 549613"/>
              <a:gd name="connsiteX5" fmla="*/ 880354 w 948447"/>
              <a:gd name="connsiteY5" fmla="*/ 345332 h 549613"/>
              <a:gd name="connsiteX6" fmla="*/ 933856 w 948447"/>
              <a:gd name="connsiteY6" fmla="*/ 92413 h 549613"/>
              <a:gd name="connsiteX7" fmla="*/ 948447 w 948447"/>
              <a:gd name="connsiteY7" fmla="*/ 29183 h 549613"/>
              <a:gd name="connsiteX8" fmla="*/ 885217 w 948447"/>
              <a:gd name="connsiteY8" fmla="*/ 0 h 549613"/>
              <a:gd name="connsiteX9" fmla="*/ 471792 w 948447"/>
              <a:gd name="connsiteY9" fmla="*/ 19455 h 549613"/>
              <a:gd name="connsiteX10" fmla="*/ 403698 w 948447"/>
              <a:gd name="connsiteY10" fmla="*/ 218872 h 549613"/>
              <a:gd name="connsiteX11" fmla="*/ 286966 w 948447"/>
              <a:gd name="connsiteY11" fmla="*/ 311285 h 549613"/>
              <a:gd name="connsiteX12" fmla="*/ 36493 w 948447"/>
              <a:gd name="connsiteY12" fmla="*/ 432881 h 549613"/>
              <a:gd name="connsiteX13" fmla="*/ 0 w 948447"/>
              <a:gd name="connsiteY13" fmla="*/ 515566 h 549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48447" h="549613">
                <a:moveTo>
                  <a:pt x="0" y="515566"/>
                </a:moveTo>
                <a:lnTo>
                  <a:pt x="836579" y="520430"/>
                </a:lnTo>
                <a:lnTo>
                  <a:pt x="856034" y="549613"/>
                </a:lnTo>
                <a:lnTo>
                  <a:pt x="924128" y="549613"/>
                </a:lnTo>
                <a:lnTo>
                  <a:pt x="938719" y="496110"/>
                </a:lnTo>
                <a:lnTo>
                  <a:pt x="880354" y="345332"/>
                </a:lnTo>
                <a:lnTo>
                  <a:pt x="933856" y="92413"/>
                </a:lnTo>
                <a:lnTo>
                  <a:pt x="948447" y="29183"/>
                </a:lnTo>
                <a:lnTo>
                  <a:pt x="885217" y="0"/>
                </a:lnTo>
                <a:lnTo>
                  <a:pt x="471792" y="19455"/>
                </a:lnTo>
                <a:lnTo>
                  <a:pt x="403698" y="218872"/>
                </a:lnTo>
                <a:lnTo>
                  <a:pt x="286966" y="311285"/>
                </a:lnTo>
                <a:lnTo>
                  <a:pt x="36493" y="432881"/>
                </a:lnTo>
                <a:lnTo>
                  <a:pt x="0" y="51556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0" name="Freeform 59"/>
          <p:cNvSpPr/>
          <p:nvPr/>
        </p:nvSpPr>
        <p:spPr>
          <a:xfrm>
            <a:off x="6985968" y="1840483"/>
            <a:ext cx="220663" cy="463551"/>
          </a:xfrm>
          <a:custGeom>
            <a:avLst/>
            <a:gdLst>
              <a:gd name="connsiteX0" fmla="*/ 10808 w 219952"/>
              <a:gd name="connsiteY0" fmla="*/ 462064 h 462064"/>
              <a:gd name="connsiteX1" fmla="*/ 59446 w 219952"/>
              <a:gd name="connsiteY1" fmla="*/ 374515 h 462064"/>
              <a:gd name="connsiteX2" fmla="*/ 161586 w 219952"/>
              <a:gd name="connsiteY2" fmla="*/ 350196 h 462064"/>
              <a:gd name="connsiteX3" fmla="*/ 205361 w 219952"/>
              <a:gd name="connsiteY3" fmla="*/ 291830 h 462064"/>
              <a:gd name="connsiteX4" fmla="*/ 117812 w 219952"/>
              <a:gd name="connsiteY4" fmla="*/ 189690 h 462064"/>
              <a:gd name="connsiteX5" fmla="*/ 146995 w 219952"/>
              <a:gd name="connsiteY5" fmla="*/ 136188 h 462064"/>
              <a:gd name="connsiteX6" fmla="*/ 127540 w 219952"/>
              <a:gd name="connsiteY6" fmla="*/ 126460 h 462064"/>
              <a:gd name="connsiteX7" fmla="*/ 161586 w 219952"/>
              <a:gd name="connsiteY7" fmla="*/ 97277 h 462064"/>
              <a:gd name="connsiteX8" fmla="*/ 219952 w 219952"/>
              <a:gd name="connsiteY8" fmla="*/ 19456 h 462064"/>
              <a:gd name="connsiteX9" fmla="*/ 219952 w 219952"/>
              <a:gd name="connsiteY9" fmla="*/ 0 h 462064"/>
              <a:gd name="connsiteX10" fmla="*/ 1080 w 219952"/>
              <a:gd name="connsiteY10" fmla="*/ 136188 h 462064"/>
              <a:gd name="connsiteX11" fmla="*/ 10808 w 219952"/>
              <a:gd name="connsiteY11" fmla="*/ 462064 h 462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9952" h="462064">
                <a:moveTo>
                  <a:pt x="10808" y="462064"/>
                </a:moveTo>
                <a:lnTo>
                  <a:pt x="59446" y="374515"/>
                </a:lnTo>
                <a:lnTo>
                  <a:pt x="161586" y="350196"/>
                </a:lnTo>
                <a:lnTo>
                  <a:pt x="205361" y="291830"/>
                </a:lnTo>
                <a:lnTo>
                  <a:pt x="117812" y="189690"/>
                </a:lnTo>
                <a:lnTo>
                  <a:pt x="146995" y="136188"/>
                </a:lnTo>
                <a:lnTo>
                  <a:pt x="127540" y="126460"/>
                </a:lnTo>
                <a:lnTo>
                  <a:pt x="161586" y="97277"/>
                </a:lnTo>
                <a:lnTo>
                  <a:pt x="219952" y="19456"/>
                </a:lnTo>
                <a:lnTo>
                  <a:pt x="219952" y="0"/>
                </a:lnTo>
                <a:lnTo>
                  <a:pt x="1080" y="136188"/>
                </a:lnTo>
                <a:cubicBezTo>
                  <a:pt x="-541" y="239950"/>
                  <a:pt x="-2163" y="343711"/>
                  <a:pt x="10808" y="462064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7114555" y="2580257"/>
            <a:ext cx="504825" cy="360363"/>
          </a:xfrm>
          <a:custGeom>
            <a:avLst/>
            <a:gdLst>
              <a:gd name="connsiteX0" fmla="*/ 0 w 505838"/>
              <a:gd name="connsiteY0" fmla="*/ 311286 h 359924"/>
              <a:gd name="connsiteX1" fmla="*/ 189689 w 505838"/>
              <a:gd name="connsiteY1" fmla="*/ 359924 h 359924"/>
              <a:gd name="connsiteX2" fmla="*/ 413425 w 505838"/>
              <a:gd name="connsiteY2" fmla="*/ 306422 h 359924"/>
              <a:gd name="connsiteX3" fmla="*/ 505838 w 505838"/>
              <a:gd name="connsiteY3" fmla="*/ 170235 h 359924"/>
              <a:gd name="connsiteX4" fmla="*/ 476655 w 505838"/>
              <a:gd name="connsiteY4" fmla="*/ 4864 h 359924"/>
              <a:gd name="connsiteX5" fmla="*/ 340468 w 505838"/>
              <a:gd name="connsiteY5" fmla="*/ 0 h 359924"/>
              <a:gd name="connsiteX6" fmla="*/ 155642 w 505838"/>
              <a:gd name="connsiteY6" fmla="*/ 126460 h 359924"/>
              <a:gd name="connsiteX7" fmla="*/ 0 w 505838"/>
              <a:gd name="connsiteY7" fmla="*/ 311286 h 3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5838" h="359924">
                <a:moveTo>
                  <a:pt x="0" y="311286"/>
                </a:moveTo>
                <a:lnTo>
                  <a:pt x="189689" y="359924"/>
                </a:lnTo>
                <a:lnTo>
                  <a:pt x="413425" y="306422"/>
                </a:lnTo>
                <a:lnTo>
                  <a:pt x="505838" y="170235"/>
                </a:lnTo>
                <a:lnTo>
                  <a:pt x="476655" y="4864"/>
                </a:lnTo>
                <a:lnTo>
                  <a:pt x="340468" y="0"/>
                </a:lnTo>
                <a:lnTo>
                  <a:pt x="155642" y="126460"/>
                </a:lnTo>
                <a:lnTo>
                  <a:pt x="0" y="31128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2" name="Freeform 61"/>
          <p:cNvSpPr/>
          <p:nvPr/>
        </p:nvSpPr>
        <p:spPr>
          <a:xfrm>
            <a:off x="7084392" y="2740595"/>
            <a:ext cx="593725" cy="327025"/>
          </a:xfrm>
          <a:custGeom>
            <a:avLst/>
            <a:gdLst>
              <a:gd name="connsiteX0" fmla="*/ 471791 w 593387"/>
              <a:gd name="connsiteY0" fmla="*/ 325876 h 325876"/>
              <a:gd name="connsiteX1" fmla="*/ 505838 w 593387"/>
              <a:gd name="connsiteY1" fmla="*/ 257783 h 325876"/>
              <a:gd name="connsiteX2" fmla="*/ 593387 w 593387"/>
              <a:gd name="connsiteY2" fmla="*/ 0 h 325876"/>
              <a:gd name="connsiteX3" fmla="*/ 525293 w 593387"/>
              <a:gd name="connsiteY3" fmla="*/ 4864 h 325876"/>
              <a:gd name="connsiteX4" fmla="*/ 437744 w 593387"/>
              <a:gd name="connsiteY4" fmla="*/ 150779 h 325876"/>
              <a:gd name="connsiteX5" fmla="*/ 179961 w 593387"/>
              <a:gd name="connsiteY5" fmla="*/ 214008 h 325876"/>
              <a:gd name="connsiteX6" fmla="*/ 34046 w 593387"/>
              <a:gd name="connsiteY6" fmla="*/ 150779 h 325876"/>
              <a:gd name="connsiteX7" fmla="*/ 0 w 593387"/>
              <a:gd name="connsiteY7" fmla="*/ 311285 h 325876"/>
              <a:gd name="connsiteX8" fmla="*/ 408561 w 593387"/>
              <a:gd name="connsiteY8" fmla="*/ 291830 h 325876"/>
              <a:gd name="connsiteX9" fmla="*/ 471791 w 593387"/>
              <a:gd name="connsiteY9" fmla="*/ 325876 h 325876"/>
              <a:gd name="connsiteX0" fmla="*/ 471791 w 593387"/>
              <a:gd name="connsiteY0" fmla="*/ 325876 h 325876"/>
              <a:gd name="connsiteX1" fmla="*/ 505838 w 593387"/>
              <a:gd name="connsiteY1" fmla="*/ 257783 h 325876"/>
              <a:gd name="connsiteX2" fmla="*/ 593387 w 593387"/>
              <a:gd name="connsiteY2" fmla="*/ 0 h 325876"/>
              <a:gd name="connsiteX3" fmla="*/ 525293 w 593387"/>
              <a:gd name="connsiteY3" fmla="*/ 4864 h 325876"/>
              <a:gd name="connsiteX4" fmla="*/ 437744 w 593387"/>
              <a:gd name="connsiteY4" fmla="*/ 150779 h 325876"/>
              <a:gd name="connsiteX5" fmla="*/ 186757 w 593387"/>
              <a:gd name="connsiteY5" fmla="*/ 197072 h 325876"/>
              <a:gd name="connsiteX6" fmla="*/ 34046 w 593387"/>
              <a:gd name="connsiteY6" fmla="*/ 150779 h 325876"/>
              <a:gd name="connsiteX7" fmla="*/ 0 w 593387"/>
              <a:gd name="connsiteY7" fmla="*/ 311285 h 325876"/>
              <a:gd name="connsiteX8" fmla="*/ 408561 w 593387"/>
              <a:gd name="connsiteY8" fmla="*/ 291830 h 325876"/>
              <a:gd name="connsiteX9" fmla="*/ 471791 w 593387"/>
              <a:gd name="connsiteY9" fmla="*/ 325876 h 325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3387" h="325876">
                <a:moveTo>
                  <a:pt x="471791" y="325876"/>
                </a:moveTo>
                <a:lnTo>
                  <a:pt x="505838" y="257783"/>
                </a:lnTo>
                <a:lnTo>
                  <a:pt x="593387" y="0"/>
                </a:lnTo>
                <a:lnTo>
                  <a:pt x="525293" y="4864"/>
                </a:lnTo>
                <a:lnTo>
                  <a:pt x="437744" y="150779"/>
                </a:lnTo>
                <a:lnTo>
                  <a:pt x="186757" y="197072"/>
                </a:lnTo>
                <a:lnTo>
                  <a:pt x="34046" y="150779"/>
                </a:lnTo>
                <a:lnTo>
                  <a:pt x="0" y="311285"/>
                </a:lnTo>
                <a:lnTo>
                  <a:pt x="408561" y="291830"/>
                </a:lnTo>
                <a:lnTo>
                  <a:pt x="471791" y="32587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3" name="Freeform 62"/>
          <p:cNvSpPr/>
          <p:nvPr/>
        </p:nvSpPr>
        <p:spPr>
          <a:xfrm>
            <a:off x="7001841" y="1769046"/>
            <a:ext cx="539751" cy="714375"/>
          </a:xfrm>
          <a:custGeom>
            <a:avLst/>
            <a:gdLst>
              <a:gd name="connsiteX0" fmla="*/ 539885 w 539885"/>
              <a:gd name="connsiteY0" fmla="*/ 544749 h 714983"/>
              <a:gd name="connsiteX1" fmla="*/ 535021 w 539885"/>
              <a:gd name="connsiteY1" fmla="*/ 359923 h 714983"/>
              <a:gd name="connsiteX2" fmla="*/ 491246 w 539885"/>
              <a:gd name="connsiteY2" fmla="*/ 199417 h 714983"/>
              <a:gd name="connsiteX3" fmla="*/ 428017 w 539885"/>
              <a:gd name="connsiteY3" fmla="*/ 155642 h 714983"/>
              <a:gd name="connsiteX4" fmla="*/ 311285 w 539885"/>
              <a:gd name="connsiteY4" fmla="*/ 0 h 714983"/>
              <a:gd name="connsiteX5" fmla="*/ 272374 w 539885"/>
              <a:gd name="connsiteY5" fmla="*/ 82685 h 714983"/>
              <a:gd name="connsiteX6" fmla="*/ 214008 w 539885"/>
              <a:gd name="connsiteY6" fmla="*/ 77821 h 714983"/>
              <a:gd name="connsiteX7" fmla="*/ 131323 w 539885"/>
              <a:gd name="connsiteY7" fmla="*/ 184825 h 714983"/>
              <a:gd name="connsiteX8" fmla="*/ 141051 w 539885"/>
              <a:gd name="connsiteY8" fmla="*/ 214008 h 714983"/>
              <a:gd name="connsiteX9" fmla="*/ 107004 w 539885"/>
              <a:gd name="connsiteY9" fmla="*/ 267511 h 714983"/>
              <a:gd name="connsiteX10" fmla="*/ 189689 w 539885"/>
              <a:gd name="connsiteY10" fmla="*/ 384242 h 714983"/>
              <a:gd name="connsiteX11" fmla="*/ 165370 w 539885"/>
              <a:gd name="connsiteY11" fmla="*/ 428017 h 714983"/>
              <a:gd name="connsiteX12" fmla="*/ 43774 w 539885"/>
              <a:gd name="connsiteY12" fmla="*/ 447472 h 714983"/>
              <a:gd name="connsiteX13" fmla="*/ 0 w 539885"/>
              <a:gd name="connsiteY13" fmla="*/ 525294 h 714983"/>
              <a:gd name="connsiteX14" fmla="*/ 0 w 539885"/>
              <a:gd name="connsiteY14" fmla="*/ 569068 h 714983"/>
              <a:gd name="connsiteX15" fmla="*/ 282102 w 539885"/>
              <a:gd name="connsiteY15" fmla="*/ 714983 h 714983"/>
              <a:gd name="connsiteX16" fmla="*/ 539885 w 539885"/>
              <a:gd name="connsiteY16" fmla="*/ 544749 h 714983"/>
              <a:gd name="connsiteX0" fmla="*/ 539885 w 539885"/>
              <a:gd name="connsiteY0" fmla="*/ 544749 h 714983"/>
              <a:gd name="connsiteX1" fmla="*/ 535021 w 539885"/>
              <a:gd name="connsiteY1" fmla="*/ 359923 h 714983"/>
              <a:gd name="connsiteX2" fmla="*/ 491246 w 539885"/>
              <a:gd name="connsiteY2" fmla="*/ 199417 h 714983"/>
              <a:gd name="connsiteX3" fmla="*/ 428017 w 539885"/>
              <a:gd name="connsiteY3" fmla="*/ 155642 h 714983"/>
              <a:gd name="connsiteX4" fmla="*/ 311285 w 539885"/>
              <a:gd name="connsiteY4" fmla="*/ 0 h 714983"/>
              <a:gd name="connsiteX5" fmla="*/ 272374 w 539885"/>
              <a:gd name="connsiteY5" fmla="*/ 82685 h 714983"/>
              <a:gd name="connsiteX6" fmla="*/ 214008 w 539885"/>
              <a:gd name="connsiteY6" fmla="*/ 77821 h 714983"/>
              <a:gd name="connsiteX7" fmla="*/ 131323 w 539885"/>
              <a:gd name="connsiteY7" fmla="*/ 184825 h 714983"/>
              <a:gd name="connsiteX8" fmla="*/ 141051 w 539885"/>
              <a:gd name="connsiteY8" fmla="*/ 214008 h 714983"/>
              <a:gd name="connsiteX9" fmla="*/ 107004 w 539885"/>
              <a:gd name="connsiteY9" fmla="*/ 267511 h 714983"/>
              <a:gd name="connsiteX10" fmla="*/ 189689 w 539885"/>
              <a:gd name="connsiteY10" fmla="*/ 384242 h 714983"/>
              <a:gd name="connsiteX11" fmla="*/ 151770 w 539885"/>
              <a:gd name="connsiteY11" fmla="*/ 421213 h 714983"/>
              <a:gd name="connsiteX12" fmla="*/ 43774 w 539885"/>
              <a:gd name="connsiteY12" fmla="*/ 447472 h 714983"/>
              <a:gd name="connsiteX13" fmla="*/ 0 w 539885"/>
              <a:gd name="connsiteY13" fmla="*/ 525294 h 714983"/>
              <a:gd name="connsiteX14" fmla="*/ 0 w 539885"/>
              <a:gd name="connsiteY14" fmla="*/ 569068 h 714983"/>
              <a:gd name="connsiteX15" fmla="*/ 282102 w 539885"/>
              <a:gd name="connsiteY15" fmla="*/ 714983 h 714983"/>
              <a:gd name="connsiteX16" fmla="*/ 539885 w 539885"/>
              <a:gd name="connsiteY16" fmla="*/ 544749 h 714983"/>
              <a:gd name="connsiteX0" fmla="*/ 539885 w 539885"/>
              <a:gd name="connsiteY0" fmla="*/ 544749 h 714983"/>
              <a:gd name="connsiteX1" fmla="*/ 535021 w 539885"/>
              <a:gd name="connsiteY1" fmla="*/ 359923 h 714983"/>
              <a:gd name="connsiteX2" fmla="*/ 491246 w 539885"/>
              <a:gd name="connsiteY2" fmla="*/ 199417 h 714983"/>
              <a:gd name="connsiteX3" fmla="*/ 428017 w 539885"/>
              <a:gd name="connsiteY3" fmla="*/ 155642 h 714983"/>
              <a:gd name="connsiteX4" fmla="*/ 311285 w 539885"/>
              <a:gd name="connsiteY4" fmla="*/ 0 h 714983"/>
              <a:gd name="connsiteX5" fmla="*/ 272374 w 539885"/>
              <a:gd name="connsiteY5" fmla="*/ 82685 h 714983"/>
              <a:gd name="connsiteX6" fmla="*/ 214008 w 539885"/>
              <a:gd name="connsiteY6" fmla="*/ 77821 h 714983"/>
              <a:gd name="connsiteX7" fmla="*/ 131323 w 539885"/>
              <a:gd name="connsiteY7" fmla="*/ 184825 h 714983"/>
              <a:gd name="connsiteX8" fmla="*/ 130851 w 539885"/>
              <a:gd name="connsiteY8" fmla="*/ 214008 h 714983"/>
              <a:gd name="connsiteX9" fmla="*/ 107004 w 539885"/>
              <a:gd name="connsiteY9" fmla="*/ 267511 h 714983"/>
              <a:gd name="connsiteX10" fmla="*/ 189689 w 539885"/>
              <a:gd name="connsiteY10" fmla="*/ 384242 h 714983"/>
              <a:gd name="connsiteX11" fmla="*/ 151770 w 539885"/>
              <a:gd name="connsiteY11" fmla="*/ 421213 h 714983"/>
              <a:gd name="connsiteX12" fmla="*/ 43774 w 539885"/>
              <a:gd name="connsiteY12" fmla="*/ 447472 h 714983"/>
              <a:gd name="connsiteX13" fmla="*/ 0 w 539885"/>
              <a:gd name="connsiteY13" fmla="*/ 525294 h 714983"/>
              <a:gd name="connsiteX14" fmla="*/ 0 w 539885"/>
              <a:gd name="connsiteY14" fmla="*/ 569068 h 714983"/>
              <a:gd name="connsiteX15" fmla="*/ 282102 w 539885"/>
              <a:gd name="connsiteY15" fmla="*/ 714983 h 714983"/>
              <a:gd name="connsiteX16" fmla="*/ 539885 w 539885"/>
              <a:gd name="connsiteY16" fmla="*/ 544749 h 71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39885" h="714983">
                <a:moveTo>
                  <a:pt x="539885" y="544749"/>
                </a:moveTo>
                <a:lnTo>
                  <a:pt x="535021" y="359923"/>
                </a:lnTo>
                <a:lnTo>
                  <a:pt x="491246" y="199417"/>
                </a:lnTo>
                <a:lnTo>
                  <a:pt x="428017" y="155642"/>
                </a:lnTo>
                <a:lnTo>
                  <a:pt x="311285" y="0"/>
                </a:lnTo>
                <a:lnTo>
                  <a:pt x="272374" y="82685"/>
                </a:lnTo>
                <a:lnTo>
                  <a:pt x="214008" y="77821"/>
                </a:lnTo>
                <a:lnTo>
                  <a:pt x="131323" y="184825"/>
                </a:lnTo>
                <a:cubicBezTo>
                  <a:pt x="131166" y="194553"/>
                  <a:pt x="131008" y="204280"/>
                  <a:pt x="130851" y="214008"/>
                </a:cubicBezTo>
                <a:lnTo>
                  <a:pt x="107004" y="267511"/>
                </a:lnTo>
                <a:lnTo>
                  <a:pt x="189689" y="384242"/>
                </a:lnTo>
                <a:lnTo>
                  <a:pt x="151770" y="421213"/>
                </a:lnTo>
                <a:lnTo>
                  <a:pt x="43774" y="447472"/>
                </a:lnTo>
                <a:lnTo>
                  <a:pt x="0" y="525294"/>
                </a:lnTo>
                <a:lnTo>
                  <a:pt x="0" y="569068"/>
                </a:lnTo>
                <a:lnTo>
                  <a:pt x="282102" y="714983"/>
                </a:lnTo>
                <a:lnTo>
                  <a:pt x="539885" y="54474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7684467" y="2538980"/>
            <a:ext cx="290513" cy="406400"/>
          </a:xfrm>
          <a:custGeom>
            <a:avLst/>
            <a:gdLst>
              <a:gd name="connsiteX0" fmla="*/ 0 w 286966"/>
              <a:gd name="connsiteY0" fmla="*/ 194554 h 389107"/>
              <a:gd name="connsiteX1" fmla="*/ 77821 w 286966"/>
              <a:gd name="connsiteY1" fmla="*/ 325877 h 389107"/>
              <a:gd name="connsiteX2" fmla="*/ 267510 w 286966"/>
              <a:gd name="connsiteY2" fmla="*/ 389107 h 389107"/>
              <a:gd name="connsiteX3" fmla="*/ 286966 w 286966"/>
              <a:gd name="connsiteY3" fmla="*/ 0 h 389107"/>
              <a:gd name="connsiteX4" fmla="*/ 43774 w 286966"/>
              <a:gd name="connsiteY4" fmla="*/ 24319 h 389107"/>
              <a:gd name="connsiteX5" fmla="*/ 0 w 286966"/>
              <a:gd name="connsiteY5" fmla="*/ 194554 h 389107"/>
              <a:gd name="connsiteX0" fmla="*/ 0 w 290361"/>
              <a:gd name="connsiteY0" fmla="*/ 231963 h 389107"/>
              <a:gd name="connsiteX1" fmla="*/ 81216 w 290361"/>
              <a:gd name="connsiteY1" fmla="*/ 325877 h 389107"/>
              <a:gd name="connsiteX2" fmla="*/ 270905 w 290361"/>
              <a:gd name="connsiteY2" fmla="*/ 389107 h 389107"/>
              <a:gd name="connsiteX3" fmla="*/ 290361 w 290361"/>
              <a:gd name="connsiteY3" fmla="*/ 0 h 389107"/>
              <a:gd name="connsiteX4" fmla="*/ 47169 w 290361"/>
              <a:gd name="connsiteY4" fmla="*/ 24319 h 389107"/>
              <a:gd name="connsiteX5" fmla="*/ 0 w 290361"/>
              <a:gd name="connsiteY5" fmla="*/ 231963 h 389107"/>
              <a:gd name="connsiteX0" fmla="*/ 0 w 290361"/>
              <a:gd name="connsiteY0" fmla="*/ 248966 h 406110"/>
              <a:gd name="connsiteX1" fmla="*/ 81216 w 290361"/>
              <a:gd name="connsiteY1" fmla="*/ 342880 h 406110"/>
              <a:gd name="connsiteX2" fmla="*/ 270905 w 290361"/>
              <a:gd name="connsiteY2" fmla="*/ 406110 h 406110"/>
              <a:gd name="connsiteX3" fmla="*/ 290361 w 290361"/>
              <a:gd name="connsiteY3" fmla="*/ 0 h 406110"/>
              <a:gd name="connsiteX4" fmla="*/ 47169 w 290361"/>
              <a:gd name="connsiteY4" fmla="*/ 41322 h 406110"/>
              <a:gd name="connsiteX5" fmla="*/ 0 w 290361"/>
              <a:gd name="connsiteY5" fmla="*/ 248966 h 406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361" h="406110">
                <a:moveTo>
                  <a:pt x="0" y="248966"/>
                </a:moveTo>
                <a:lnTo>
                  <a:pt x="81216" y="342880"/>
                </a:lnTo>
                <a:lnTo>
                  <a:pt x="270905" y="406110"/>
                </a:lnTo>
                <a:lnTo>
                  <a:pt x="290361" y="0"/>
                </a:lnTo>
                <a:lnTo>
                  <a:pt x="47169" y="41322"/>
                </a:lnTo>
                <a:lnTo>
                  <a:pt x="0" y="24896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7706692" y="2291334"/>
            <a:ext cx="277813" cy="293687"/>
          </a:xfrm>
          <a:custGeom>
            <a:avLst/>
            <a:gdLst>
              <a:gd name="connsiteX0" fmla="*/ 277238 w 277238"/>
              <a:gd name="connsiteY0" fmla="*/ 243192 h 286966"/>
              <a:gd name="connsiteX1" fmla="*/ 248055 w 277238"/>
              <a:gd name="connsiteY1" fmla="*/ 0 h 286966"/>
              <a:gd name="connsiteX2" fmla="*/ 121596 w 277238"/>
              <a:gd name="connsiteY2" fmla="*/ 72958 h 286966"/>
              <a:gd name="connsiteX3" fmla="*/ 0 w 277238"/>
              <a:gd name="connsiteY3" fmla="*/ 92413 h 286966"/>
              <a:gd name="connsiteX4" fmla="*/ 14591 w 277238"/>
              <a:gd name="connsiteY4" fmla="*/ 175098 h 286966"/>
              <a:gd name="connsiteX5" fmla="*/ 19455 w 277238"/>
              <a:gd name="connsiteY5" fmla="*/ 286966 h 286966"/>
              <a:gd name="connsiteX6" fmla="*/ 277238 w 277238"/>
              <a:gd name="connsiteY6" fmla="*/ 243192 h 286966"/>
              <a:gd name="connsiteX0" fmla="*/ 277238 w 277238"/>
              <a:gd name="connsiteY0" fmla="*/ 243192 h 286966"/>
              <a:gd name="connsiteX1" fmla="*/ 248055 w 277238"/>
              <a:gd name="connsiteY1" fmla="*/ 0 h 286966"/>
              <a:gd name="connsiteX2" fmla="*/ 124988 w 277238"/>
              <a:gd name="connsiteY2" fmla="*/ 59378 h 286966"/>
              <a:gd name="connsiteX3" fmla="*/ 0 w 277238"/>
              <a:gd name="connsiteY3" fmla="*/ 92413 h 286966"/>
              <a:gd name="connsiteX4" fmla="*/ 14591 w 277238"/>
              <a:gd name="connsiteY4" fmla="*/ 175098 h 286966"/>
              <a:gd name="connsiteX5" fmla="*/ 19455 w 277238"/>
              <a:gd name="connsiteY5" fmla="*/ 286966 h 286966"/>
              <a:gd name="connsiteX6" fmla="*/ 277238 w 277238"/>
              <a:gd name="connsiteY6" fmla="*/ 243192 h 286966"/>
              <a:gd name="connsiteX0" fmla="*/ 277238 w 277238"/>
              <a:gd name="connsiteY0" fmla="*/ 249982 h 293756"/>
              <a:gd name="connsiteX1" fmla="*/ 234486 w 277238"/>
              <a:gd name="connsiteY1" fmla="*/ 0 h 293756"/>
              <a:gd name="connsiteX2" fmla="*/ 124988 w 277238"/>
              <a:gd name="connsiteY2" fmla="*/ 66168 h 293756"/>
              <a:gd name="connsiteX3" fmla="*/ 0 w 277238"/>
              <a:gd name="connsiteY3" fmla="*/ 99203 h 293756"/>
              <a:gd name="connsiteX4" fmla="*/ 14591 w 277238"/>
              <a:gd name="connsiteY4" fmla="*/ 181888 h 293756"/>
              <a:gd name="connsiteX5" fmla="*/ 19455 w 277238"/>
              <a:gd name="connsiteY5" fmla="*/ 293756 h 293756"/>
              <a:gd name="connsiteX6" fmla="*/ 277238 w 277238"/>
              <a:gd name="connsiteY6" fmla="*/ 249982 h 293756"/>
              <a:gd name="connsiteX0" fmla="*/ 277238 w 277238"/>
              <a:gd name="connsiteY0" fmla="*/ 249982 h 293756"/>
              <a:gd name="connsiteX1" fmla="*/ 256549 w 277238"/>
              <a:gd name="connsiteY1" fmla="*/ 137238 h 293756"/>
              <a:gd name="connsiteX2" fmla="*/ 234486 w 277238"/>
              <a:gd name="connsiteY2" fmla="*/ 0 h 293756"/>
              <a:gd name="connsiteX3" fmla="*/ 124988 w 277238"/>
              <a:gd name="connsiteY3" fmla="*/ 66168 h 293756"/>
              <a:gd name="connsiteX4" fmla="*/ 0 w 277238"/>
              <a:gd name="connsiteY4" fmla="*/ 99203 h 293756"/>
              <a:gd name="connsiteX5" fmla="*/ 14591 w 277238"/>
              <a:gd name="connsiteY5" fmla="*/ 181888 h 293756"/>
              <a:gd name="connsiteX6" fmla="*/ 19455 w 277238"/>
              <a:gd name="connsiteY6" fmla="*/ 293756 h 293756"/>
              <a:gd name="connsiteX7" fmla="*/ 277238 w 277238"/>
              <a:gd name="connsiteY7" fmla="*/ 249982 h 293756"/>
              <a:gd name="connsiteX0" fmla="*/ 277238 w 277238"/>
              <a:gd name="connsiteY0" fmla="*/ 249982 h 293756"/>
              <a:gd name="connsiteX1" fmla="*/ 253156 w 277238"/>
              <a:gd name="connsiteY1" fmla="*/ 59156 h 293756"/>
              <a:gd name="connsiteX2" fmla="*/ 234486 w 277238"/>
              <a:gd name="connsiteY2" fmla="*/ 0 h 293756"/>
              <a:gd name="connsiteX3" fmla="*/ 124988 w 277238"/>
              <a:gd name="connsiteY3" fmla="*/ 66168 h 293756"/>
              <a:gd name="connsiteX4" fmla="*/ 0 w 277238"/>
              <a:gd name="connsiteY4" fmla="*/ 99203 h 293756"/>
              <a:gd name="connsiteX5" fmla="*/ 14591 w 277238"/>
              <a:gd name="connsiteY5" fmla="*/ 181888 h 293756"/>
              <a:gd name="connsiteX6" fmla="*/ 19455 w 277238"/>
              <a:gd name="connsiteY6" fmla="*/ 293756 h 293756"/>
              <a:gd name="connsiteX7" fmla="*/ 277238 w 277238"/>
              <a:gd name="connsiteY7" fmla="*/ 249982 h 293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7238" h="293756">
                <a:moveTo>
                  <a:pt x="277238" y="249982"/>
                </a:moveTo>
                <a:lnTo>
                  <a:pt x="253156" y="59156"/>
                </a:lnTo>
                <a:lnTo>
                  <a:pt x="234486" y="0"/>
                </a:lnTo>
                <a:lnTo>
                  <a:pt x="124988" y="66168"/>
                </a:lnTo>
                <a:lnTo>
                  <a:pt x="0" y="99203"/>
                </a:lnTo>
                <a:lnTo>
                  <a:pt x="14591" y="181888"/>
                </a:lnTo>
                <a:lnTo>
                  <a:pt x="19455" y="293756"/>
                </a:lnTo>
                <a:lnTo>
                  <a:pt x="277238" y="24998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6" name="Freeform 65"/>
          <p:cNvSpPr/>
          <p:nvPr/>
        </p:nvSpPr>
        <p:spPr>
          <a:xfrm>
            <a:off x="7541589" y="2126234"/>
            <a:ext cx="152400" cy="225425"/>
          </a:xfrm>
          <a:custGeom>
            <a:avLst/>
            <a:gdLst>
              <a:gd name="connsiteX0" fmla="*/ 88106 w 152400"/>
              <a:gd name="connsiteY0" fmla="*/ 226219 h 226219"/>
              <a:gd name="connsiteX1" fmla="*/ 88106 w 152400"/>
              <a:gd name="connsiteY1" fmla="*/ 164306 h 226219"/>
              <a:gd name="connsiteX2" fmla="*/ 152400 w 152400"/>
              <a:gd name="connsiteY2" fmla="*/ 73819 h 226219"/>
              <a:gd name="connsiteX3" fmla="*/ 71438 w 152400"/>
              <a:gd name="connsiteY3" fmla="*/ 23812 h 226219"/>
              <a:gd name="connsiteX4" fmla="*/ 4763 w 152400"/>
              <a:gd name="connsiteY4" fmla="*/ 0 h 226219"/>
              <a:gd name="connsiteX5" fmla="*/ 0 w 152400"/>
              <a:gd name="connsiteY5" fmla="*/ 157162 h 226219"/>
              <a:gd name="connsiteX6" fmla="*/ 7144 w 152400"/>
              <a:gd name="connsiteY6" fmla="*/ 204787 h 226219"/>
              <a:gd name="connsiteX7" fmla="*/ 88106 w 152400"/>
              <a:gd name="connsiteY7" fmla="*/ 226219 h 22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2400" h="226219">
                <a:moveTo>
                  <a:pt x="88106" y="226219"/>
                </a:moveTo>
                <a:lnTo>
                  <a:pt x="88106" y="164306"/>
                </a:lnTo>
                <a:lnTo>
                  <a:pt x="152400" y="73819"/>
                </a:lnTo>
                <a:lnTo>
                  <a:pt x="71438" y="23812"/>
                </a:lnTo>
                <a:lnTo>
                  <a:pt x="4763" y="0"/>
                </a:lnTo>
                <a:lnTo>
                  <a:pt x="0" y="157162"/>
                </a:lnTo>
                <a:lnTo>
                  <a:pt x="7144" y="204787"/>
                </a:lnTo>
                <a:lnTo>
                  <a:pt x="88106" y="22621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7" name="Freeform 66"/>
          <p:cNvSpPr/>
          <p:nvPr/>
        </p:nvSpPr>
        <p:spPr>
          <a:xfrm>
            <a:off x="7503492" y="1942083"/>
            <a:ext cx="201613" cy="242887"/>
          </a:xfrm>
          <a:custGeom>
            <a:avLst/>
            <a:gdLst>
              <a:gd name="connsiteX0" fmla="*/ 188119 w 202406"/>
              <a:gd name="connsiteY0" fmla="*/ 242887 h 242887"/>
              <a:gd name="connsiteX1" fmla="*/ 188119 w 202406"/>
              <a:gd name="connsiteY1" fmla="*/ 242887 h 242887"/>
              <a:gd name="connsiteX2" fmla="*/ 202406 w 202406"/>
              <a:gd name="connsiteY2" fmla="*/ 200025 h 242887"/>
              <a:gd name="connsiteX3" fmla="*/ 188119 w 202406"/>
              <a:gd name="connsiteY3" fmla="*/ 119062 h 242887"/>
              <a:gd name="connsiteX4" fmla="*/ 190500 w 202406"/>
              <a:gd name="connsiteY4" fmla="*/ 38100 h 242887"/>
              <a:gd name="connsiteX5" fmla="*/ 185738 w 202406"/>
              <a:gd name="connsiteY5" fmla="*/ 0 h 242887"/>
              <a:gd name="connsiteX6" fmla="*/ 142875 w 202406"/>
              <a:gd name="connsiteY6" fmla="*/ 4762 h 242887"/>
              <a:gd name="connsiteX7" fmla="*/ 126206 w 202406"/>
              <a:gd name="connsiteY7" fmla="*/ 0 h 242887"/>
              <a:gd name="connsiteX8" fmla="*/ 102394 w 202406"/>
              <a:gd name="connsiteY8" fmla="*/ 57150 h 242887"/>
              <a:gd name="connsiteX9" fmla="*/ 0 w 202406"/>
              <a:gd name="connsiteY9" fmla="*/ 66675 h 242887"/>
              <a:gd name="connsiteX10" fmla="*/ 38100 w 202406"/>
              <a:gd name="connsiteY10" fmla="*/ 192881 h 242887"/>
              <a:gd name="connsiteX11" fmla="*/ 188119 w 202406"/>
              <a:gd name="connsiteY11" fmla="*/ 242887 h 242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2406" h="242887">
                <a:moveTo>
                  <a:pt x="188119" y="242887"/>
                </a:moveTo>
                <a:lnTo>
                  <a:pt x="188119" y="242887"/>
                </a:lnTo>
                <a:lnTo>
                  <a:pt x="202406" y="200025"/>
                </a:lnTo>
                <a:lnTo>
                  <a:pt x="188119" y="119062"/>
                </a:lnTo>
                <a:cubicBezTo>
                  <a:pt x="188913" y="92075"/>
                  <a:pt x="189706" y="65087"/>
                  <a:pt x="190500" y="38100"/>
                </a:cubicBezTo>
                <a:lnTo>
                  <a:pt x="185738" y="0"/>
                </a:lnTo>
                <a:lnTo>
                  <a:pt x="142875" y="4762"/>
                </a:lnTo>
                <a:lnTo>
                  <a:pt x="126206" y="0"/>
                </a:lnTo>
                <a:lnTo>
                  <a:pt x="102394" y="57150"/>
                </a:lnTo>
                <a:lnTo>
                  <a:pt x="0" y="66675"/>
                </a:lnTo>
                <a:lnTo>
                  <a:pt x="38100" y="192881"/>
                </a:lnTo>
                <a:lnTo>
                  <a:pt x="188119" y="24288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8" name="Freeform 67"/>
          <p:cNvSpPr/>
          <p:nvPr/>
        </p:nvSpPr>
        <p:spPr>
          <a:xfrm>
            <a:off x="7317754" y="1710308"/>
            <a:ext cx="415925" cy="288925"/>
          </a:xfrm>
          <a:custGeom>
            <a:avLst/>
            <a:gdLst>
              <a:gd name="connsiteX0" fmla="*/ 371475 w 416718"/>
              <a:gd name="connsiteY0" fmla="*/ 228600 h 288132"/>
              <a:gd name="connsiteX1" fmla="*/ 407193 w 416718"/>
              <a:gd name="connsiteY1" fmla="*/ 130969 h 288132"/>
              <a:gd name="connsiteX2" fmla="*/ 383381 w 416718"/>
              <a:gd name="connsiteY2" fmla="*/ 66675 h 288132"/>
              <a:gd name="connsiteX3" fmla="*/ 416718 w 416718"/>
              <a:gd name="connsiteY3" fmla="*/ 33338 h 288132"/>
              <a:gd name="connsiteX4" fmla="*/ 314325 w 416718"/>
              <a:gd name="connsiteY4" fmla="*/ 0 h 288132"/>
              <a:gd name="connsiteX5" fmla="*/ 64293 w 416718"/>
              <a:gd name="connsiteY5" fmla="*/ 73819 h 288132"/>
              <a:gd name="connsiteX6" fmla="*/ 0 w 416718"/>
              <a:gd name="connsiteY6" fmla="*/ 47625 h 288132"/>
              <a:gd name="connsiteX7" fmla="*/ 73818 w 416718"/>
              <a:gd name="connsiteY7" fmla="*/ 159544 h 288132"/>
              <a:gd name="connsiteX8" fmla="*/ 154781 w 416718"/>
              <a:gd name="connsiteY8" fmla="*/ 250032 h 288132"/>
              <a:gd name="connsiteX9" fmla="*/ 173831 w 416718"/>
              <a:gd name="connsiteY9" fmla="*/ 264319 h 288132"/>
              <a:gd name="connsiteX10" fmla="*/ 185737 w 416718"/>
              <a:gd name="connsiteY10" fmla="*/ 288132 h 288132"/>
              <a:gd name="connsiteX11" fmla="*/ 276225 w 416718"/>
              <a:gd name="connsiteY11" fmla="*/ 283369 h 288132"/>
              <a:gd name="connsiteX12" fmla="*/ 304800 w 416718"/>
              <a:gd name="connsiteY12" fmla="*/ 230982 h 288132"/>
              <a:gd name="connsiteX13" fmla="*/ 371475 w 416718"/>
              <a:gd name="connsiteY13" fmla="*/ 228600 h 288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16718" h="288132">
                <a:moveTo>
                  <a:pt x="371475" y="228600"/>
                </a:moveTo>
                <a:lnTo>
                  <a:pt x="407193" y="130969"/>
                </a:lnTo>
                <a:lnTo>
                  <a:pt x="383381" y="66675"/>
                </a:lnTo>
                <a:lnTo>
                  <a:pt x="416718" y="33338"/>
                </a:lnTo>
                <a:lnTo>
                  <a:pt x="314325" y="0"/>
                </a:lnTo>
                <a:lnTo>
                  <a:pt x="64293" y="73819"/>
                </a:lnTo>
                <a:lnTo>
                  <a:pt x="0" y="47625"/>
                </a:lnTo>
                <a:lnTo>
                  <a:pt x="73818" y="159544"/>
                </a:lnTo>
                <a:lnTo>
                  <a:pt x="154781" y="250032"/>
                </a:lnTo>
                <a:lnTo>
                  <a:pt x="173831" y="264319"/>
                </a:lnTo>
                <a:lnTo>
                  <a:pt x="185737" y="288132"/>
                </a:lnTo>
                <a:lnTo>
                  <a:pt x="276225" y="283369"/>
                </a:lnTo>
                <a:lnTo>
                  <a:pt x="304800" y="230982"/>
                </a:lnTo>
                <a:lnTo>
                  <a:pt x="371475" y="2286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9" name="Freeform 68"/>
          <p:cNvSpPr/>
          <p:nvPr/>
        </p:nvSpPr>
        <p:spPr>
          <a:xfrm>
            <a:off x="7693991" y="1742059"/>
            <a:ext cx="185739" cy="257175"/>
          </a:xfrm>
          <a:custGeom>
            <a:avLst/>
            <a:gdLst>
              <a:gd name="connsiteX0" fmla="*/ 11906 w 185738"/>
              <a:gd name="connsiteY0" fmla="*/ 257175 h 257175"/>
              <a:gd name="connsiteX1" fmla="*/ 185738 w 185738"/>
              <a:gd name="connsiteY1" fmla="*/ 133350 h 257175"/>
              <a:gd name="connsiteX2" fmla="*/ 116681 w 185738"/>
              <a:gd name="connsiteY2" fmla="*/ 83343 h 257175"/>
              <a:gd name="connsiteX3" fmla="*/ 145256 w 185738"/>
              <a:gd name="connsiteY3" fmla="*/ 54768 h 257175"/>
              <a:gd name="connsiteX4" fmla="*/ 33338 w 185738"/>
              <a:gd name="connsiteY4" fmla="*/ 0 h 257175"/>
              <a:gd name="connsiteX5" fmla="*/ 0 w 185738"/>
              <a:gd name="connsiteY5" fmla="*/ 38100 h 257175"/>
              <a:gd name="connsiteX6" fmla="*/ 23813 w 185738"/>
              <a:gd name="connsiteY6" fmla="*/ 95250 h 257175"/>
              <a:gd name="connsiteX7" fmla="*/ 0 w 185738"/>
              <a:gd name="connsiteY7" fmla="*/ 195262 h 257175"/>
              <a:gd name="connsiteX8" fmla="*/ 11906 w 185738"/>
              <a:gd name="connsiteY8" fmla="*/ 257175 h 257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5738" h="257175">
                <a:moveTo>
                  <a:pt x="11906" y="257175"/>
                </a:moveTo>
                <a:lnTo>
                  <a:pt x="185738" y="133350"/>
                </a:lnTo>
                <a:lnTo>
                  <a:pt x="116681" y="83343"/>
                </a:lnTo>
                <a:lnTo>
                  <a:pt x="145256" y="54768"/>
                </a:lnTo>
                <a:lnTo>
                  <a:pt x="33338" y="0"/>
                </a:lnTo>
                <a:lnTo>
                  <a:pt x="0" y="38100"/>
                </a:lnTo>
                <a:lnTo>
                  <a:pt x="23813" y="95250"/>
                </a:lnTo>
                <a:lnTo>
                  <a:pt x="0" y="195262"/>
                </a:lnTo>
                <a:lnTo>
                  <a:pt x="11906" y="25717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0" name="Freeform 69"/>
          <p:cNvSpPr/>
          <p:nvPr/>
        </p:nvSpPr>
        <p:spPr>
          <a:xfrm>
            <a:off x="7693989" y="2196080"/>
            <a:ext cx="0" cy="0"/>
          </a:xfrm>
          <a:custGeom>
            <a:avLst/>
            <a:gdLst>
              <a:gd name="connsiteX0" fmla="*/ 0 w 0"/>
              <a:gd name="connsiteY0" fmla="*/ 0 h 0"/>
              <a:gd name="connsiteX1" fmla="*/ 0 w 0"/>
              <a:gd name="connsiteY1" fmla="*/ 0 h 0"/>
              <a:gd name="connsiteX2" fmla="*/ 0 w 0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1" name="Freeform 70"/>
          <p:cNvSpPr/>
          <p:nvPr/>
        </p:nvSpPr>
        <p:spPr>
          <a:xfrm>
            <a:off x="7686053" y="1870645"/>
            <a:ext cx="368300" cy="334963"/>
          </a:xfrm>
          <a:custGeom>
            <a:avLst/>
            <a:gdLst>
              <a:gd name="connsiteX0" fmla="*/ 7144 w 366713"/>
              <a:gd name="connsiteY0" fmla="*/ 326231 h 335756"/>
              <a:gd name="connsiteX1" fmla="*/ 40482 w 366713"/>
              <a:gd name="connsiteY1" fmla="*/ 335756 h 335756"/>
              <a:gd name="connsiteX2" fmla="*/ 66675 w 366713"/>
              <a:gd name="connsiteY2" fmla="*/ 297656 h 335756"/>
              <a:gd name="connsiteX3" fmla="*/ 50007 w 366713"/>
              <a:gd name="connsiteY3" fmla="*/ 242888 h 335756"/>
              <a:gd name="connsiteX4" fmla="*/ 78582 w 366713"/>
              <a:gd name="connsiteY4" fmla="*/ 223838 h 335756"/>
              <a:gd name="connsiteX5" fmla="*/ 159544 w 366713"/>
              <a:gd name="connsiteY5" fmla="*/ 211931 h 335756"/>
              <a:gd name="connsiteX6" fmla="*/ 250032 w 366713"/>
              <a:gd name="connsiteY6" fmla="*/ 100013 h 335756"/>
              <a:gd name="connsiteX7" fmla="*/ 366713 w 366713"/>
              <a:gd name="connsiteY7" fmla="*/ 73819 h 335756"/>
              <a:gd name="connsiteX8" fmla="*/ 352425 w 366713"/>
              <a:gd name="connsiteY8" fmla="*/ 40481 h 335756"/>
              <a:gd name="connsiteX9" fmla="*/ 261938 w 366713"/>
              <a:gd name="connsiteY9" fmla="*/ 0 h 335756"/>
              <a:gd name="connsiteX10" fmla="*/ 190500 w 366713"/>
              <a:gd name="connsiteY10" fmla="*/ 19050 h 335756"/>
              <a:gd name="connsiteX11" fmla="*/ 11907 w 366713"/>
              <a:gd name="connsiteY11" fmla="*/ 135731 h 335756"/>
              <a:gd name="connsiteX12" fmla="*/ 0 w 366713"/>
              <a:gd name="connsiteY12" fmla="*/ 211931 h 335756"/>
              <a:gd name="connsiteX13" fmla="*/ 14288 w 366713"/>
              <a:gd name="connsiteY13" fmla="*/ 269081 h 335756"/>
              <a:gd name="connsiteX14" fmla="*/ 7144 w 366713"/>
              <a:gd name="connsiteY14" fmla="*/ 326231 h 335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66713" h="335756">
                <a:moveTo>
                  <a:pt x="7144" y="326231"/>
                </a:moveTo>
                <a:lnTo>
                  <a:pt x="40482" y="335756"/>
                </a:lnTo>
                <a:lnTo>
                  <a:pt x="66675" y="297656"/>
                </a:lnTo>
                <a:lnTo>
                  <a:pt x="50007" y="242888"/>
                </a:lnTo>
                <a:lnTo>
                  <a:pt x="78582" y="223838"/>
                </a:lnTo>
                <a:lnTo>
                  <a:pt x="159544" y="211931"/>
                </a:lnTo>
                <a:lnTo>
                  <a:pt x="250032" y="100013"/>
                </a:lnTo>
                <a:lnTo>
                  <a:pt x="366713" y="73819"/>
                </a:lnTo>
                <a:lnTo>
                  <a:pt x="352425" y="40481"/>
                </a:lnTo>
                <a:lnTo>
                  <a:pt x="261938" y="0"/>
                </a:lnTo>
                <a:lnTo>
                  <a:pt x="190500" y="19050"/>
                </a:lnTo>
                <a:lnTo>
                  <a:pt x="11907" y="135731"/>
                </a:lnTo>
                <a:lnTo>
                  <a:pt x="0" y="211931"/>
                </a:lnTo>
                <a:lnTo>
                  <a:pt x="14288" y="269081"/>
                </a:lnTo>
                <a:lnTo>
                  <a:pt x="7144" y="32623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2" name="Freeform 71"/>
          <p:cNvSpPr/>
          <p:nvPr/>
        </p:nvSpPr>
        <p:spPr>
          <a:xfrm>
            <a:off x="7816227" y="2365942"/>
            <a:ext cx="0" cy="0"/>
          </a:xfrm>
          <a:custGeom>
            <a:avLst/>
            <a:gdLst>
              <a:gd name="connsiteX0" fmla="*/ 0 w 0"/>
              <a:gd name="connsiteY0" fmla="*/ 0 h 0"/>
              <a:gd name="connsiteX1" fmla="*/ 0 w 0"/>
              <a:gd name="connsiteY1" fmla="*/ 0 h 0"/>
              <a:gd name="connsiteX2" fmla="*/ 0 w 0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3" name="Freeform 72"/>
          <p:cNvSpPr/>
          <p:nvPr/>
        </p:nvSpPr>
        <p:spPr>
          <a:xfrm>
            <a:off x="7619379" y="2202430"/>
            <a:ext cx="196851" cy="241300"/>
          </a:xfrm>
          <a:custGeom>
            <a:avLst/>
            <a:gdLst>
              <a:gd name="connsiteX0" fmla="*/ 195263 w 195263"/>
              <a:gd name="connsiteY0" fmla="*/ 166687 h 242887"/>
              <a:gd name="connsiteX1" fmla="*/ 107157 w 195263"/>
              <a:gd name="connsiteY1" fmla="*/ 111919 h 242887"/>
              <a:gd name="connsiteX2" fmla="*/ 83344 w 195263"/>
              <a:gd name="connsiteY2" fmla="*/ 54769 h 242887"/>
              <a:gd name="connsiteX3" fmla="*/ 104775 w 195263"/>
              <a:gd name="connsiteY3" fmla="*/ 9525 h 242887"/>
              <a:gd name="connsiteX4" fmla="*/ 78582 w 195263"/>
              <a:gd name="connsiteY4" fmla="*/ 0 h 242887"/>
              <a:gd name="connsiteX5" fmla="*/ 14288 w 195263"/>
              <a:gd name="connsiteY5" fmla="*/ 76200 h 242887"/>
              <a:gd name="connsiteX6" fmla="*/ 0 w 195263"/>
              <a:gd name="connsiteY6" fmla="*/ 154781 h 242887"/>
              <a:gd name="connsiteX7" fmla="*/ 42863 w 195263"/>
              <a:gd name="connsiteY7" fmla="*/ 183356 h 242887"/>
              <a:gd name="connsiteX8" fmla="*/ 88107 w 195263"/>
              <a:gd name="connsiteY8" fmla="*/ 242887 h 242887"/>
              <a:gd name="connsiteX9" fmla="*/ 92869 w 195263"/>
              <a:gd name="connsiteY9" fmla="*/ 190500 h 242887"/>
              <a:gd name="connsiteX10" fmla="*/ 195263 w 195263"/>
              <a:gd name="connsiteY10" fmla="*/ 166687 h 242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5263" h="242887">
                <a:moveTo>
                  <a:pt x="195263" y="166687"/>
                </a:moveTo>
                <a:lnTo>
                  <a:pt x="107157" y="111919"/>
                </a:lnTo>
                <a:lnTo>
                  <a:pt x="83344" y="54769"/>
                </a:lnTo>
                <a:lnTo>
                  <a:pt x="104775" y="9525"/>
                </a:lnTo>
                <a:lnTo>
                  <a:pt x="78582" y="0"/>
                </a:lnTo>
                <a:lnTo>
                  <a:pt x="14288" y="76200"/>
                </a:lnTo>
                <a:lnTo>
                  <a:pt x="0" y="154781"/>
                </a:lnTo>
                <a:lnTo>
                  <a:pt x="42863" y="183356"/>
                </a:lnTo>
                <a:lnTo>
                  <a:pt x="88107" y="242887"/>
                </a:lnTo>
                <a:lnTo>
                  <a:pt x="92869" y="190500"/>
                </a:lnTo>
                <a:lnTo>
                  <a:pt x="195263" y="16668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4" name="Freeform 73"/>
          <p:cNvSpPr/>
          <p:nvPr/>
        </p:nvSpPr>
        <p:spPr>
          <a:xfrm>
            <a:off x="7708280" y="1942081"/>
            <a:ext cx="403225" cy="419100"/>
          </a:xfrm>
          <a:custGeom>
            <a:avLst/>
            <a:gdLst>
              <a:gd name="connsiteX0" fmla="*/ 238125 w 400050"/>
              <a:gd name="connsiteY0" fmla="*/ 342900 h 419100"/>
              <a:gd name="connsiteX1" fmla="*/ 204787 w 400050"/>
              <a:gd name="connsiteY1" fmla="*/ 264318 h 419100"/>
              <a:gd name="connsiteX2" fmla="*/ 330994 w 400050"/>
              <a:gd name="connsiteY2" fmla="*/ 250031 h 419100"/>
              <a:gd name="connsiteX3" fmla="*/ 369094 w 400050"/>
              <a:gd name="connsiteY3" fmla="*/ 183356 h 419100"/>
              <a:gd name="connsiteX4" fmla="*/ 354806 w 400050"/>
              <a:gd name="connsiteY4" fmla="*/ 111918 h 419100"/>
              <a:gd name="connsiteX5" fmla="*/ 400050 w 400050"/>
              <a:gd name="connsiteY5" fmla="*/ 57150 h 419100"/>
              <a:gd name="connsiteX6" fmla="*/ 357187 w 400050"/>
              <a:gd name="connsiteY6" fmla="*/ 0 h 419100"/>
              <a:gd name="connsiteX7" fmla="*/ 223837 w 400050"/>
              <a:gd name="connsiteY7" fmla="*/ 26193 h 419100"/>
              <a:gd name="connsiteX8" fmla="*/ 133350 w 400050"/>
              <a:gd name="connsiteY8" fmla="*/ 147637 h 419100"/>
              <a:gd name="connsiteX9" fmla="*/ 64294 w 400050"/>
              <a:gd name="connsiteY9" fmla="*/ 150018 h 419100"/>
              <a:gd name="connsiteX10" fmla="*/ 26194 w 400050"/>
              <a:gd name="connsiteY10" fmla="*/ 166687 h 419100"/>
              <a:gd name="connsiteX11" fmla="*/ 52387 w 400050"/>
              <a:gd name="connsiteY11" fmla="*/ 233362 h 419100"/>
              <a:gd name="connsiteX12" fmla="*/ 0 w 400050"/>
              <a:gd name="connsiteY12" fmla="*/ 319087 h 419100"/>
              <a:gd name="connsiteX13" fmla="*/ 26194 w 400050"/>
              <a:gd name="connsiteY13" fmla="*/ 376237 h 419100"/>
              <a:gd name="connsiteX14" fmla="*/ 107156 w 400050"/>
              <a:gd name="connsiteY14" fmla="*/ 419100 h 419100"/>
              <a:gd name="connsiteX15" fmla="*/ 238125 w 400050"/>
              <a:gd name="connsiteY15" fmla="*/ 342900 h 419100"/>
              <a:gd name="connsiteX0" fmla="*/ 241525 w 403450"/>
              <a:gd name="connsiteY0" fmla="*/ 342900 h 419100"/>
              <a:gd name="connsiteX1" fmla="*/ 208187 w 403450"/>
              <a:gd name="connsiteY1" fmla="*/ 264318 h 419100"/>
              <a:gd name="connsiteX2" fmla="*/ 334394 w 403450"/>
              <a:gd name="connsiteY2" fmla="*/ 250031 h 419100"/>
              <a:gd name="connsiteX3" fmla="*/ 372494 w 403450"/>
              <a:gd name="connsiteY3" fmla="*/ 183356 h 419100"/>
              <a:gd name="connsiteX4" fmla="*/ 358206 w 403450"/>
              <a:gd name="connsiteY4" fmla="*/ 111918 h 419100"/>
              <a:gd name="connsiteX5" fmla="*/ 403450 w 403450"/>
              <a:gd name="connsiteY5" fmla="*/ 57150 h 419100"/>
              <a:gd name="connsiteX6" fmla="*/ 360587 w 403450"/>
              <a:gd name="connsiteY6" fmla="*/ 0 h 419100"/>
              <a:gd name="connsiteX7" fmla="*/ 227237 w 403450"/>
              <a:gd name="connsiteY7" fmla="*/ 26193 h 419100"/>
              <a:gd name="connsiteX8" fmla="*/ 136750 w 403450"/>
              <a:gd name="connsiteY8" fmla="*/ 147637 h 419100"/>
              <a:gd name="connsiteX9" fmla="*/ 67694 w 403450"/>
              <a:gd name="connsiteY9" fmla="*/ 150018 h 419100"/>
              <a:gd name="connsiteX10" fmla="*/ 29594 w 403450"/>
              <a:gd name="connsiteY10" fmla="*/ 166687 h 419100"/>
              <a:gd name="connsiteX11" fmla="*/ 55787 w 403450"/>
              <a:gd name="connsiteY11" fmla="*/ 233362 h 419100"/>
              <a:gd name="connsiteX12" fmla="*/ 0 w 403450"/>
              <a:gd name="connsiteY12" fmla="*/ 305490 h 419100"/>
              <a:gd name="connsiteX13" fmla="*/ 29594 w 403450"/>
              <a:gd name="connsiteY13" fmla="*/ 376237 h 419100"/>
              <a:gd name="connsiteX14" fmla="*/ 110556 w 403450"/>
              <a:gd name="connsiteY14" fmla="*/ 419100 h 419100"/>
              <a:gd name="connsiteX15" fmla="*/ 241525 w 403450"/>
              <a:gd name="connsiteY15" fmla="*/ 342900 h 419100"/>
              <a:gd name="connsiteX0" fmla="*/ 241525 w 403450"/>
              <a:gd name="connsiteY0" fmla="*/ 342900 h 419100"/>
              <a:gd name="connsiteX1" fmla="*/ 208187 w 403450"/>
              <a:gd name="connsiteY1" fmla="*/ 264318 h 419100"/>
              <a:gd name="connsiteX2" fmla="*/ 334394 w 403450"/>
              <a:gd name="connsiteY2" fmla="*/ 250031 h 419100"/>
              <a:gd name="connsiteX3" fmla="*/ 372494 w 403450"/>
              <a:gd name="connsiteY3" fmla="*/ 183356 h 419100"/>
              <a:gd name="connsiteX4" fmla="*/ 358206 w 403450"/>
              <a:gd name="connsiteY4" fmla="*/ 111918 h 419100"/>
              <a:gd name="connsiteX5" fmla="*/ 403450 w 403450"/>
              <a:gd name="connsiteY5" fmla="*/ 57150 h 419100"/>
              <a:gd name="connsiteX6" fmla="*/ 360587 w 403450"/>
              <a:gd name="connsiteY6" fmla="*/ 0 h 419100"/>
              <a:gd name="connsiteX7" fmla="*/ 227237 w 403450"/>
              <a:gd name="connsiteY7" fmla="*/ 26193 h 419100"/>
              <a:gd name="connsiteX8" fmla="*/ 136750 w 403450"/>
              <a:gd name="connsiteY8" fmla="*/ 147637 h 419100"/>
              <a:gd name="connsiteX9" fmla="*/ 67694 w 403450"/>
              <a:gd name="connsiteY9" fmla="*/ 150018 h 419100"/>
              <a:gd name="connsiteX10" fmla="*/ 29594 w 403450"/>
              <a:gd name="connsiteY10" fmla="*/ 166687 h 419100"/>
              <a:gd name="connsiteX11" fmla="*/ 38791 w 403450"/>
              <a:gd name="connsiteY11" fmla="*/ 229963 h 419100"/>
              <a:gd name="connsiteX12" fmla="*/ 0 w 403450"/>
              <a:gd name="connsiteY12" fmla="*/ 305490 h 419100"/>
              <a:gd name="connsiteX13" fmla="*/ 29594 w 403450"/>
              <a:gd name="connsiteY13" fmla="*/ 376237 h 419100"/>
              <a:gd name="connsiteX14" fmla="*/ 110556 w 403450"/>
              <a:gd name="connsiteY14" fmla="*/ 419100 h 419100"/>
              <a:gd name="connsiteX15" fmla="*/ 241525 w 403450"/>
              <a:gd name="connsiteY15" fmla="*/ 342900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03450" h="419100">
                <a:moveTo>
                  <a:pt x="241525" y="342900"/>
                </a:moveTo>
                <a:lnTo>
                  <a:pt x="208187" y="264318"/>
                </a:lnTo>
                <a:lnTo>
                  <a:pt x="334394" y="250031"/>
                </a:lnTo>
                <a:lnTo>
                  <a:pt x="372494" y="183356"/>
                </a:lnTo>
                <a:lnTo>
                  <a:pt x="358206" y="111918"/>
                </a:lnTo>
                <a:lnTo>
                  <a:pt x="403450" y="57150"/>
                </a:lnTo>
                <a:lnTo>
                  <a:pt x="360587" y="0"/>
                </a:lnTo>
                <a:lnTo>
                  <a:pt x="227237" y="26193"/>
                </a:lnTo>
                <a:lnTo>
                  <a:pt x="136750" y="147637"/>
                </a:lnTo>
                <a:lnTo>
                  <a:pt x="67694" y="150018"/>
                </a:lnTo>
                <a:lnTo>
                  <a:pt x="29594" y="166687"/>
                </a:lnTo>
                <a:lnTo>
                  <a:pt x="38791" y="229963"/>
                </a:lnTo>
                <a:lnTo>
                  <a:pt x="0" y="305490"/>
                </a:lnTo>
                <a:lnTo>
                  <a:pt x="29594" y="376237"/>
                </a:lnTo>
                <a:lnTo>
                  <a:pt x="110556" y="419100"/>
                </a:lnTo>
                <a:lnTo>
                  <a:pt x="241525" y="3429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5" name="Freeform 74"/>
          <p:cNvSpPr/>
          <p:nvPr/>
        </p:nvSpPr>
        <p:spPr>
          <a:xfrm>
            <a:off x="7809877" y="1748406"/>
            <a:ext cx="177800" cy="120651"/>
          </a:xfrm>
          <a:custGeom>
            <a:avLst/>
            <a:gdLst>
              <a:gd name="connsiteX0" fmla="*/ 119063 w 176213"/>
              <a:gd name="connsiteY0" fmla="*/ 107157 h 119063"/>
              <a:gd name="connsiteX1" fmla="*/ 176213 w 176213"/>
              <a:gd name="connsiteY1" fmla="*/ 0 h 119063"/>
              <a:gd name="connsiteX2" fmla="*/ 47625 w 176213"/>
              <a:gd name="connsiteY2" fmla="*/ 33338 h 119063"/>
              <a:gd name="connsiteX3" fmla="*/ 0 w 176213"/>
              <a:gd name="connsiteY3" fmla="*/ 66675 h 119063"/>
              <a:gd name="connsiteX4" fmla="*/ 54769 w 176213"/>
              <a:gd name="connsiteY4" fmla="*/ 119063 h 119063"/>
              <a:gd name="connsiteX5" fmla="*/ 119063 w 176213"/>
              <a:gd name="connsiteY5" fmla="*/ 107157 h 119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213" h="119063">
                <a:moveTo>
                  <a:pt x="119063" y="107157"/>
                </a:moveTo>
                <a:lnTo>
                  <a:pt x="176213" y="0"/>
                </a:lnTo>
                <a:lnTo>
                  <a:pt x="47625" y="33338"/>
                </a:lnTo>
                <a:lnTo>
                  <a:pt x="0" y="66675"/>
                </a:lnTo>
                <a:lnTo>
                  <a:pt x="54769" y="119063"/>
                </a:lnTo>
                <a:lnTo>
                  <a:pt x="119063" y="10715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6" name="Freeform 75"/>
          <p:cNvSpPr/>
          <p:nvPr/>
        </p:nvSpPr>
        <p:spPr>
          <a:xfrm>
            <a:off x="7924180" y="1935730"/>
            <a:ext cx="434975" cy="444500"/>
          </a:xfrm>
          <a:custGeom>
            <a:avLst/>
            <a:gdLst>
              <a:gd name="connsiteX0" fmla="*/ 42863 w 433388"/>
              <a:gd name="connsiteY0" fmla="*/ 419100 h 445294"/>
              <a:gd name="connsiteX1" fmla="*/ 42863 w 433388"/>
              <a:gd name="connsiteY1" fmla="*/ 419100 h 445294"/>
              <a:gd name="connsiteX2" fmla="*/ 233363 w 433388"/>
              <a:gd name="connsiteY2" fmla="*/ 409575 h 445294"/>
              <a:gd name="connsiteX3" fmla="*/ 280988 w 433388"/>
              <a:gd name="connsiteY3" fmla="*/ 445294 h 445294"/>
              <a:gd name="connsiteX4" fmla="*/ 347663 w 433388"/>
              <a:gd name="connsiteY4" fmla="*/ 404812 h 445294"/>
              <a:gd name="connsiteX5" fmla="*/ 433388 w 433388"/>
              <a:gd name="connsiteY5" fmla="*/ 414337 h 445294"/>
              <a:gd name="connsiteX6" fmla="*/ 354807 w 433388"/>
              <a:gd name="connsiteY6" fmla="*/ 269081 h 445294"/>
              <a:gd name="connsiteX7" fmla="*/ 354807 w 433388"/>
              <a:gd name="connsiteY7" fmla="*/ 66675 h 445294"/>
              <a:gd name="connsiteX8" fmla="*/ 214313 w 433388"/>
              <a:gd name="connsiteY8" fmla="*/ 0 h 445294"/>
              <a:gd name="connsiteX9" fmla="*/ 142875 w 433388"/>
              <a:gd name="connsiteY9" fmla="*/ 14287 h 445294"/>
              <a:gd name="connsiteX10" fmla="*/ 178594 w 433388"/>
              <a:gd name="connsiteY10" fmla="*/ 61912 h 445294"/>
              <a:gd name="connsiteX11" fmla="*/ 142875 w 433388"/>
              <a:gd name="connsiteY11" fmla="*/ 116681 h 445294"/>
              <a:gd name="connsiteX12" fmla="*/ 150019 w 433388"/>
              <a:gd name="connsiteY12" fmla="*/ 185737 h 445294"/>
              <a:gd name="connsiteX13" fmla="*/ 107157 w 433388"/>
              <a:gd name="connsiteY13" fmla="*/ 257175 h 445294"/>
              <a:gd name="connsiteX14" fmla="*/ 0 w 433388"/>
              <a:gd name="connsiteY14" fmla="*/ 266700 h 445294"/>
              <a:gd name="connsiteX15" fmla="*/ 23813 w 433388"/>
              <a:gd name="connsiteY15" fmla="*/ 350044 h 445294"/>
              <a:gd name="connsiteX16" fmla="*/ 42863 w 433388"/>
              <a:gd name="connsiteY16" fmla="*/ 419100 h 445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3388" h="445294">
                <a:moveTo>
                  <a:pt x="42863" y="419100"/>
                </a:moveTo>
                <a:lnTo>
                  <a:pt x="42863" y="419100"/>
                </a:lnTo>
                <a:lnTo>
                  <a:pt x="233363" y="409575"/>
                </a:lnTo>
                <a:lnTo>
                  <a:pt x="280988" y="445294"/>
                </a:lnTo>
                <a:lnTo>
                  <a:pt x="347663" y="404812"/>
                </a:lnTo>
                <a:lnTo>
                  <a:pt x="433388" y="414337"/>
                </a:lnTo>
                <a:lnTo>
                  <a:pt x="354807" y="269081"/>
                </a:lnTo>
                <a:lnTo>
                  <a:pt x="354807" y="66675"/>
                </a:lnTo>
                <a:lnTo>
                  <a:pt x="214313" y="0"/>
                </a:lnTo>
                <a:lnTo>
                  <a:pt x="142875" y="14287"/>
                </a:lnTo>
                <a:lnTo>
                  <a:pt x="178594" y="61912"/>
                </a:lnTo>
                <a:lnTo>
                  <a:pt x="142875" y="116681"/>
                </a:lnTo>
                <a:lnTo>
                  <a:pt x="150019" y="185737"/>
                </a:lnTo>
                <a:lnTo>
                  <a:pt x="107157" y="257175"/>
                </a:lnTo>
                <a:lnTo>
                  <a:pt x="0" y="266700"/>
                </a:lnTo>
                <a:lnTo>
                  <a:pt x="23813" y="350044"/>
                </a:lnTo>
                <a:lnTo>
                  <a:pt x="42863" y="4191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7" name="Freeform 76"/>
          <p:cNvSpPr/>
          <p:nvPr/>
        </p:nvSpPr>
        <p:spPr>
          <a:xfrm>
            <a:off x="8162303" y="1889695"/>
            <a:ext cx="114300" cy="112713"/>
          </a:xfrm>
          <a:custGeom>
            <a:avLst/>
            <a:gdLst>
              <a:gd name="connsiteX0" fmla="*/ 114300 w 114300"/>
              <a:gd name="connsiteY0" fmla="*/ 111919 h 111919"/>
              <a:gd name="connsiteX1" fmla="*/ 14288 w 114300"/>
              <a:gd name="connsiteY1" fmla="*/ 0 h 111919"/>
              <a:gd name="connsiteX2" fmla="*/ 0 w 114300"/>
              <a:gd name="connsiteY2" fmla="*/ 47625 h 111919"/>
              <a:gd name="connsiteX3" fmla="*/ 114300 w 114300"/>
              <a:gd name="connsiteY3" fmla="*/ 111919 h 111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300" h="111919">
                <a:moveTo>
                  <a:pt x="114300" y="111919"/>
                </a:moveTo>
                <a:lnTo>
                  <a:pt x="14288" y="0"/>
                </a:lnTo>
                <a:lnTo>
                  <a:pt x="0" y="47625"/>
                </a:lnTo>
                <a:lnTo>
                  <a:pt x="114300" y="11191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8" name="Freeform 77"/>
          <p:cNvSpPr/>
          <p:nvPr/>
        </p:nvSpPr>
        <p:spPr>
          <a:xfrm>
            <a:off x="7959105" y="2337371"/>
            <a:ext cx="422275" cy="612775"/>
          </a:xfrm>
          <a:custGeom>
            <a:avLst/>
            <a:gdLst>
              <a:gd name="connsiteX0" fmla="*/ 2381 w 423862"/>
              <a:gd name="connsiteY0" fmla="*/ 607219 h 612071"/>
              <a:gd name="connsiteX1" fmla="*/ 2381 w 423862"/>
              <a:gd name="connsiteY1" fmla="*/ 607219 h 612071"/>
              <a:gd name="connsiteX2" fmla="*/ 64294 w 423862"/>
              <a:gd name="connsiteY2" fmla="*/ 611981 h 612071"/>
              <a:gd name="connsiteX3" fmla="*/ 128587 w 423862"/>
              <a:gd name="connsiteY3" fmla="*/ 609600 h 612071"/>
              <a:gd name="connsiteX4" fmla="*/ 326231 w 423862"/>
              <a:gd name="connsiteY4" fmla="*/ 538163 h 612071"/>
              <a:gd name="connsiteX5" fmla="*/ 311944 w 423862"/>
              <a:gd name="connsiteY5" fmla="*/ 419100 h 612071"/>
              <a:gd name="connsiteX6" fmla="*/ 209550 w 423862"/>
              <a:gd name="connsiteY6" fmla="*/ 328613 h 612071"/>
              <a:gd name="connsiteX7" fmla="*/ 273844 w 423862"/>
              <a:gd name="connsiteY7" fmla="*/ 202406 h 612071"/>
              <a:gd name="connsiteX8" fmla="*/ 252412 w 423862"/>
              <a:gd name="connsiteY8" fmla="*/ 171450 h 612071"/>
              <a:gd name="connsiteX9" fmla="*/ 297656 w 423862"/>
              <a:gd name="connsiteY9" fmla="*/ 150019 h 612071"/>
              <a:gd name="connsiteX10" fmla="*/ 319087 w 423862"/>
              <a:gd name="connsiteY10" fmla="*/ 202406 h 612071"/>
              <a:gd name="connsiteX11" fmla="*/ 338137 w 423862"/>
              <a:gd name="connsiteY11" fmla="*/ 233363 h 612071"/>
              <a:gd name="connsiteX12" fmla="*/ 423862 w 423862"/>
              <a:gd name="connsiteY12" fmla="*/ 166688 h 612071"/>
              <a:gd name="connsiteX13" fmla="*/ 390525 w 423862"/>
              <a:gd name="connsiteY13" fmla="*/ 7144 h 612071"/>
              <a:gd name="connsiteX14" fmla="*/ 311944 w 423862"/>
              <a:gd name="connsiteY14" fmla="*/ 0 h 612071"/>
              <a:gd name="connsiteX15" fmla="*/ 252412 w 423862"/>
              <a:gd name="connsiteY15" fmla="*/ 47625 h 612071"/>
              <a:gd name="connsiteX16" fmla="*/ 190500 w 423862"/>
              <a:gd name="connsiteY16" fmla="*/ 0 h 612071"/>
              <a:gd name="connsiteX17" fmla="*/ 21431 w 423862"/>
              <a:gd name="connsiteY17" fmla="*/ 19050 h 612071"/>
              <a:gd name="connsiteX18" fmla="*/ 0 w 423862"/>
              <a:gd name="connsiteY18" fmla="*/ 2381 h 612071"/>
              <a:gd name="connsiteX19" fmla="*/ 11906 w 423862"/>
              <a:gd name="connsiteY19" fmla="*/ 207169 h 612071"/>
              <a:gd name="connsiteX20" fmla="*/ 7144 w 423862"/>
              <a:gd name="connsiteY20" fmla="*/ 250031 h 612071"/>
              <a:gd name="connsiteX21" fmla="*/ 2381 w 423862"/>
              <a:gd name="connsiteY21" fmla="*/ 607219 h 612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3862" h="612071">
                <a:moveTo>
                  <a:pt x="2381" y="607219"/>
                </a:moveTo>
                <a:lnTo>
                  <a:pt x="2381" y="607219"/>
                </a:lnTo>
                <a:cubicBezTo>
                  <a:pt x="46755" y="613135"/>
                  <a:pt x="26088" y="611981"/>
                  <a:pt x="64294" y="611981"/>
                </a:cubicBezTo>
                <a:lnTo>
                  <a:pt x="128587" y="609600"/>
                </a:lnTo>
                <a:lnTo>
                  <a:pt x="326231" y="538163"/>
                </a:lnTo>
                <a:lnTo>
                  <a:pt x="311944" y="419100"/>
                </a:lnTo>
                <a:lnTo>
                  <a:pt x="209550" y="328613"/>
                </a:lnTo>
                <a:lnTo>
                  <a:pt x="273844" y="202406"/>
                </a:lnTo>
                <a:lnTo>
                  <a:pt x="252412" y="171450"/>
                </a:lnTo>
                <a:lnTo>
                  <a:pt x="297656" y="150019"/>
                </a:lnTo>
                <a:lnTo>
                  <a:pt x="319087" y="202406"/>
                </a:lnTo>
                <a:lnTo>
                  <a:pt x="338137" y="233363"/>
                </a:lnTo>
                <a:lnTo>
                  <a:pt x="423862" y="166688"/>
                </a:lnTo>
                <a:lnTo>
                  <a:pt x="390525" y="7144"/>
                </a:lnTo>
                <a:lnTo>
                  <a:pt x="311944" y="0"/>
                </a:lnTo>
                <a:lnTo>
                  <a:pt x="252412" y="47625"/>
                </a:lnTo>
                <a:lnTo>
                  <a:pt x="190500" y="0"/>
                </a:lnTo>
                <a:lnTo>
                  <a:pt x="21431" y="19050"/>
                </a:lnTo>
                <a:lnTo>
                  <a:pt x="0" y="2381"/>
                </a:lnTo>
                <a:lnTo>
                  <a:pt x="11906" y="207169"/>
                </a:lnTo>
                <a:lnTo>
                  <a:pt x="7144" y="250031"/>
                </a:lnTo>
                <a:cubicBezTo>
                  <a:pt x="5556" y="369094"/>
                  <a:pt x="3969" y="488156"/>
                  <a:pt x="2381" y="607219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9" name="Freeform 78"/>
          <p:cNvSpPr/>
          <p:nvPr/>
        </p:nvSpPr>
        <p:spPr>
          <a:xfrm>
            <a:off x="8273427" y="1840480"/>
            <a:ext cx="965200" cy="863600"/>
          </a:xfrm>
          <a:custGeom>
            <a:avLst/>
            <a:gdLst>
              <a:gd name="connsiteX0" fmla="*/ 102394 w 966787"/>
              <a:gd name="connsiteY0" fmla="*/ 657225 h 864394"/>
              <a:gd name="connsiteX1" fmla="*/ 502444 w 966787"/>
              <a:gd name="connsiteY1" fmla="*/ 700087 h 864394"/>
              <a:gd name="connsiteX2" fmla="*/ 735806 w 966787"/>
              <a:gd name="connsiteY2" fmla="*/ 804862 h 864394"/>
              <a:gd name="connsiteX3" fmla="*/ 959644 w 966787"/>
              <a:gd name="connsiteY3" fmla="*/ 864394 h 864394"/>
              <a:gd name="connsiteX4" fmla="*/ 966787 w 966787"/>
              <a:gd name="connsiteY4" fmla="*/ 771525 h 864394"/>
              <a:gd name="connsiteX5" fmla="*/ 833437 w 966787"/>
              <a:gd name="connsiteY5" fmla="*/ 435769 h 864394"/>
              <a:gd name="connsiteX6" fmla="*/ 814387 w 966787"/>
              <a:gd name="connsiteY6" fmla="*/ 411956 h 864394"/>
              <a:gd name="connsiteX7" fmla="*/ 833437 w 966787"/>
              <a:gd name="connsiteY7" fmla="*/ 376237 h 864394"/>
              <a:gd name="connsiteX8" fmla="*/ 790575 w 966787"/>
              <a:gd name="connsiteY8" fmla="*/ 359569 h 864394"/>
              <a:gd name="connsiteX9" fmla="*/ 814387 w 966787"/>
              <a:gd name="connsiteY9" fmla="*/ 335756 h 864394"/>
              <a:gd name="connsiteX10" fmla="*/ 683419 w 966787"/>
              <a:gd name="connsiteY10" fmla="*/ 0 h 864394"/>
              <a:gd name="connsiteX11" fmla="*/ 497681 w 966787"/>
              <a:gd name="connsiteY11" fmla="*/ 97631 h 864394"/>
              <a:gd name="connsiteX12" fmla="*/ 345281 w 966787"/>
              <a:gd name="connsiteY12" fmla="*/ 88106 h 864394"/>
              <a:gd name="connsiteX13" fmla="*/ 235744 w 966787"/>
              <a:gd name="connsiteY13" fmla="*/ 121444 h 864394"/>
              <a:gd name="connsiteX14" fmla="*/ 209550 w 966787"/>
              <a:gd name="connsiteY14" fmla="*/ 73819 h 864394"/>
              <a:gd name="connsiteX15" fmla="*/ 159544 w 966787"/>
              <a:gd name="connsiteY15" fmla="*/ 100012 h 864394"/>
              <a:gd name="connsiteX16" fmla="*/ 152400 w 966787"/>
              <a:gd name="connsiteY16" fmla="*/ 123825 h 864394"/>
              <a:gd name="connsiteX17" fmla="*/ 95250 w 966787"/>
              <a:gd name="connsiteY17" fmla="*/ 107156 h 864394"/>
              <a:gd name="connsiteX18" fmla="*/ 0 w 966787"/>
              <a:gd name="connsiteY18" fmla="*/ 145256 h 864394"/>
              <a:gd name="connsiteX19" fmla="*/ 9525 w 966787"/>
              <a:gd name="connsiteY19" fmla="*/ 381000 h 864394"/>
              <a:gd name="connsiteX20" fmla="*/ 90487 w 966787"/>
              <a:gd name="connsiteY20" fmla="*/ 511969 h 864394"/>
              <a:gd name="connsiteX21" fmla="*/ 102394 w 966787"/>
              <a:gd name="connsiteY21" fmla="*/ 657225 h 864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66787" h="864394">
                <a:moveTo>
                  <a:pt x="102394" y="657225"/>
                </a:moveTo>
                <a:lnTo>
                  <a:pt x="502444" y="700087"/>
                </a:lnTo>
                <a:lnTo>
                  <a:pt x="735806" y="804862"/>
                </a:lnTo>
                <a:lnTo>
                  <a:pt x="959644" y="864394"/>
                </a:lnTo>
                <a:lnTo>
                  <a:pt x="966787" y="771525"/>
                </a:lnTo>
                <a:lnTo>
                  <a:pt x="833437" y="435769"/>
                </a:lnTo>
                <a:lnTo>
                  <a:pt x="814387" y="411956"/>
                </a:lnTo>
                <a:lnTo>
                  <a:pt x="833437" y="376237"/>
                </a:lnTo>
                <a:lnTo>
                  <a:pt x="790575" y="359569"/>
                </a:lnTo>
                <a:lnTo>
                  <a:pt x="814387" y="335756"/>
                </a:lnTo>
                <a:lnTo>
                  <a:pt x="683419" y="0"/>
                </a:lnTo>
                <a:lnTo>
                  <a:pt x="497681" y="97631"/>
                </a:lnTo>
                <a:lnTo>
                  <a:pt x="345281" y="88106"/>
                </a:lnTo>
                <a:lnTo>
                  <a:pt x="235744" y="121444"/>
                </a:lnTo>
                <a:lnTo>
                  <a:pt x="209550" y="73819"/>
                </a:lnTo>
                <a:lnTo>
                  <a:pt x="159544" y="100012"/>
                </a:lnTo>
                <a:lnTo>
                  <a:pt x="152400" y="123825"/>
                </a:lnTo>
                <a:lnTo>
                  <a:pt x="95250" y="107156"/>
                </a:lnTo>
                <a:lnTo>
                  <a:pt x="0" y="145256"/>
                </a:lnTo>
                <a:lnTo>
                  <a:pt x="9525" y="381000"/>
                </a:lnTo>
                <a:lnTo>
                  <a:pt x="90487" y="511969"/>
                </a:lnTo>
                <a:lnTo>
                  <a:pt x="102394" y="65722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0" name="Freeform 79"/>
          <p:cNvSpPr/>
          <p:nvPr/>
        </p:nvSpPr>
        <p:spPr>
          <a:xfrm>
            <a:off x="8292479" y="2500883"/>
            <a:ext cx="955675" cy="1000125"/>
          </a:xfrm>
          <a:custGeom>
            <a:avLst/>
            <a:gdLst>
              <a:gd name="connsiteX0" fmla="*/ 0 w 957262"/>
              <a:gd name="connsiteY0" fmla="*/ 73819 h 1000125"/>
              <a:gd name="connsiteX1" fmla="*/ 28575 w 957262"/>
              <a:gd name="connsiteY1" fmla="*/ 200025 h 1000125"/>
              <a:gd name="connsiteX2" fmla="*/ 83344 w 957262"/>
              <a:gd name="connsiteY2" fmla="*/ 261938 h 1000125"/>
              <a:gd name="connsiteX3" fmla="*/ 83344 w 957262"/>
              <a:gd name="connsiteY3" fmla="*/ 290513 h 1000125"/>
              <a:gd name="connsiteX4" fmla="*/ 228600 w 957262"/>
              <a:gd name="connsiteY4" fmla="*/ 435769 h 1000125"/>
              <a:gd name="connsiteX5" fmla="*/ 216694 w 957262"/>
              <a:gd name="connsiteY5" fmla="*/ 521494 h 1000125"/>
              <a:gd name="connsiteX6" fmla="*/ 238125 w 957262"/>
              <a:gd name="connsiteY6" fmla="*/ 545307 h 1000125"/>
              <a:gd name="connsiteX7" fmla="*/ 240506 w 957262"/>
              <a:gd name="connsiteY7" fmla="*/ 614363 h 1000125"/>
              <a:gd name="connsiteX8" fmla="*/ 416719 w 957262"/>
              <a:gd name="connsiteY8" fmla="*/ 795338 h 1000125"/>
              <a:gd name="connsiteX9" fmla="*/ 509587 w 957262"/>
              <a:gd name="connsiteY9" fmla="*/ 923925 h 1000125"/>
              <a:gd name="connsiteX10" fmla="*/ 621506 w 957262"/>
              <a:gd name="connsiteY10" fmla="*/ 992982 h 1000125"/>
              <a:gd name="connsiteX11" fmla="*/ 690562 w 957262"/>
              <a:gd name="connsiteY11" fmla="*/ 1000125 h 1000125"/>
              <a:gd name="connsiteX12" fmla="*/ 776287 w 957262"/>
              <a:gd name="connsiteY12" fmla="*/ 888207 h 1000125"/>
              <a:gd name="connsiteX13" fmla="*/ 764381 w 957262"/>
              <a:gd name="connsiteY13" fmla="*/ 752475 h 1000125"/>
              <a:gd name="connsiteX14" fmla="*/ 840581 w 957262"/>
              <a:gd name="connsiteY14" fmla="*/ 550069 h 1000125"/>
              <a:gd name="connsiteX15" fmla="*/ 854869 w 957262"/>
              <a:gd name="connsiteY15" fmla="*/ 450057 h 1000125"/>
              <a:gd name="connsiteX16" fmla="*/ 957262 w 957262"/>
              <a:gd name="connsiteY16" fmla="*/ 195263 h 1000125"/>
              <a:gd name="connsiteX17" fmla="*/ 723900 w 957262"/>
              <a:gd name="connsiteY17" fmla="*/ 142875 h 1000125"/>
              <a:gd name="connsiteX18" fmla="*/ 464344 w 957262"/>
              <a:gd name="connsiteY18" fmla="*/ 30957 h 1000125"/>
              <a:gd name="connsiteX19" fmla="*/ 90487 w 957262"/>
              <a:gd name="connsiteY19" fmla="*/ 0 h 1000125"/>
              <a:gd name="connsiteX20" fmla="*/ 0 w 957262"/>
              <a:gd name="connsiteY20" fmla="*/ 73819 h 100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57262" h="1000125">
                <a:moveTo>
                  <a:pt x="0" y="73819"/>
                </a:moveTo>
                <a:lnTo>
                  <a:pt x="28575" y="200025"/>
                </a:lnTo>
                <a:lnTo>
                  <a:pt x="83344" y="261938"/>
                </a:lnTo>
                <a:lnTo>
                  <a:pt x="83344" y="290513"/>
                </a:lnTo>
                <a:lnTo>
                  <a:pt x="228600" y="435769"/>
                </a:lnTo>
                <a:lnTo>
                  <a:pt x="216694" y="521494"/>
                </a:lnTo>
                <a:lnTo>
                  <a:pt x="238125" y="545307"/>
                </a:lnTo>
                <a:cubicBezTo>
                  <a:pt x="238919" y="568326"/>
                  <a:pt x="239712" y="591344"/>
                  <a:pt x="240506" y="614363"/>
                </a:cubicBezTo>
                <a:lnTo>
                  <a:pt x="416719" y="795338"/>
                </a:lnTo>
                <a:lnTo>
                  <a:pt x="509587" y="923925"/>
                </a:lnTo>
                <a:lnTo>
                  <a:pt x="621506" y="992982"/>
                </a:lnTo>
                <a:lnTo>
                  <a:pt x="690562" y="1000125"/>
                </a:lnTo>
                <a:lnTo>
                  <a:pt x="776287" y="888207"/>
                </a:lnTo>
                <a:lnTo>
                  <a:pt x="764381" y="752475"/>
                </a:lnTo>
                <a:lnTo>
                  <a:pt x="840581" y="550069"/>
                </a:lnTo>
                <a:lnTo>
                  <a:pt x="854869" y="450057"/>
                </a:lnTo>
                <a:lnTo>
                  <a:pt x="957262" y="195263"/>
                </a:lnTo>
                <a:lnTo>
                  <a:pt x="723900" y="142875"/>
                </a:lnTo>
                <a:lnTo>
                  <a:pt x="464344" y="30957"/>
                </a:lnTo>
                <a:lnTo>
                  <a:pt x="90487" y="0"/>
                </a:lnTo>
                <a:lnTo>
                  <a:pt x="0" y="7381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1" name="Freeform 80"/>
          <p:cNvSpPr/>
          <p:nvPr/>
        </p:nvSpPr>
        <p:spPr>
          <a:xfrm>
            <a:off x="7508154" y="2780283"/>
            <a:ext cx="2108200" cy="3413125"/>
          </a:xfrm>
          <a:custGeom>
            <a:avLst/>
            <a:gdLst>
              <a:gd name="connsiteX0" fmla="*/ 267195 w 2107870"/>
              <a:gd name="connsiteY0" fmla="*/ 3402280 h 3414156"/>
              <a:gd name="connsiteX1" fmla="*/ 1401288 w 2107870"/>
              <a:gd name="connsiteY1" fmla="*/ 3414156 h 3414156"/>
              <a:gd name="connsiteX2" fmla="*/ 1419101 w 2107870"/>
              <a:gd name="connsiteY2" fmla="*/ 3325091 h 3414156"/>
              <a:gd name="connsiteX3" fmla="*/ 1638795 w 2107870"/>
              <a:gd name="connsiteY3" fmla="*/ 3259776 h 3414156"/>
              <a:gd name="connsiteX4" fmla="*/ 1745673 w 2107870"/>
              <a:gd name="connsiteY4" fmla="*/ 3016332 h 3414156"/>
              <a:gd name="connsiteX5" fmla="*/ 1876301 w 2107870"/>
              <a:gd name="connsiteY5" fmla="*/ 3051958 h 3414156"/>
              <a:gd name="connsiteX6" fmla="*/ 2012868 w 2107870"/>
              <a:gd name="connsiteY6" fmla="*/ 2903517 h 3414156"/>
              <a:gd name="connsiteX7" fmla="*/ 1971304 w 2107870"/>
              <a:gd name="connsiteY7" fmla="*/ 2731325 h 3414156"/>
              <a:gd name="connsiteX8" fmla="*/ 2000992 w 2107870"/>
              <a:gd name="connsiteY8" fmla="*/ 2511631 h 3414156"/>
              <a:gd name="connsiteX9" fmla="*/ 2107870 w 2107870"/>
              <a:gd name="connsiteY9" fmla="*/ 2499756 h 3414156"/>
              <a:gd name="connsiteX10" fmla="*/ 1852551 w 2107870"/>
              <a:gd name="connsiteY10" fmla="*/ 2268187 h 3414156"/>
              <a:gd name="connsiteX11" fmla="*/ 1306286 w 2107870"/>
              <a:gd name="connsiteY11" fmla="*/ 1199408 h 3414156"/>
              <a:gd name="connsiteX12" fmla="*/ 1318161 w 2107870"/>
              <a:gd name="connsiteY12" fmla="*/ 1110343 h 3414156"/>
              <a:gd name="connsiteX13" fmla="*/ 1246909 w 2107870"/>
              <a:gd name="connsiteY13" fmla="*/ 920338 h 3414156"/>
              <a:gd name="connsiteX14" fmla="*/ 1169719 w 2107870"/>
              <a:gd name="connsiteY14" fmla="*/ 789709 h 3414156"/>
              <a:gd name="connsiteX15" fmla="*/ 1145969 w 2107870"/>
              <a:gd name="connsiteY15" fmla="*/ 629392 h 3414156"/>
              <a:gd name="connsiteX16" fmla="*/ 979714 w 2107870"/>
              <a:gd name="connsiteY16" fmla="*/ 528452 h 3414156"/>
              <a:gd name="connsiteX17" fmla="*/ 765958 w 2107870"/>
              <a:gd name="connsiteY17" fmla="*/ 172192 h 3414156"/>
              <a:gd name="connsiteX18" fmla="*/ 771896 w 2107870"/>
              <a:gd name="connsiteY18" fmla="*/ 89065 h 3414156"/>
              <a:gd name="connsiteX19" fmla="*/ 546265 w 2107870"/>
              <a:gd name="connsiteY19" fmla="*/ 178130 h 3414156"/>
              <a:gd name="connsiteX20" fmla="*/ 415636 w 2107870"/>
              <a:gd name="connsiteY20" fmla="*/ 154379 h 3414156"/>
              <a:gd name="connsiteX21" fmla="*/ 231569 w 2107870"/>
              <a:gd name="connsiteY21" fmla="*/ 106878 h 3414156"/>
              <a:gd name="connsiteX22" fmla="*/ 154379 w 2107870"/>
              <a:gd name="connsiteY22" fmla="*/ 0 h 3414156"/>
              <a:gd name="connsiteX23" fmla="*/ 124691 w 2107870"/>
              <a:gd name="connsiteY23" fmla="*/ 130628 h 3414156"/>
              <a:gd name="connsiteX24" fmla="*/ 35626 w 2107870"/>
              <a:gd name="connsiteY24" fmla="*/ 332509 h 3414156"/>
              <a:gd name="connsiteX25" fmla="*/ 29688 w 2107870"/>
              <a:gd name="connsiteY25" fmla="*/ 385948 h 3414156"/>
              <a:gd name="connsiteX26" fmla="*/ 0 w 2107870"/>
              <a:gd name="connsiteY26" fmla="*/ 492826 h 3414156"/>
              <a:gd name="connsiteX27" fmla="*/ 17813 w 2107870"/>
              <a:gd name="connsiteY27" fmla="*/ 647205 h 3414156"/>
              <a:gd name="connsiteX28" fmla="*/ 11875 w 2107870"/>
              <a:gd name="connsiteY28" fmla="*/ 831273 h 3414156"/>
              <a:gd name="connsiteX29" fmla="*/ 166255 w 2107870"/>
              <a:gd name="connsiteY29" fmla="*/ 979714 h 3414156"/>
              <a:gd name="connsiteX30" fmla="*/ 302821 w 2107870"/>
              <a:gd name="connsiteY30" fmla="*/ 1128156 h 3414156"/>
              <a:gd name="connsiteX31" fmla="*/ 516577 w 2107870"/>
              <a:gd name="connsiteY31" fmla="*/ 1389413 h 3414156"/>
              <a:gd name="connsiteX32" fmla="*/ 605642 w 2107870"/>
              <a:gd name="connsiteY32" fmla="*/ 1448789 h 3414156"/>
              <a:gd name="connsiteX33" fmla="*/ 641268 w 2107870"/>
              <a:gd name="connsiteY33" fmla="*/ 1484415 h 3414156"/>
              <a:gd name="connsiteX34" fmla="*/ 771896 w 2107870"/>
              <a:gd name="connsiteY34" fmla="*/ 1436914 h 3414156"/>
              <a:gd name="connsiteX35" fmla="*/ 843148 w 2107870"/>
              <a:gd name="connsiteY35" fmla="*/ 1490353 h 3414156"/>
              <a:gd name="connsiteX36" fmla="*/ 884712 w 2107870"/>
              <a:gd name="connsiteY36" fmla="*/ 1597231 h 3414156"/>
              <a:gd name="connsiteX37" fmla="*/ 813460 w 2107870"/>
              <a:gd name="connsiteY37" fmla="*/ 1710047 h 3414156"/>
              <a:gd name="connsiteX38" fmla="*/ 789709 w 2107870"/>
              <a:gd name="connsiteY38" fmla="*/ 1727860 h 3414156"/>
              <a:gd name="connsiteX39" fmla="*/ 777834 w 2107870"/>
              <a:gd name="connsiteY39" fmla="*/ 1781299 h 3414156"/>
              <a:gd name="connsiteX40" fmla="*/ 878774 w 2107870"/>
              <a:gd name="connsiteY40" fmla="*/ 1983179 h 3414156"/>
              <a:gd name="connsiteX41" fmla="*/ 961901 w 2107870"/>
              <a:gd name="connsiteY41" fmla="*/ 2208810 h 3414156"/>
              <a:gd name="connsiteX42" fmla="*/ 908462 w 2107870"/>
              <a:gd name="connsiteY42" fmla="*/ 2392878 h 3414156"/>
              <a:gd name="connsiteX43" fmla="*/ 938151 w 2107870"/>
              <a:gd name="connsiteY43" fmla="*/ 2582883 h 3414156"/>
              <a:gd name="connsiteX44" fmla="*/ 985652 w 2107870"/>
              <a:gd name="connsiteY44" fmla="*/ 2666010 h 3414156"/>
              <a:gd name="connsiteX45" fmla="*/ 973777 w 2107870"/>
              <a:gd name="connsiteY45" fmla="*/ 2743200 h 3414156"/>
              <a:gd name="connsiteX46" fmla="*/ 979714 w 2107870"/>
              <a:gd name="connsiteY46" fmla="*/ 2850078 h 3414156"/>
              <a:gd name="connsiteX47" fmla="*/ 938151 w 2107870"/>
              <a:gd name="connsiteY47" fmla="*/ 2945080 h 3414156"/>
              <a:gd name="connsiteX48" fmla="*/ 1050966 w 2107870"/>
              <a:gd name="connsiteY48" fmla="*/ 3081647 h 3414156"/>
              <a:gd name="connsiteX49" fmla="*/ 932213 w 2107870"/>
              <a:gd name="connsiteY49" fmla="*/ 3028208 h 3414156"/>
              <a:gd name="connsiteX50" fmla="*/ 878774 w 2107870"/>
              <a:gd name="connsiteY50" fmla="*/ 3046021 h 3414156"/>
              <a:gd name="connsiteX51" fmla="*/ 849086 w 2107870"/>
              <a:gd name="connsiteY51" fmla="*/ 2998519 h 3414156"/>
              <a:gd name="connsiteX52" fmla="*/ 801584 w 2107870"/>
              <a:gd name="connsiteY52" fmla="*/ 3081647 h 3414156"/>
              <a:gd name="connsiteX53" fmla="*/ 665018 w 2107870"/>
              <a:gd name="connsiteY53" fmla="*/ 3206338 h 3414156"/>
              <a:gd name="connsiteX54" fmla="*/ 546265 w 2107870"/>
              <a:gd name="connsiteY54" fmla="*/ 3152899 h 3414156"/>
              <a:gd name="connsiteX55" fmla="*/ 475013 w 2107870"/>
              <a:gd name="connsiteY55" fmla="*/ 3307278 h 3414156"/>
              <a:gd name="connsiteX56" fmla="*/ 267195 w 2107870"/>
              <a:gd name="connsiteY56" fmla="*/ 3402280 h 3414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2107870" h="3414156">
                <a:moveTo>
                  <a:pt x="267195" y="3402280"/>
                </a:moveTo>
                <a:lnTo>
                  <a:pt x="1401288" y="3414156"/>
                </a:lnTo>
                <a:lnTo>
                  <a:pt x="1419101" y="3325091"/>
                </a:lnTo>
                <a:lnTo>
                  <a:pt x="1638795" y="3259776"/>
                </a:lnTo>
                <a:lnTo>
                  <a:pt x="1745673" y="3016332"/>
                </a:lnTo>
                <a:lnTo>
                  <a:pt x="1876301" y="3051958"/>
                </a:lnTo>
                <a:lnTo>
                  <a:pt x="2012868" y="2903517"/>
                </a:lnTo>
                <a:lnTo>
                  <a:pt x="1971304" y="2731325"/>
                </a:lnTo>
                <a:lnTo>
                  <a:pt x="2000992" y="2511631"/>
                </a:lnTo>
                <a:lnTo>
                  <a:pt x="2107870" y="2499756"/>
                </a:lnTo>
                <a:lnTo>
                  <a:pt x="1852551" y="2268187"/>
                </a:lnTo>
                <a:lnTo>
                  <a:pt x="1306286" y="1199408"/>
                </a:lnTo>
                <a:lnTo>
                  <a:pt x="1318161" y="1110343"/>
                </a:lnTo>
                <a:lnTo>
                  <a:pt x="1246909" y="920338"/>
                </a:lnTo>
                <a:lnTo>
                  <a:pt x="1169719" y="789709"/>
                </a:lnTo>
                <a:lnTo>
                  <a:pt x="1145969" y="629392"/>
                </a:lnTo>
                <a:lnTo>
                  <a:pt x="979714" y="528452"/>
                </a:lnTo>
                <a:lnTo>
                  <a:pt x="765958" y="172192"/>
                </a:lnTo>
                <a:lnTo>
                  <a:pt x="771896" y="89065"/>
                </a:lnTo>
                <a:lnTo>
                  <a:pt x="546265" y="178130"/>
                </a:lnTo>
                <a:lnTo>
                  <a:pt x="415636" y="154379"/>
                </a:lnTo>
                <a:lnTo>
                  <a:pt x="231569" y="106878"/>
                </a:lnTo>
                <a:lnTo>
                  <a:pt x="154379" y="0"/>
                </a:lnTo>
                <a:lnTo>
                  <a:pt x="124691" y="130628"/>
                </a:lnTo>
                <a:lnTo>
                  <a:pt x="35626" y="332509"/>
                </a:lnTo>
                <a:lnTo>
                  <a:pt x="29688" y="385948"/>
                </a:lnTo>
                <a:lnTo>
                  <a:pt x="0" y="492826"/>
                </a:lnTo>
                <a:lnTo>
                  <a:pt x="17813" y="647205"/>
                </a:lnTo>
                <a:lnTo>
                  <a:pt x="11875" y="831273"/>
                </a:lnTo>
                <a:lnTo>
                  <a:pt x="166255" y="979714"/>
                </a:lnTo>
                <a:lnTo>
                  <a:pt x="302821" y="1128156"/>
                </a:lnTo>
                <a:lnTo>
                  <a:pt x="516577" y="1389413"/>
                </a:lnTo>
                <a:lnTo>
                  <a:pt x="605642" y="1448789"/>
                </a:lnTo>
                <a:lnTo>
                  <a:pt x="641268" y="1484415"/>
                </a:lnTo>
                <a:lnTo>
                  <a:pt x="771896" y="1436914"/>
                </a:lnTo>
                <a:lnTo>
                  <a:pt x="843148" y="1490353"/>
                </a:lnTo>
                <a:lnTo>
                  <a:pt x="884712" y="1597231"/>
                </a:lnTo>
                <a:lnTo>
                  <a:pt x="813460" y="1710047"/>
                </a:lnTo>
                <a:lnTo>
                  <a:pt x="789709" y="1727860"/>
                </a:lnTo>
                <a:lnTo>
                  <a:pt x="777834" y="1781299"/>
                </a:lnTo>
                <a:lnTo>
                  <a:pt x="878774" y="1983179"/>
                </a:lnTo>
                <a:lnTo>
                  <a:pt x="961901" y="2208810"/>
                </a:lnTo>
                <a:lnTo>
                  <a:pt x="908462" y="2392878"/>
                </a:lnTo>
                <a:lnTo>
                  <a:pt x="938151" y="2582883"/>
                </a:lnTo>
                <a:lnTo>
                  <a:pt x="985652" y="2666010"/>
                </a:lnTo>
                <a:lnTo>
                  <a:pt x="973777" y="2743200"/>
                </a:lnTo>
                <a:lnTo>
                  <a:pt x="979714" y="2850078"/>
                </a:lnTo>
                <a:lnTo>
                  <a:pt x="938151" y="2945080"/>
                </a:lnTo>
                <a:lnTo>
                  <a:pt x="1050966" y="3081647"/>
                </a:lnTo>
                <a:lnTo>
                  <a:pt x="932213" y="3028208"/>
                </a:lnTo>
                <a:lnTo>
                  <a:pt x="878774" y="3046021"/>
                </a:lnTo>
                <a:lnTo>
                  <a:pt x="849086" y="2998519"/>
                </a:lnTo>
                <a:lnTo>
                  <a:pt x="801584" y="3081647"/>
                </a:lnTo>
                <a:lnTo>
                  <a:pt x="665018" y="3206338"/>
                </a:lnTo>
                <a:lnTo>
                  <a:pt x="546265" y="3152899"/>
                </a:lnTo>
                <a:lnTo>
                  <a:pt x="475013" y="3307278"/>
                </a:lnTo>
                <a:lnTo>
                  <a:pt x="267195" y="340228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3" name="Freeform 82"/>
          <p:cNvSpPr/>
          <p:nvPr/>
        </p:nvSpPr>
        <p:spPr>
          <a:xfrm>
            <a:off x="7332041" y="1794442"/>
            <a:ext cx="1123951" cy="4419600"/>
          </a:xfrm>
          <a:custGeom>
            <a:avLst/>
            <a:gdLst>
              <a:gd name="connsiteX0" fmla="*/ 0 w 1123950"/>
              <a:gd name="connsiteY0" fmla="*/ 0 h 4419655"/>
              <a:gd name="connsiteX1" fmla="*/ 38100 w 1123950"/>
              <a:gd name="connsiteY1" fmla="*/ 57150 h 4419655"/>
              <a:gd name="connsiteX2" fmla="*/ 95250 w 1123950"/>
              <a:gd name="connsiteY2" fmla="*/ 114300 h 4419655"/>
              <a:gd name="connsiteX3" fmla="*/ 142875 w 1123950"/>
              <a:gd name="connsiteY3" fmla="*/ 190500 h 4419655"/>
              <a:gd name="connsiteX4" fmla="*/ 161925 w 1123950"/>
              <a:gd name="connsiteY4" fmla="*/ 247650 h 4419655"/>
              <a:gd name="connsiteX5" fmla="*/ 180975 w 1123950"/>
              <a:gd name="connsiteY5" fmla="*/ 314325 h 4419655"/>
              <a:gd name="connsiteX6" fmla="*/ 209550 w 1123950"/>
              <a:gd name="connsiteY6" fmla="*/ 371475 h 4419655"/>
              <a:gd name="connsiteX7" fmla="*/ 219075 w 1123950"/>
              <a:gd name="connsiteY7" fmla="*/ 533400 h 4419655"/>
              <a:gd name="connsiteX8" fmla="*/ 314325 w 1123950"/>
              <a:gd name="connsiteY8" fmla="*/ 581025 h 4419655"/>
              <a:gd name="connsiteX9" fmla="*/ 333375 w 1123950"/>
              <a:gd name="connsiteY9" fmla="*/ 609600 h 4419655"/>
              <a:gd name="connsiteX10" fmla="*/ 390525 w 1123950"/>
              <a:gd name="connsiteY10" fmla="*/ 647700 h 4419655"/>
              <a:gd name="connsiteX11" fmla="*/ 381000 w 1123950"/>
              <a:gd name="connsiteY11" fmla="*/ 819150 h 4419655"/>
              <a:gd name="connsiteX12" fmla="*/ 361950 w 1123950"/>
              <a:gd name="connsiteY12" fmla="*/ 866775 h 4419655"/>
              <a:gd name="connsiteX13" fmla="*/ 352425 w 1123950"/>
              <a:gd name="connsiteY13" fmla="*/ 895350 h 4419655"/>
              <a:gd name="connsiteX14" fmla="*/ 342900 w 1123950"/>
              <a:gd name="connsiteY14" fmla="*/ 952500 h 4419655"/>
              <a:gd name="connsiteX15" fmla="*/ 333375 w 1123950"/>
              <a:gd name="connsiteY15" fmla="*/ 1000125 h 4419655"/>
              <a:gd name="connsiteX16" fmla="*/ 323850 w 1123950"/>
              <a:gd name="connsiteY16" fmla="*/ 1057275 h 4419655"/>
              <a:gd name="connsiteX17" fmla="*/ 304800 w 1123950"/>
              <a:gd name="connsiteY17" fmla="*/ 1133475 h 4419655"/>
              <a:gd name="connsiteX18" fmla="*/ 295275 w 1123950"/>
              <a:gd name="connsiteY18" fmla="*/ 1190625 h 4419655"/>
              <a:gd name="connsiteX19" fmla="*/ 285750 w 1123950"/>
              <a:gd name="connsiteY19" fmla="*/ 1219200 h 4419655"/>
              <a:gd name="connsiteX20" fmla="*/ 257175 w 1123950"/>
              <a:gd name="connsiteY20" fmla="*/ 1247775 h 4419655"/>
              <a:gd name="connsiteX21" fmla="*/ 219075 w 1123950"/>
              <a:gd name="connsiteY21" fmla="*/ 1304925 h 4419655"/>
              <a:gd name="connsiteX22" fmla="*/ 200025 w 1123950"/>
              <a:gd name="connsiteY22" fmla="*/ 1362075 h 4419655"/>
              <a:gd name="connsiteX23" fmla="*/ 180975 w 1123950"/>
              <a:gd name="connsiteY23" fmla="*/ 1390650 h 4419655"/>
              <a:gd name="connsiteX24" fmla="*/ 142875 w 1123950"/>
              <a:gd name="connsiteY24" fmla="*/ 1562100 h 4419655"/>
              <a:gd name="connsiteX25" fmla="*/ 161925 w 1123950"/>
              <a:gd name="connsiteY25" fmla="*/ 1638300 h 4419655"/>
              <a:gd name="connsiteX26" fmla="*/ 180975 w 1123950"/>
              <a:gd name="connsiteY26" fmla="*/ 1666875 h 4419655"/>
              <a:gd name="connsiteX27" fmla="*/ 209550 w 1123950"/>
              <a:gd name="connsiteY27" fmla="*/ 1724025 h 4419655"/>
              <a:gd name="connsiteX28" fmla="*/ 219075 w 1123950"/>
              <a:gd name="connsiteY28" fmla="*/ 1771650 h 4419655"/>
              <a:gd name="connsiteX29" fmla="*/ 228600 w 1123950"/>
              <a:gd name="connsiteY29" fmla="*/ 1847850 h 4419655"/>
              <a:gd name="connsiteX30" fmla="*/ 295275 w 1123950"/>
              <a:gd name="connsiteY30" fmla="*/ 1895475 h 4419655"/>
              <a:gd name="connsiteX31" fmla="*/ 352425 w 1123950"/>
              <a:gd name="connsiteY31" fmla="*/ 1952625 h 4419655"/>
              <a:gd name="connsiteX32" fmla="*/ 409575 w 1123950"/>
              <a:gd name="connsiteY32" fmla="*/ 2038350 h 4419655"/>
              <a:gd name="connsiteX33" fmla="*/ 428625 w 1123950"/>
              <a:gd name="connsiteY33" fmla="*/ 2066925 h 4419655"/>
              <a:gd name="connsiteX34" fmla="*/ 457200 w 1123950"/>
              <a:gd name="connsiteY34" fmla="*/ 2095500 h 4419655"/>
              <a:gd name="connsiteX35" fmla="*/ 495300 w 1123950"/>
              <a:gd name="connsiteY35" fmla="*/ 2152650 h 4419655"/>
              <a:gd name="connsiteX36" fmla="*/ 533400 w 1123950"/>
              <a:gd name="connsiteY36" fmla="*/ 2171700 h 4419655"/>
              <a:gd name="connsiteX37" fmla="*/ 590550 w 1123950"/>
              <a:gd name="connsiteY37" fmla="*/ 2228850 h 4419655"/>
              <a:gd name="connsiteX38" fmla="*/ 609600 w 1123950"/>
              <a:gd name="connsiteY38" fmla="*/ 2286000 h 4419655"/>
              <a:gd name="connsiteX39" fmla="*/ 619125 w 1123950"/>
              <a:gd name="connsiteY39" fmla="*/ 2314575 h 4419655"/>
              <a:gd name="connsiteX40" fmla="*/ 657225 w 1123950"/>
              <a:gd name="connsiteY40" fmla="*/ 2400300 h 4419655"/>
              <a:gd name="connsiteX41" fmla="*/ 685800 w 1123950"/>
              <a:gd name="connsiteY41" fmla="*/ 2457450 h 4419655"/>
              <a:gd name="connsiteX42" fmla="*/ 742950 w 1123950"/>
              <a:gd name="connsiteY42" fmla="*/ 2476500 h 4419655"/>
              <a:gd name="connsiteX43" fmla="*/ 771525 w 1123950"/>
              <a:gd name="connsiteY43" fmla="*/ 2495550 h 4419655"/>
              <a:gd name="connsiteX44" fmla="*/ 847725 w 1123950"/>
              <a:gd name="connsiteY44" fmla="*/ 2514600 h 4419655"/>
              <a:gd name="connsiteX45" fmla="*/ 876300 w 1123950"/>
              <a:gd name="connsiteY45" fmla="*/ 2524125 h 4419655"/>
              <a:gd name="connsiteX46" fmla="*/ 1000125 w 1123950"/>
              <a:gd name="connsiteY46" fmla="*/ 2524125 h 4419655"/>
              <a:gd name="connsiteX47" fmla="*/ 1028700 w 1123950"/>
              <a:gd name="connsiteY47" fmla="*/ 2543175 h 4419655"/>
              <a:gd name="connsiteX48" fmla="*/ 1000125 w 1123950"/>
              <a:gd name="connsiteY48" fmla="*/ 2657475 h 4419655"/>
              <a:gd name="connsiteX49" fmla="*/ 971550 w 1123950"/>
              <a:gd name="connsiteY49" fmla="*/ 2676525 h 4419655"/>
              <a:gd name="connsiteX50" fmla="*/ 942975 w 1123950"/>
              <a:gd name="connsiteY50" fmla="*/ 2733675 h 4419655"/>
              <a:gd name="connsiteX51" fmla="*/ 971550 w 1123950"/>
              <a:gd name="connsiteY51" fmla="*/ 2828925 h 4419655"/>
              <a:gd name="connsiteX52" fmla="*/ 981075 w 1123950"/>
              <a:gd name="connsiteY52" fmla="*/ 2857500 h 4419655"/>
              <a:gd name="connsiteX53" fmla="*/ 1019175 w 1123950"/>
              <a:gd name="connsiteY53" fmla="*/ 2914650 h 4419655"/>
              <a:gd name="connsiteX54" fmla="*/ 1038225 w 1123950"/>
              <a:gd name="connsiteY54" fmla="*/ 2943225 h 4419655"/>
              <a:gd name="connsiteX55" fmla="*/ 1057275 w 1123950"/>
              <a:gd name="connsiteY55" fmla="*/ 2981325 h 4419655"/>
              <a:gd name="connsiteX56" fmla="*/ 1104900 w 1123950"/>
              <a:gd name="connsiteY56" fmla="*/ 3057525 h 4419655"/>
              <a:gd name="connsiteX57" fmla="*/ 1123950 w 1123950"/>
              <a:gd name="connsiteY57" fmla="*/ 3114675 h 4419655"/>
              <a:gd name="connsiteX58" fmla="*/ 1104900 w 1123950"/>
              <a:gd name="connsiteY58" fmla="*/ 3200400 h 4419655"/>
              <a:gd name="connsiteX59" fmla="*/ 1095375 w 1123950"/>
              <a:gd name="connsiteY59" fmla="*/ 3238500 h 4419655"/>
              <a:gd name="connsiteX60" fmla="*/ 1085850 w 1123950"/>
              <a:gd name="connsiteY60" fmla="*/ 3295650 h 4419655"/>
              <a:gd name="connsiteX61" fmla="*/ 1076325 w 1123950"/>
              <a:gd name="connsiteY61" fmla="*/ 3362325 h 4419655"/>
              <a:gd name="connsiteX62" fmla="*/ 1057275 w 1123950"/>
              <a:gd name="connsiteY62" fmla="*/ 3409950 h 4419655"/>
              <a:gd name="connsiteX63" fmla="*/ 1047750 w 1123950"/>
              <a:gd name="connsiteY63" fmla="*/ 3467100 h 4419655"/>
              <a:gd name="connsiteX64" fmla="*/ 1038225 w 1123950"/>
              <a:gd name="connsiteY64" fmla="*/ 3495675 h 4419655"/>
              <a:gd name="connsiteX65" fmla="*/ 1066800 w 1123950"/>
              <a:gd name="connsiteY65" fmla="*/ 3552825 h 4419655"/>
              <a:gd name="connsiteX66" fmla="*/ 1085850 w 1123950"/>
              <a:gd name="connsiteY66" fmla="*/ 3609975 h 4419655"/>
              <a:gd name="connsiteX67" fmla="*/ 1095375 w 1123950"/>
              <a:gd name="connsiteY67" fmla="*/ 3638550 h 4419655"/>
              <a:gd name="connsiteX68" fmla="*/ 1066800 w 1123950"/>
              <a:gd name="connsiteY68" fmla="*/ 3800475 h 4419655"/>
              <a:gd name="connsiteX69" fmla="*/ 1057275 w 1123950"/>
              <a:gd name="connsiteY69" fmla="*/ 3829050 h 4419655"/>
              <a:gd name="connsiteX70" fmla="*/ 1047750 w 1123950"/>
              <a:gd name="connsiteY70" fmla="*/ 3857625 h 4419655"/>
              <a:gd name="connsiteX71" fmla="*/ 1009650 w 1123950"/>
              <a:gd name="connsiteY71" fmla="*/ 3914775 h 4419655"/>
              <a:gd name="connsiteX72" fmla="*/ 952500 w 1123950"/>
              <a:gd name="connsiteY72" fmla="*/ 4010025 h 4419655"/>
              <a:gd name="connsiteX73" fmla="*/ 923925 w 1123950"/>
              <a:gd name="connsiteY73" fmla="*/ 4038600 h 4419655"/>
              <a:gd name="connsiteX74" fmla="*/ 904875 w 1123950"/>
              <a:gd name="connsiteY74" fmla="*/ 4067175 h 4419655"/>
              <a:gd name="connsiteX75" fmla="*/ 876300 w 1123950"/>
              <a:gd name="connsiteY75" fmla="*/ 4086225 h 4419655"/>
              <a:gd name="connsiteX76" fmla="*/ 828675 w 1123950"/>
              <a:gd name="connsiteY76" fmla="*/ 4143375 h 4419655"/>
              <a:gd name="connsiteX77" fmla="*/ 800100 w 1123950"/>
              <a:gd name="connsiteY77" fmla="*/ 4133850 h 4419655"/>
              <a:gd name="connsiteX78" fmla="*/ 733425 w 1123950"/>
              <a:gd name="connsiteY78" fmla="*/ 4057650 h 4419655"/>
              <a:gd name="connsiteX79" fmla="*/ 704850 w 1123950"/>
              <a:gd name="connsiteY79" fmla="*/ 4076700 h 4419655"/>
              <a:gd name="connsiteX80" fmla="*/ 657225 w 1123950"/>
              <a:gd name="connsiteY80" fmla="*/ 4133850 h 4419655"/>
              <a:gd name="connsiteX81" fmla="*/ 600075 w 1123950"/>
              <a:gd name="connsiteY81" fmla="*/ 4162425 h 4419655"/>
              <a:gd name="connsiteX82" fmla="*/ 533400 w 1123950"/>
              <a:gd name="connsiteY82" fmla="*/ 4248150 h 4419655"/>
              <a:gd name="connsiteX83" fmla="*/ 514350 w 1123950"/>
              <a:gd name="connsiteY83" fmla="*/ 4276725 h 4419655"/>
              <a:gd name="connsiteX84" fmla="*/ 485775 w 1123950"/>
              <a:gd name="connsiteY84" fmla="*/ 4305300 h 4419655"/>
              <a:gd name="connsiteX85" fmla="*/ 447675 w 1123950"/>
              <a:gd name="connsiteY85" fmla="*/ 4362450 h 4419655"/>
              <a:gd name="connsiteX86" fmla="*/ 428625 w 1123950"/>
              <a:gd name="connsiteY86" fmla="*/ 4391025 h 4419655"/>
              <a:gd name="connsiteX87" fmla="*/ 400050 w 1123950"/>
              <a:gd name="connsiteY87" fmla="*/ 4419600 h 4419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1123950" h="4419655">
                <a:moveTo>
                  <a:pt x="0" y="0"/>
                </a:moveTo>
                <a:cubicBezTo>
                  <a:pt x="12700" y="19050"/>
                  <a:pt x="23443" y="39561"/>
                  <a:pt x="38100" y="57150"/>
                </a:cubicBezTo>
                <a:cubicBezTo>
                  <a:pt x="55347" y="77846"/>
                  <a:pt x="95250" y="114300"/>
                  <a:pt x="95250" y="114300"/>
                </a:cubicBezTo>
                <a:cubicBezTo>
                  <a:pt x="117920" y="182310"/>
                  <a:pt x="97592" y="160311"/>
                  <a:pt x="142875" y="190500"/>
                </a:cubicBezTo>
                <a:cubicBezTo>
                  <a:pt x="149225" y="209550"/>
                  <a:pt x="157055" y="228169"/>
                  <a:pt x="161925" y="247650"/>
                </a:cubicBezTo>
                <a:cubicBezTo>
                  <a:pt x="164977" y="259857"/>
                  <a:pt x="174143" y="300660"/>
                  <a:pt x="180975" y="314325"/>
                </a:cubicBezTo>
                <a:cubicBezTo>
                  <a:pt x="217904" y="388183"/>
                  <a:pt x="185609" y="299651"/>
                  <a:pt x="209550" y="371475"/>
                </a:cubicBezTo>
                <a:cubicBezTo>
                  <a:pt x="212725" y="425450"/>
                  <a:pt x="201977" y="482106"/>
                  <a:pt x="219075" y="533400"/>
                </a:cubicBezTo>
                <a:cubicBezTo>
                  <a:pt x="229384" y="564328"/>
                  <a:pt x="287023" y="574200"/>
                  <a:pt x="314325" y="581025"/>
                </a:cubicBezTo>
                <a:cubicBezTo>
                  <a:pt x="320675" y="590550"/>
                  <a:pt x="324760" y="602062"/>
                  <a:pt x="333375" y="609600"/>
                </a:cubicBezTo>
                <a:cubicBezTo>
                  <a:pt x="350605" y="624677"/>
                  <a:pt x="390525" y="647700"/>
                  <a:pt x="390525" y="647700"/>
                </a:cubicBezTo>
                <a:cubicBezTo>
                  <a:pt x="387350" y="704850"/>
                  <a:pt x="388403" y="762393"/>
                  <a:pt x="381000" y="819150"/>
                </a:cubicBezTo>
                <a:cubicBezTo>
                  <a:pt x="378789" y="836104"/>
                  <a:pt x="367953" y="850766"/>
                  <a:pt x="361950" y="866775"/>
                </a:cubicBezTo>
                <a:cubicBezTo>
                  <a:pt x="358425" y="876176"/>
                  <a:pt x="354603" y="885549"/>
                  <a:pt x="352425" y="895350"/>
                </a:cubicBezTo>
                <a:cubicBezTo>
                  <a:pt x="348235" y="914203"/>
                  <a:pt x="346355" y="933499"/>
                  <a:pt x="342900" y="952500"/>
                </a:cubicBezTo>
                <a:cubicBezTo>
                  <a:pt x="340004" y="968428"/>
                  <a:pt x="336271" y="984197"/>
                  <a:pt x="333375" y="1000125"/>
                </a:cubicBezTo>
                <a:cubicBezTo>
                  <a:pt x="329920" y="1019126"/>
                  <a:pt x="327897" y="1038391"/>
                  <a:pt x="323850" y="1057275"/>
                </a:cubicBezTo>
                <a:cubicBezTo>
                  <a:pt x="318364" y="1082876"/>
                  <a:pt x="309104" y="1107650"/>
                  <a:pt x="304800" y="1133475"/>
                </a:cubicBezTo>
                <a:cubicBezTo>
                  <a:pt x="301625" y="1152525"/>
                  <a:pt x="299465" y="1171772"/>
                  <a:pt x="295275" y="1190625"/>
                </a:cubicBezTo>
                <a:cubicBezTo>
                  <a:pt x="293097" y="1200426"/>
                  <a:pt x="291319" y="1210846"/>
                  <a:pt x="285750" y="1219200"/>
                </a:cubicBezTo>
                <a:cubicBezTo>
                  <a:pt x="278278" y="1230408"/>
                  <a:pt x="266700" y="1238250"/>
                  <a:pt x="257175" y="1247775"/>
                </a:cubicBezTo>
                <a:cubicBezTo>
                  <a:pt x="225663" y="1342310"/>
                  <a:pt x="278533" y="1197901"/>
                  <a:pt x="219075" y="1304925"/>
                </a:cubicBezTo>
                <a:cubicBezTo>
                  <a:pt x="209323" y="1322478"/>
                  <a:pt x="211164" y="1345367"/>
                  <a:pt x="200025" y="1362075"/>
                </a:cubicBezTo>
                <a:cubicBezTo>
                  <a:pt x="193675" y="1371600"/>
                  <a:pt x="185624" y="1380189"/>
                  <a:pt x="180975" y="1390650"/>
                </a:cubicBezTo>
                <a:cubicBezTo>
                  <a:pt x="156932" y="1444746"/>
                  <a:pt x="151130" y="1504318"/>
                  <a:pt x="142875" y="1562100"/>
                </a:cubicBezTo>
                <a:cubicBezTo>
                  <a:pt x="146498" y="1580214"/>
                  <a:pt x="152162" y="1618774"/>
                  <a:pt x="161925" y="1638300"/>
                </a:cubicBezTo>
                <a:cubicBezTo>
                  <a:pt x="167045" y="1648539"/>
                  <a:pt x="175855" y="1656636"/>
                  <a:pt x="180975" y="1666875"/>
                </a:cubicBezTo>
                <a:cubicBezTo>
                  <a:pt x="220410" y="1745745"/>
                  <a:pt x="154955" y="1642133"/>
                  <a:pt x="209550" y="1724025"/>
                </a:cubicBezTo>
                <a:cubicBezTo>
                  <a:pt x="212725" y="1739900"/>
                  <a:pt x="216613" y="1755649"/>
                  <a:pt x="219075" y="1771650"/>
                </a:cubicBezTo>
                <a:cubicBezTo>
                  <a:pt x="222967" y="1796950"/>
                  <a:pt x="219852" y="1823793"/>
                  <a:pt x="228600" y="1847850"/>
                </a:cubicBezTo>
                <a:cubicBezTo>
                  <a:pt x="237181" y="1871448"/>
                  <a:pt x="276785" y="1886230"/>
                  <a:pt x="295275" y="1895475"/>
                </a:cubicBezTo>
                <a:cubicBezTo>
                  <a:pt x="346075" y="1997075"/>
                  <a:pt x="276225" y="1876425"/>
                  <a:pt x="352425" y="1952625"/>
                </a:cubicBezTo>
                <a:lnTo>
                  <a:pt x="409575" y="2038350"/>
                </a:lnTo>
                <a:cubicBezTo>
                  <a:pt x="415925" y="2047875"/>
                  <a:pt x="420530" y="2058830"/>
                  <a:pt x="428625" y="2066925"/>
                </a:cubicBezTo>
                <a:cubicBezTo>
                  <a:pt x="438150" y="2076450"/>
                  <a:pt x="448930" y="2084867"/>
                  <a:pt x="457200" y="2095500"/>
                </a:cubicBezTo>
                <a:cubicBezTo>
                  <a:pt x="471256" y="2113572"/>
                  <a:pt x="474822" y="2142411"/>
                  <a:pt x="495300" y="2152650"/>
                </a:cubicBezTo>
                <a:cubicBezTo>
                  <a:pt x="508000" y="2159000"/>
                  <a:pt x="522312" y="2162830"/>
                  <a:pt x="533400" y="2171700"/>
                </a:cubicBezTo>
                <a:cubicBezTo>
                  <a:pt x="554437" y="2188530"/>
                  <a:pt x="590550" y="2228850"/>
                  <a:pt x="590550" y="2228850"/>
                </a:cubicBezTo>
                <a:lnTo>
                  <a:pt x="609600" y="2286000"/>
                </a:lnTo>
                <a:cubicBezTo>
                  <a:pt x="612775" y="2295525"/>
                  <a:pt x="613556" y="2306221"/>
                  <a:pt x="619125" y="2314575"/>
                </a:cubicBezTo>
                <a:cubicBezTo>
                  <a:pt x="649314" y="2359858"/>
                  <a:pt x="634555" y="2332290"/>
                  <a:pt x="657225" y="2400300"/>
                </a:cubicBezTo>
                <a:cubicBezTo>
                  <a:pt x="662415" y="2415870"/>
                  <a:pt x="670251" y="2447732"/>
                  <a:pt x="685800" y="2457450"/>
                </a:cubicBezTo>
                <a:cubicBezTo>
                  <a:pt x="702828" y="2468093"/>
                  <a:pt x="726242" y="2465361"/>
                  <a:pt x="742950" y="2476500"/>
                </a:cubicBezTo>
                <a:cubicBezTo>
                  <a:pt x="752475" y="2482850"/>
                  <a:pt x="760767" y="2491638"/>
                  <a:pt x="771525" y="2495550"/>
                </a:cubicBezTo>
                <a:cubicBezTo>
                  <a:pt x="796130" y="2504497"/>
                  <a:pt x="822887" y="2506321"/>
                  <a:pt x="847725" y="2514600"/>
                </a:cubicBezTo>
                <a:lnTo>
                  <a:pt x="876300" y="2524125"/>
                </a:lnTo>
                <a:cubicBezTo>
                  <a:pt x="929831" y="2516478"/>
                  <a:pt x="948583" y="2506944"/>
                  <a:pt x="1000125" y="2524125"/>
                </a:cubicBezTo>
                <a:cubicBezTo>
                  <a:pt x="1010985" y="2527745"/>
                  <a:pt x="1019175" y="2536825"/>
                  <a:pt x="1028700" y="2543175"/>
                </a:cubicBezTo>
                <a:cubicBezTo>
                  <a:pt x="1023404" y="2590835"/>
                  <a:pt x="1032936" y="2624664"/>
                  <a:pt x="1000125" y="2657475"/>
                </a:cubicBezTo>
                <a:cubicBezTo>
                  <a:pt x="992030" y="2665570"/>
                  <a:pt x="981075" y="2670175"/>
                  <a:pt x="971550" y="2676525"/>
                </a:cubicBezTo>
                <a:cubicBezTo>
                  <a:pt x="964729" y="2686757"/>
                  <a:pt x="940510" y="2717654"/>
                  <a:pt x="942975" y="2733675"/>
                </a:cubicBezTo>
                <a:cubicBezTo>
                  <a:pt x="948015" y="2766438"/>
                  <a:pt x="961802" y="2797243"/>
                  <a:pt x="971550" y="2828925"/>
                </a:cubicBezTo>
                <a:cubicBezTo>
                  <a:pt x="974503" y="2838521"/>
                  <a:pt x="976199" y="2848723"/>
                  <a:pt x="981075" y="2857500"/>
                </a:cubicBezTo>
                <a:cubicBezTo>
                  <a:pt x="992194" y="2877514"/>
                  <a:pt x="1006475" y="2895600"/>
                  <a:pt x="1019175" y="2914650"/>
                </a:cubicBezTo>
                <a:cubicBezTo>
                  <a:pt x="1025525" y="2924175"/>
                  <a:pt x="1033105" y="2932986"/>
                  <a:pt x="1038225" y="2943225"/>
                </a:cubicBezTo>
                <a:cubicBezTo>
                  <a:pt x="1044575" y="2955925"/>
                  <a:pt x="1049750" y="2969284"/>
                  <a:pt x="1057275" y="2981325"/>
                </a:cubicBezTo>
                <a:cubicBezTo>
                  <a:pt x="1089118" y="3032274"/>
                  <a:pt x="1083447" y="3003893"/>
                  <a:pt x="1104900" y="3057525"/>
                </a:cubicBezTo>
                <a:cubicBezTo>
                  <a:pt x="1112358" y="3076169"/>
                  <a:pt x="1123950" y="3114675"/>
                  <a:pt x="1123950" y="3114675"/>
                </a:cubicBezTo>
                <a:cubicBezTo>
                  <a:pt x="1100721" y="3207593"/>
                  <a:pt x="1129085" y="3091569"/>
                  <a:pt x="1104900" y="3200400"/>
                </a:cubicBezTo>
                <a:cubicBezTo>
                  <a:pt x="1102060" y="3213179"/>
                  <a:pt x="1097942" y="3225663"/>
                  <a:pt x="1095375" y="3238500"/>
                </a:cubicBezTo>
                <a:cubicBezTo>
                  <a:pt x="1091587" y="3257438"/>
                  <a:pt x="1088787" y="3276562"/>
                  <a:pt x="1085850" y="3295650"/>
                </a:cubicBezTo>
                <a:cubicBezTo>
                  <a:pt x="1082436" y="3317840"/>
                  <a:pt x="1081770" y="3340545"/>
                  <a:pt x="1076325" y="3362325"/>
                </a:cubicBezTo>
                <a:cubicBezTo>
                  <a:pt x="1072178" y="3378912"/>
                  <a:pt x="1063625" y="3394075"/>
                  <a:pt x="1057275" y="3409950"/>
                </a:cubicBezTo>
                <a:cubicBezTo>
                  <a:pt x="1054100" y="3429000"/>
                  <a:pt x="1051940" y="3448247"/>
                  <a:pt x="1047750" y="3467100"/>
                </a:cubicBezTo>
                <a:cubicBezTo>
                  <a:pt x="1045572" y="3476901"/>
                  <a:pt x="1038225" y="3485635"/>
                  <a:pt x="1038225" y="3495675"/>
                </a:cubicBezTo>
                <a:cubicBezTo>
                  <a:pt x="1038225" y="3521728"/>
                  <a:pt x="1057168" y="3531154"/>
                  <a:pt x="1066800" y="3552825"/>
                </a:cubicBezTo>
                <a:cubicBezTo>
                  <a:pt x="1074955" y="3571175"/>
                  <a:pt x="1079500" y="3590925"/>
                  <a:pt x="1085850" y="3609975"/>
                </a:cubicBezTo>
                <a:lnTo>
                  <a:pt x="1095375" y="3638550"/>
                </a:lnTo>
                <a:cubicBezTo>
                  <a:pt x="1084032" y="3763323"/>
                  <a:pt x="1096940" y="3710056"/>
                  <a:pt x="1066800" y="3800475"/>
                </a:cubicBezTo>
                <a:lnTo>
                  <a:pt x="1057275" y="3829050"/>
                </a:lnTo>
                <a:cubicBezTo>
                  <a:pt x="1054100" y="3838575"/>
                  <a:pt x="1053319" y="3849271"/>
                  <a:pt x="1047750" y="3857625"/>
                </a:cubicBezTo>
                <a:cubicBezTo>
                  <a:pt x="1035050" y="3876675"/>
                  <a:pt x="1019889" y="3894297"/>
                  <a:pt x="1009650" y="3914775"/>
                </a:cubicBezTo>
                <a:cubicBezTo>
                  <a:pt x="994618" y="3944840"/>
                  <a:pt x="975488" y="3987037"/>
                  <a:pt x="952500" y="4010025"/>
                </a:cubicBezTo>
                <a:cubicBezTo>
                  <a:pt x="942975" y="4019550"/>
                  <a:pt x="932549" y="4028252"/>
                  <a:pt x="923925" y="4038600"/>
                </a:cubicBezTo>
                <a:cubicBezTo>
                  <a:pt x="916596" y="4047394"/>
                  <a:pt x="912970" y="4059080"/>
                  <a:pt x="904875" y="4067175"/>
                </a:cubicBezTo>
                <a:cubicBezTo>
                  <a:pt x="896780" y="4075270"/>
                  <a:pt x="885094" y="4078896"/>
                  <a:pt x="876300" y="4086225"/>
                </a:cubicBezTo>
                <a:cubicBezTo>
                  <a:pt x="848798" y="4109144"/>
                  <a:pt x="847406" y="4115278"/>
                  <a:pt x="828675" y="4143375"/>
                </a:cubicBezTo>
                <a:cubicBezTo>
                  <a:pt x="819150" y="4140200"/>
                  <a:pt x="807200" y="4140950"/>
                  <a:pt x="800100" y="4133850"/>
                </a:cubicBezTo>
                <a:cubicBezTo>
                  <a:pt x="688975" y="4022725"/>
                  <a:pt x="814388" y="4111625"/>
                  <a:pt x="733425" y="4057650"/>
                </a:cubicBezTo>
                <a:cubicBezTo>
                  <a:pt x="723900" y="4064000"/>
                  <a:pt x="712945" y="4068605"/>
                  <a:pt x="704850" y="4076700"/>
                </a:cubicBezTo>
                <a:cubicBezTo>
                  <a:pt x="669708" y="4111842"/>
                  <a:pt x="704038" y="4102642"/>
                  <a:pt x="657225" y="4133850"/>
                </a:cubicBezTo>
                <a:cubicBezTo>
                  <a:pt x="571308" y="4191128"/>
                  <a:pt x="690001" y="4087487"/>
                  <a:pt x="600075" y="4162425"/>
                </a:cubicBezTo>
                <a:cubicBezTo>
                  <a:pt x="566502" y="4190403"/>
                  <a:pt x="559951" y="4208324"/>
                  <a:pt x="533400" y="4248150"/>
                </a:cubicBezTo>
                <a:cubicBezTo>
                  <a:pt x="527050" y="4257675"/>
                  <a:pt x="522445" y="4268630"/>
                  <a:pt x="514350" y="4276725"/>
                </a:cubicBezTo>
                <a:cubicBezTo>
                  <a:pt x="504825" y="4286250"/>
                  <a:pt x="494045" y="4294667"/>
                  <a:pt x="485775" y="4305300"/>
                </a:cubicBezTo>
                <a:cubicBezTo>
                  <a:pt x="471719" y="4323372"/>
                  <a:pt x="460375" y="4343400"/>
                  <a:pt x="447675" y="4362450"/>
                </a:cubicBezTo>
                <a:lnTo>
                  <a:pt x="428625" y="4391025"/>
                </a:lnTo>
                <a:cubicBezTo>
                  <a:pt x="407814" y="4422242"/>
                  <a:pt x="421023" y="4419600"/>
                  <a:pt x="400050" y="4419600"/>
                </a:cubicBezTo>
              </a:path>
            </a:pathLst>
          </a:custGeom>
          <a:noFill/>
          <a:ln w="508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84" name="Picture 5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003" y="1837306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" name="Picture 8" descr="pur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3503" y="3708973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Rectangle 13"/>
          <p:cNvSpPr>
            <a:spLocks noChangeArrowheads="1"/>
          </p:cNvSpPr>
          <p:nvPr/>
        </p:nvSpPr>
        <p:spPr bwMode="auto">
          <a:xfrm>
            <a:off x="6855794" y="2565970"/>
            <a:ext cx="1223963" cy="452439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Cairo</a:t>
            </a:r>
          </a:p>
        </p:txBody>
      </p:sp>
      <p:sp>
        <p:nvSpPr>
          <p:cNvPr id="87" name="Rectangle 13"/>
          <p:cNvSpPr>
            <a:spLocks noChangeArrowheads="1"/>
          </p:cNvSpPr>
          <p:nvPr/>
        </p:nvSpPr>
        <p:spPr bwMode="auto">
          <a:xfrm>
            <a:off x="7309819" y="4420170"/>
            <a:ext cx="1223963" cy="452439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Luxor</a:t>
            </a:r>
          </a:p>
        </p:txBody>
      </p:sp>
    </p:spTree>
    <p:extLst>
      <p:ext uri="{BB962C8B-B14F-4D97-AF65-F5344CB8AC3E}">
        <p14:creationId xmlns:p14="http://schemas.microsoft.com/office/powerpoint/2010/main" val="3964027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4467949" y="1434430"/>
            <a:ext cx="2397125" cy="1878013"/>
          </a:xfrm>
          <a:custGeom>
            <a:avLst/>
            <a:gdLst>
              <a:gd name="connsiteX0" fmla="*/ 116731 w 2397868"/>
              <a:gd name="connsiteY0" fmla="*/ 1862847 h 1877438"/>
              <a:gd name="connsiteX1" fmla="*/ 1123544 w 2397868"/>
              <a:gd name="connsiteY1" fmla="*/ 1877438 h 1877438"/>
              <a:gd name="connsiteX2" fmla="*/ 1293778 w 2397868"/>
              <a:gd name="connsiteY2" fmla="*/ 1434830 h 1877438"/>
              <a:gd name="connsiteX3" fmla="*/ 1721795 w 2397868"/>
              <a:gd name="connsiteY3" fmla="*/ 1352145 h 1877438"/>
              <a:gd name="connsiteX4" fmla="*/ 2067127 w 2397868"/>
              <a:gd name="connsiteY4" fmla="*/ 1001949 h 1877438"/>
              <a:gd name="connsiteX5" fmla="*/ 2397868 w 2397868"/>
              <a:gd name="connsiteY5" fmla="*/ 831715 h 1877438"/>
              <a:gd name="connsiteX6" fmla="*/ 2081719 w 2397868"/>
              <a:gd name="connsiteY6" fmla="*/ 651753 h 1877438"/>
              <a:gd name="connsiteX7" fmla="*/ 2067127 w 2397868"/>
              <a:gd name="connsiteY7" fmla="*/ 291830 h 1877438"/>
              <a:gd name="connsiteX8" fmla="*/ 1945531 w 2397868"/>
              <a:gd name="connsiteY8" fmla="*/ 393970 h 1877438"/>
              <a:gd name="connsiteX9" fmla="*/ 1877438 w 2397868"/>
              <a:gd name="connsiteY9" fmla="*/ 398834 h 1877438"/>
              <a:gd name="connsiteX10" fmla="*/ 1799617 w 2397868"/>
              <a:gd name="connsiteY10" fmla="*/ 379379 h 1877438"/>
              <a:gd name="connsiteX11" fmla="*/ 1668293 w 2397868"/>
              <a:gd name="connsiteY11" fmla="*/ 296694 h 1877438"/>
              <a:gd name="connsiteX12" fmla="*/ 1551561 w 2397868"/>
              <a:gd name="connsiteY12" fmla="*/ 282102 h 1877438"/>
              <a:gd name="connsiteX13" fmla="*/ 1366736 w 2397868"/>
              <a:gd name="connsiteY13" fmla="*/ 252919 h 1877438"/>
              <a:gd name="connsiteX14" fmla="*/ 1322961 w 2397868"/>
              <a:gd name="connsiteY14" fmla="*/ 184826 h 1877438"/>
              <a:gd name="connsiteX15" fmla="*/ 1245140 w 2397868"/>
              <a:gd name="connsiteY15" fmla="*/ 228600 h 1877438"/>
              <a:gd name="connsiteX16" fmla="*/ 1123544 w 2397868"/>
              <a:gd name="connsiteY16" fmla="*/ 194553 h 1877438"/>
              <a:gd name="connsiteX17" fmla="*/ 1108953 w 2397868"/>
              <a:gd name="connsiteY17" fmla="*/ 126460 h 1877438"/>
              <a:gd name="connsiteX18" fmla="*/ 933855 w 2397868"/>
              <a:gd name="connsiteY18" fmla="*/ 107004 h 1877438"/>
              <a:gd name="connsiteX19" fmla="*/ 714983 w 2397868"/>
              <a:gd name="connsiteY19" fmla="*/ 68094 h 1877438"/>
              <a:gd name="connsiteX20" fmla="*/ 515566 w 2397868"/>
              <a:gd name="connsiteY20" fmla="*/ 9728 h 1877438"/>
              <a:gd name="connsiteX21" fmla="*/ 282102 w 2397868"/>
              <a:gd name="connsiteY21" fmla="*/ 82685 h 1877438"/>
              <a:gd name="connsiteX22" fmla="*/ 204280 w 2397868"/>
              <a:gd name="connsiteY22" fmla="*/ 63230 h 1877438"/>
              <a:gd name="connsiteX23" fmla="*/ 189689 w 2397868"/>
              <a:gd name="connsiteY23" fmla="*/ 0 h 1877438"/>
              <a:gd name="connsiteX24" fmla="*/ 145914 w 2397868"/>
              <a:gd name="connsiteY24" fmla="*/ 72957 h 1877438"/>
              <a:gd name="connsiteX25" fmla="*/ 68093 w 2397868"/>
              <a:gd name="connsiteY25" fmla="*/ 141051 h 1877438"/>
              <a:gd name="connsiteX26" fmla="*/ 87549 w 2397868"/>
              <a:gd name="connsiteY26" fmla="*/ 209145 h 1877438"/>
              <a:gd name="connsiteX27" fmla="*/ 68093 w 2397868"/>
              <a:gd name="connsiteY27" fmla="*/ 262647 h 1877438"/>
              <a:gd name="connsiteX28" fmla="*/ 136187 w 2397868"/>
              <a:gd name="connsiteY28" fmla="*/ 432881 h 1877438"/>
              <a:gd name="connsiteX29" fmla="*/ 77821 w 2397868"/>
              <a:gd name="connsiteY29" fmla="*/ 569068 h 1877438"/>
              <a:gd name="connsiteX30" fmla="*/ 0 w 2397868"/>
              <a:gd name="connsiteY30" fmla="*/ 705255 h 1877438"/>
              <a:gd name="connsiteX31" fmla="*/ 68093 w 2397868"/>
              <a:gd name="connsiteY31" fmla="*/ 860898 h 1877438"/>
              <a:gd name="connsiteX32" fmla="*/ 43774 w 2397868"/>
              <a:gd name="connsiteY32" fmla="*/ 870626 h 1877438"/>
              <a:gd name="connsiteX33" fmla="*/ 87549 w 2397868"/>
              <a:gd name="connsiteY33" fmla="*/ 938719 h 1877438"/>
              <a:gd name="connsiteX34" fmla="*/ 58366 w 2397868"/>
              <a:gd name="connsiteY34" fmla="*/ 1011677 h 1877438"/>
              <a:gd name="connsiteX35" fmla="*/ 111868 w 2397868"/>
              <a:gd name="connsiteY35" fmla="*/ 1152728 h 1877438"/>
              <a:gd name="connsiteX36" fmla="*/ 116731 w 2397868"/>
              <a:gd name="connsiteY36" fmla="*/ 1862847 h 187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397868" h="1877438">
                <a:moveTo>
                  <a:pt x="116731" y="1862847"/>
                </a:moveTo>
                <a:lnTo>
                  <a:pt x="1123544" y="1877438"/>
                </a:lnTo>
                <a:lnTo>
                  <a:pt x="1293778" y="1434830"/>
                </a:lnTo>
                <a:lnTo>
                  <a:pt x="1721795" y="1352145"/>
                </a:lnTo>
                <a:lnTo>
                  <a:pt x="2067127" y="1001949"/>
                </a:lnTo>
                <a:lnTo>
                  <a:pt x="2397868" y="831715"/>
                </a:lnTo>
                <a:lnTo>
                  <a:pt x="2081719" y="651753"/>
                </a:lnTo>
                <a:lnTo>
                  <a:pt x="2067127" y="291830"/>
                </a:lnTo>
                <a:lnTo>
                  <a:pt x="1945531" y="393970"/>
                </a:lnTo>
                <a:lnTo>
                  <a:pt x="1877438" y="398834"/>
                </a:lnTo>
                <a:lnTo>
                  <a:pt x="1799617" y="379379"/>
                </a:lnTo>
                <a:lnTo>
                  <a:pt x="1668293" y="296694"/>
                </a:lnTo>
                <a:lnTo>
                  <a:pt x="1551561" y="282102"/>
                </a:lnTo>
                <a:lnTo>
                  <a:pt x="1366736" y="252919"/>
                </a:lnTo>
                <a:lnTo>
                  <a:pt x="1322961" y="184826"/>
                </a:lnTo>
                <a:lnTo>
                  <a:pt x="1245140" y="228600"/>
                </a:lnTo>
                <a:lnTo>
                  <a:pt x="1123544" y="194553"/>
                </a:lnTo>
                <a:lnTo>
                  <a:pt x="1108953" y="126460"/>
                </a:lnTo>
                <a:lnTo>
                  <a:pt x="933855" y="107004"/>
                </a:lnTo>
                <a:lnTo>
                  <a:pt x="714983" y="68094"/>
                </a:lnTo>
                <a:lnTo>
                  <a:pt x="515566" y="9728"/>
                </a:lnTo>
                <a:lnTo>
                  <a:pt x="282102" y="82685"/>
                </a:lnTo>
                <a:lnTo>
                  <a:pt x="204280" y="63230"/>
                </a:lnTo>
                <a:lnTo>
                  <a:pt x="189689" y="0"/>
                </a:lnTo>
                <a:lnTo>
                  <a:pt x="145914" y="72957"/>
                </a:lnTo>
                <a:lnTo>
                  <a:pt x="68093" y="141051"/>
                </a:lnTo>
                <a:lnTo>
                  <a:pt x="87549" y="209145"/>
                </a:lnTo>
                <a:lnTo>
                  <a:pt x="68093" y="262647"/>
                </a:lnTo>
                <a:lnTo>
                  <a:pt x="136187" y="432881"/>
                </a:lnTo>
                <a:lnTo>
                  <a:pt x="77821" y="569068"/>
                </a:lnTo>
                <a:lnTo>
                  <a:pt x="0" y="705255"/>
                </a:lnTo>
                <a:lnTo>
                  <a:pt x="68093" y="860898"/>
                </a:lnTo>
                <a:lnTo>
                  <a:pt x="43774" y="870626"/>
                </a:lnTo>
                <a:lnTo>
                  <a:pt x="87549" y="938719"/>
                </a:lnTo>
                <a:lnTo>
                  <a:pt x="58366" y="1011677"/>
                </a:lnTo>
                <a:lnTo>
                  <a:pt x="111868" y="1152728"/>
                </a:lnTo>
                <a:lnTo>
                  <a:pt x="116731" y="1862847"/>
                </a:lnTo>
                <a:close/>
              </a:path>
            </a:pathLst>
          </a:custGeom>
          <a:solidFill>
            <a:srgbClr val="FFCE6D"/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5595071" y="2047201"/>
            <a:ext cx="1684339" cy="1270000"/>
          </a:xfrm>
          <a:custGeom>
            <a:avLst/>
            <a:gdLst>
              <a:gd name="connsiteX0" fmla="*/ 0 w 1682885"/>
              <a:gd name="connsiteY0" fmla="*/ 1269459 h 1269459"/>
              <a:gd name="connsiteX1" fmla="*/ 559341 w 1682885"/>
              <a:gd name="connsiteY1" fmla="*/ 1254868 h 1269459"/>
              <a:gd name="connsiteX2" fmla="*/ 593387 w 1682885"/>
              <a:gd name="connsiteY2" fmla="*/ 1167319 h 1269459"/>
              <a:gd name="connsiteX3" fmla="*/ 856034 w 1682885"/>
              <a:gd name="connsiteY3" fmla="*/ 1035995 h 1269459"/>
              <a:gd name="connsiteX4" fmla="*/ 963038 w 1682885"/>
              <a:gd name="connsiteY4" fmla="*/ 943583 h 1269459"/>
              <a:gd name="connsiteX5" fmla="*/ 1065179 w 1682885"/>
              <a:gd name="connsiteY5" fmla="*/ 593387 h 1269459"/>
              <a:gd name="connsiteX6" fmla="*/ 1225685 w 1682885"/>
              <a:gd name="connsiteY6" fmla="*/ 408561 h 1269459"/>
              <a:gd name="connsiteX7" fmla="*/ 1425102 w 1682885"/>
              <a:gd name="connsiteY7" fmla="*/ 286965 h 1269459"/>
              <a:gd name="connsiteX8" fmla="*/ 1536970 w 1682885"/>
              <a:gd name="connsiteY8" fmla="*/ 286965 h 1269459"/>
              <a:gd name="connsiteX9" fmla="*/ 1575881 w 1682885"/>
              <a:gd name="connsiteY9" fmla="*/ 447472 h 1269459"/>
              <a:gd name="connsiteX10" fmla="*/ 1634247 w 1682885"/>
              <a:gd name="connsiteY10" fmla="*/ 447472 h 1269459"/>
              <a:gd name="connsiteX11" fmla="*/ 1658566 w 1682885"/>
              <a:gd name="connsiteY11" fmla="*/ 335604 h 1269459"/>
              <a:gd name="connsiteX12" fmla="*/ 1682885 w 1682885"/>
              <a:gd name="connsiteY12" fmla="*/ 248055 h 1269459"/>
              <a:gd name="connsiteX13" fmla="*/ 1678021 w 1682885"/>
              <a:gd name="connsiteY13" fmla="*/ 160506 h 1269459"/>
              <a:gd name="connsiteX14" fmla="*/ 1609928 w 1682885"/>
              <a:gd name="connsiteY14" fmla="*/ 77821 h 1269459"/>
              <a:gd name="connsiteX15" fmla="*/ 1512651 w 1682885"/>
              <a:gd name="connsiteY15" fmla="*/ 38910 h 1269459"/>
              <a:gd name="connsiteX16" fmla="*/ 1502923 w 1682885"/>
              <a:gd name="connsiteY16" fmla="*/ 0 h 1269459"/>
              <a:gd name="connsiteX17" fmla="*/ 1240277 w 1682885"/>
              <a:gd name="connsiteY17" fmla="*/ 199417 h 1269459"/>
              <a:gd name="connsiteX18" fmla="*/ 933855 w 1682885"/>
              <a:gd name="connsiteY18" fmla="*/ 403697 h 1269459"/>
              <a:gd name="connsiteX19" fmla="*/ 583660 w 1682885"/>
              <a:gd name="connsiteY19" fmla="*/ 729574 h 1269459"/>
              <a:gd name="connsiteX20" fmla="*/ 160506 w 1682885"/>
              <a:gd name="connsiteY20" fmla="*/ 836578 h 1269459"/>
              <a:gd name="connsiteX21" fmla="*/ 0 w 1682885"/>
              <a:gd name="connsiteY21" fmla="*/ 1269459 h 1269459"/>
              <a:gd name="connsiteX0" fmla="*/ 0 w 1682885"/>
              <a:gd name="connsiteY0" fmla="*/ 1269459 h 1269459"/>
              <a:gd name="connsiteX1" fmla="*/ 559341 w 1682885"/>
              <a:gd name="connsiteY1" fmla="*/ 1254868 h 1269459"/>
              <a:gd name="connsiteX2" fmla="*/ 593387 w 1682885"/>
              <a:gd name="connsiteY2" fmla="*/ 1167319 h 1269459"/>
              <a:gd name="connsiteX3" fmla="*/ 856034 w 1682885"/>
              <a:gd name="connsiteY3" fmla="*/ 1035995 h 1269459"/>
              <a:gd name="connsiteX4" fmla="*/ 963038 w 1682885"/>
              <a:gd name="connsiteY4" fmla="*/ 943583 h 1269459"/>
              <a:gd name="connsiteX5" fmla="*/ 1012305 w 1682885"/>
              <a:gd name="connsiteY5" fmla="*/ 746928 h 1269459"/>
              <a:gd name="connsiteX6" fmla="*/ 1065179 w 1682885"/>
              <a:gd name="connsiteY6" fmla="*/ 593387 h 1269459"/>
              <a:gd name="connsiteX7" fmla="*/ 1225685 w 1682885"/>
              <a:gd name="connsiteY7" fmla="*/ 408561 h 1269459"/>
              <a:gd name="connsiteX8" fmla="*/ 1425102 w 1682885"/>
              <a:gd name="connsiteY8" fmla="*/ 286965 h 1269459"/>
              <a:gd name="connsiteX9" fmla="*/ 1536970 w 1682885"/>
              <a:gd name="connsiteY9" fmla="*/ 286965 h 1269459"/>
              <a:gd name="connsiteX10" fmla="*/ 1575881 w 1682885"/>
              <a:gd name="connsiteY10" fmla="*/ 447472 h 1269459"/>
              <a:gd name="connsiteX11" fmla="*/ 1634247 w 1682885"/>
              <a:gd name="connsiteY11" fmla="*/ 447472 h 1269459"/>
              <a:gd name="connsiteX12" fmla="*/ 1658566 w 1682885"/>
              <a:gd name="connsiteY12" fmla="*/ 335604 h 1269459"/>
              <a:gd name="connsiteX13" fmla="*/ 1682885 w 1682885"/>
              <a:gd name="connsiteY13" fmla="*/ 248055 h 1269459"/>
              <a:gd name="connsiteX14" fmla="*/ 1678021 w 1682885"/>
              <a:gd name="connsiteY14" fmla="*/ 160506 h 1269459"/>
              <a:gd name="connsiteX15" fmla="*/ 1609928 w 1682885"/>
              <a:gd name="connsiteY15" fmla="*/ 77821 h 1269459"/>
              <a:gd name="connsiteX16" fmla="*/ 1512651 w 1682885"/>
              <a:gd name="connsiteY16" fmla="*/ 38910 h 1269459"/>
              <a:gd name="connsiteX17" fmla="*/ 1502923 w 1682885"/>
              <a:gd name="connsiteY17" fmla="*/ 0 h 1269459"/>
              <a:gd name="connsiteX18" fmla="*/ 1240277 w 1682885"/>
              <a:gd name="connsiteY18" fmla="*/ 199417 h 1269459"/>
              <a:gd name="connsiteX19" fmla="*/ 933855 w 1682885"/>
              <a:gd name="connsiteY19" fmla="*/ 403697 h 1269459"/>
              <a:gd name="connsiteX20" fmla="*/ 583660 w 1682885"/>
              <a:gd name="connsiteY20" fmla="*/ 729574 h 1269459"/>
              <a:gd name="connsiteX21" fmla="*/ 160506 w 1682885"/>
              <a:gd name="connsiteY21" fmla="*/ 836578 h 1269459"/>
              <a:gd name="connsiteX22" fmla="*/ 0 w 1682885"/>
              <a:gd name="connsiteY22" fmla="*/ 1269459 h 1269459"/>
              <a:gd name="connsiteX0" fmla="*/ 0 w 1682885"/>
              <a:gd name="connsiteY0" fmla="*/ 1269459 h 1269459"/>
              <a:gd name="connsiteX1" fmla="*/ 559341 w 1682885"/>
              <a:gd name="connsiteY1" fmla="*/ 1254868 h 1269459"/>
              <a:gd name="connsiteX2" fmla="*/ 593387 w 1682885"/>
              <a:gd name="connsiteY2" fmla="*/ 1167319 h 1269459"/>
              <a:gd name="connsiteX3" fmla="*/ 856034 w 1682885"/>
              <a:gd name="connsiteY3" fmla="*/ 1035995 h 1269459"/>
              <a:gd name="connsiteX4" fmla="*/ 963038 w 1682885"/>
              <a:gd name="connsiteY4" fmla="*/ 943583 h 1269459"/>
              <a:gd name="connsiteX5" fmla="*/ 1036079 w 1682885"/>
              <a:gd name="connsiteY5" fmla="*/ 750326 h 1269459"/>
              <a:gd name="connsiteX6" fmla="*/ 1065179 w 1682885"/>
              <a:gd name="connsiteY6" fmla="*/ 593387 h 1269459"/>
              <a:gd name="connsiteX7" fmla="*/ 1225685 w 1682885"/>
              <a:gd name="connsiteY7" fmla="*/ 408561 h 1269459"/>
              <a:gd name="connsiteX8" fmla="*/ 1425102 w 1682885"/>
              <a:gd name="connsiteY8" fmla="*/ 286965 h 1269459"/>
              <a:gd name="connsiteX9" fmla="*/ 1536970 w 1682885"/>
              <a:gd name="connsiteY9" fmla="*/ 286965 h 1269459"/>
              <a:gd name="connsiteX10" fmla="*/ 1575881 w 1682885"/>
              <a:gd name="connsiteY10" fmla="*/ 447472 h 1269459"/>
              <a:gd name="connsiteX11" fmla="*/ 1634247 w 1682885"/>
              <a:gd name="connsiteY11" fmla="*/ 447472 h 1269459"/>
              <a:gd name="connsiteX12" fmla="*/ 1658566 w 1682885"/>
              <a:gd name="connsiteY12" fmla="*/ 335604 h 1269459"/>
              <a:gd name="connsiteX13" fmla="*/ 1682885 w 1682885"/>
              <a:gd name="connsiteY13" fmla="*/ 248055 h 1269459"/>
              <a:gd name="connsiteX14" fmla="*/ 1678021 w 1682885"/>
              <a:gd name="connsiteY14" fmla="*/ 160506 h 1269459"/>
              <a:gd name="connsiteX15" fmla="*/ 1609928 w 1682885"/>
              <a:gd name="connsiteY15" fmla="*/ 77821 h 1269459"/>
              <a:gd name="connsiteX16" fmla="*/ 1512651 w 1682885"/>
              <a:gd name="connsiteY16" fmla="*/ 38910 h 1269459"/>
              <a:gd name="connsiteX17" fmla="*/ 1502923 w 1682885"/>
              <a:gd name="connsiteY17" fmla="*/ 0 h 1269459"/>
              <a:gd name="connsiteX18" fmla="*/ 1240277 w 1682885"/>
              <a:gd name="connsiteY18" fmla="*/ 199417 h 1269459"/>
              <a:gd name="connsiteX19" fmla="*/ 933855 w 1682885"/>
              <a:gd name="connsiteY19" fmla="*/ 403697 h 1269459"/>
              <a:gd name="connsiteX20" fmla="*/ 583660 w 1682885"/>
              <a:gd name="connsiteY20" fmla="*/ 729574 h 1269459"/>
              <a:gd name="connsiteX21" fmla="*/ 160506 w 1682885"/>
              <a:gd name="connsiteY21" fmla="*/ 836578 h 1269459"/>
              <a:gd name="connsiteX22" fmla="*/ 0 w 1682885"/>
              <a:gd name="connsiteY22" fmla="*/ 1269459 h 1269459"/>
              <a:gd name="connsiteX0" fmla="*/ 0 w 1682885"/>
              <a:gd name="connsiteY0" fmla="*/ 1269459 h 1269459"/>
              <a:gd name="connsiteX1" fmla="*/ 559341 w 1682885"/>
              <a:gd name="connsiteY1" fmla="*/ 1254868 h 1269459"/>
              <a:gd name="connsiteX2" fmla="*/ 593387 w 1682885"/>
              <a:gd name="connsiteY2" fmla="*/ 1167319 h 1269459"/>
              <a:gd name="connsiteX3" fmla="*/ 856034 w 1682885"/>
              <a:gd name="connsiteY3" fmla="*/ 1035995 h 1269459"/>
              <a:gd name="connsiteX4" fmla="*/ 963038 w 1682885"/>
              <a:gd name="connsiteY4" fmla="*/ 943583 h 1269459"/>
              <a:gd name="connsiteX5" fmla="*/ 1036079 w 1682885"/>
              <a:gd name="connsiteY5" fmla="*/ 750326 h 1269459"/>
              <a:gd name="connsiteX6" fmla="*/ 1065179 w 1682885"/>
              <a:gd name="connsiteY6" fmla="*/ 593387 h 1269459"/>
              <a:gd name="connsiteX7" fmla="*/ 1225685 w 1682885"/>
              <a:gd name="connsiteY7" fmla="*/ 408561 h 1269459"/>
              <a:gd name="connsiteX8" fmla="*/ 1425102 w 1682885"/>
              <a:gd name="connsiteY8" fmla="*/ 286965 h 1269459"/>
              <a:gd name="connsiteX9" fmla="*/ 1536970 w 1682885"/>
              <a:gd name="connsiteY9" fmla="*/ 286965 h 1269459"/>
              <a:gd name="connsiteX10" fmla="*/ 1575881 w 1682885"/>
              <a:gd name="connsiteY10" fmla="*/ 447472 h 1269459"/>
              <a:gd name="connsiteX11" fmla="*/ 1634247 w 1682885"/>
              <a:gd name="connsiteY11" fmla="*/ 447472 h 1269459"/>
              <a:gd name="connsiteX12" fmla="*/ 1658566 w 1682885"/>
              <a:gd name="connsiteY12" fmla="*/ 335604 h 1269459"/>
              <a:gd name="connsiteX13" fmla="*/ 1682885 w 1682885"/>
              <a:gd name="connsiteY13" fmla="*/ 248055 h 1269459"/>
              <a:gd name="connsiteX14" fmla="*/ 1678021 w 1682885"/>
              <a:gd name="connsiteY14" fmla="*/ 160506 h 1269459"/>
              <a:gd name="connsiteX15" fmla="*/ 1609928 w 1682885"/>
              <a:gd name="connsiteY15" fmla="*/ 77821 h 1269459"/>
              <a:gd name="connsiteX16" fmla="*/ 1512651 w 1682885"/>
              <a:gd name="connsiteY16" fmla="*/ 38910 h 1269459"/>
              <a:gd name="connsiteX17" fmla="*/ 1502923 w 1682885"/>
              <a:gd name="connsiteY17" fmla="*/ 0 h 1269459"/>
              <a:gd name="connsiteX18" fmla="*/ 1240277 w 1682885"/>
              <a:gd name="connsiteY18" fmla="*/ 199417 h 1269459"/>
              <a:gd name="connsiteX19" fmla="*/ 933855 w 1682885"/>
              <a:gd name="connsiteY19" fmla="*/ 403697 h 1269459"/>
              <a:gd name="connsiteX20" fmla="*/ 583660 w 1682885"/>
              <a:gd name="connsiteY20" fmla="*/ 729574 h 1269459"/>
              <a:gd name="connsiteX21" fmla="*/ 177489 w 1682885"/>
              <a:gd name="connsiteY21" fmla="*/ 819590 h 1269459"/>
              <a:gd name="connsiteX22" fmla="*/ 0 w 1682885"/>
              <a:gd name="connsiteY22" fmla="*/ 1269459 h 1269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682885" h="1269459">
                <a:moveTo>
                  <a:pt x="0" y="1269459"/>
                </a:moveTo>
                <a:lnTo>
                  <a:pt x="559341" y="1254868"/>
                </a:lnTo>
                <a:lnTo>
                  <a:pt x="593387" y="1167319"/>
                </a:lnTo>
                <a:lnTo>
                  <a:pt x="856034" y="1035995"/>
                </a:lnTo>
                <a:lnTo>
                  <a:pt x="963038" y="943583"/>
                </a:lnTo>
                <a:lnTo>
                  <a:pt x="1036079" y="750326"/>
                </a:lnTo>
                <a:lnTo>
                  <a:pt x="1065179" y="593387"/>
                </a:lnTo>
                <a:lnTo>
                  <a:pt x="1225685" y="408561"/>
                </a:lnTo>
                <a:lnTo>
                  <a:pt x="1425102" y="286965"/>
                </a:lnTo>
                <a:lnTo>
                  <a:pt x="1536970" y="286965"/>
                </a:lnTo>
                <a:lnTo>
                  <a:pt x="1575881" y="447472"/>
                </a:lnTo>
                <a:lnTo>
                  <a:pt x="1634247" y="447472"/>
                </a:lnTo>
                <a:lnTo>
                  <a:pt x="1658566" y="335604"/>
                </a:lnTo>
                <a:lnTo>
                  <a:pt x="1682885" y="248055"/>
                </a:lnTo>
                <a:lnTo>
                  <a:pt x="1678021" y="160506"/>
                </a:lnTo>
                <a:lnTo>
                  <a:pt x="1609928" y="77821"/>
                </a:lnTo>
                <a:lnTo>
                  <a:pt x="1512651" y="38910"/>
                </a:lnTo>
                <a:lnTo>
                  <a:pt x="1502923" y="0"/>
                </a:lnTo>
                <a:lnTo>
                  <a:pt x="1240277" y="199417"/>
                </a:lnTo>
                <a:lnTo>
                  <a:pt x="933855" y="403697"/>
                </a:lnTo>
                <a:lnTo>
                  <a:pt x="583660" y="729574"/>
                </a:lnTo>
                <a:lnTo>
                  <a:pt x="177489" y="819590"/>
                </a:lnTo>
                <a:lnTo>
                  <a:pt x="0" y="1269459"/>
                </a:lnTo>
                <a:close/>
              </a:path>
            </a:pathLst>
          </a:custGeom>
          <a:solidFill>
            <a:srgbClr val="FFCE6D"/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4583832" y="3291805"/>
            <a:ext cx="3365500" cy="2657475"/>
          </a:xfrm>
          <a:custGeom>
            <a:avLst/>
            <a:gdLst>
              <a:gd name="connsiteX0" fmla="*/ 14592 w 3365771"/>
              <a:gd name="connsiteY0" fmla="*/ 9727 h 2645923"/>
              <a:gd name="connsiteX1" fmla="*/ 0 w 3365771"/>
              <a:gd name="connsiteY1" fmla="*/ 2645923 h 2645923"/>
              <a:gd name="connsiteX2" fmla="*/ 2714017 w 3365771"/>
              <a:gd name="connsiteY2" fmla="*/ 2645923 h 2645923"/>
              <a:gd name="connsiteX3" fmla="*/ 2665379 w 3365771"/>
              <a:gd name="connsiteY3" fmla="*/ 2568102 h 2645923"/>
              <a:gd name="connsiteX4" fmla="*/ 2704290 w 3365771"/>
              <a:gd name="connsiteY4" fmla="*/ 2524327 h 2645923"/>
              <a:gd name="connsiteX5" fmla="*/ 2796702 w 3365771"/>
              <a:gd name="connsiteY5" fmla="*/ 2480553 h 2645923"/>
              <a:gd name="connsiteX6" fmla="*/ 2825885 w 3365771"/>
              <a:gd name="connsiteY6" fmla="*/ 2393004 h 2645923"/>
              <a:gd name="connsiteX7" fmla="*/ 2825885 w 3365771"/>
              <a:gd name="connsiteY7" fmla="*/ 2324910 h 2645923"/>
              <a:gd name="connsiteX8" fmla="*/ 2898843 w 3365771"/>
              <a:gd name="connsiteY8" fmla="*/ 2295727 h 2645923"/>
              <a:gd name="connsiteX9" fmla="*/ 2928026 w 3365771"/>
              <a:gd name="connsiteY9" fmla="*/ 2305455 h 2645923"/>
              <a:gd name="connsiteX10" fmla="*/ 3030166 w 3365771"/>
              <a:gd name="connsiteY10" fmla="*/ 2251953 h 2645923"/>
              <a:gd name="connsiteX11" fmla="*/ 3103124 w 3365771"/>
              <a:gd name="connsiteY11" fmla="*/ 2261680 h 2645923"/>
              <a:gd name="connsiteX12" fmla="*/ 3156626 w 3365771"/>
              <a:gd name="connsiteY12" fmla="*/ 2290863 h 2645923"/>
              <a:gd name="connsiteX13" fmla="*/ 3287949 w 3365771"/>
              <a:gd name="connsiteY13" fmla="*/ 1984442 h 2645923"/>
              <a:gd name="connsiteX14" fmla="*/ 3176081 w 3365771"/>
              <a:gd name="connsiteY14" fmla="*/ 1979578 h 2645923"/>
              <a:gd name="connsiteX15" fmla="*/ 3185809 w 3365771"/>
              <a:gd name="connsiteY15" fmla="*/ 1838527 h 2645923"/>
              <a:gd name="connsiteX16" fmla="*/ 3297677 w 3365771"/>
              <a:gd name="connsiteY16" fmla="*/ 1814208 h 2645923"/>
              <a:gd name="connsiteX17" fmla="*/ 3234447 w 3365771"/>
              <a:gd name="connsiteY17" fmla="*/ 1765570 h 2645923"/>
              <a:gd name="connsiteX18" fmla="*/ 3273358 w 3365771"/>
              <a:gd name="connsiteY18" fmla="*/ 1707204 h 2645923"/>
              <a:gd name="connsiteX19" fmla="*/ 3326860 w 3365771"/>
              <a:gd name="connsiteY19" fmla="*/ 1702340 h 2645923"/>
              <a:gd name="connsiteX20" fmla="*/ 3365771 w 3365771"/>
              <a:gd name="connsiteY20" fmla="*/ 1468876 h 2645923"/>
              <a:gd name="connsiteX21" fmla="*/ 3346315 w 3365771"/>
              <a:gd name="connsiteY21" fmla="*/ 1264595 h 2645923"/>
              <a:gd name="connsiteX22" fmla="*/ 3263630 w 3365771"/>
              <a:gd name="connsiteY22" fmla="*/ 1172183 h 2645923"/>
              <a:gd name="connsiteX23" fmla="*/ 3210128 w 3365771"/>
              <a:gd name="connsiteY23" fmla="*/ 1133272 h 2645923"/>
              <a:gd name="connsiteX24" fmla="*/ 3171217 w 3365771"/>
              <a:gd name="connsiteY24" fmla="*/ 958174 h 2645923"/>
              <a:gd name="connsiteX25" fmla="*/ 3258766 w 3365771"/>
              <a:gd name="connsiteY25" fmla="*/ 865761 h 2645923"/>
              <a:gd name="connsiteX26" fmla="*/ 3292813 w 3365771"/>
              <a:gd name="connsiteY26" fmla="*/ 812259 h 2645923"/>
              <a:gd name="connsiteX27" fmla="*/ 3297677 w 3365771"/>
              <a:gd name="connsiteY27" fmla="*/ 783076 h 2645923"/>
              <a:gd name="connsiteX28" fmla="*/ 3200400 w 3365771"/>
              <a:gd name="connsiteY28" fmla="*/ 758757 h 2645923"/>
              <a:gd name="connsiteX29" fmla="*/ 3088532 w 3365771"/>
              <a:gd name="connsiteY29" fmla="*/ 787940 h 2645923"/>
              <a:gd name="connsiteX30" fmla="*/ 3044758 w 3365771"/>
              <a:gd name="connsiteY30" fmla="*/ 802532 h 2645923"/>
              <a:gd name="connsiteX31" fmla="*/ 2655651 w 3365771"/>
              <a:gd name="connsiteY31" fmla="*/ 364787 h 2645923"/>
              <a:gd name="connsiteX32" fmla="*/ 2597285 w 3365771"/>
              <a:gd name="connsiteY32" fmla="*/ 223736 h 2645923"/>
              <a:gd name="connsiteX33" fmla="*/ 2485417 w 3365771"/>
              <a:gd name="connsiteY33" fmla="*/ 199417 h 2645923"/>
              <a:gd name="connsiteX34" fmla="*/ 2422188 w 3365771"/>
              <a:gd name="connsiteY34" fmla="*/ 68093 h 2645923"/>
              <a:gd name="connsiteX35" fmla="*/ 2412460 w 3365771"/>
              <a:gd name="connsiteY35" fmla="*/ 0 h 2645923"/>
              <a:gd name="connsiteX36" fmla="*/ 1590473 w 3365771"/>
              <a:gd name="connsiteY36" fmla="*/ 0 h 2645923"/>
              <a:gd name="connsiteX37" fmla="*/ 1001949 w 3365771"/>
              <a:gd name="connsiteY37" fmla="*/ 19455 h 2645923"/>
              <a:gd name="connsiteX38" fmla="*/ 14592 w 3365771"/>
              <a:gd name="connsiteY38" fmla="*/ 9727 h 2645923"/>
              <a:gd name="connsiteX0" fmla="*/ 4394 w 3365771"/>
              <a:gd name="connsiteY0" fmla="*/ 0 h 2656590"/>
              <a:gd name="connsiteX1" fmla="*/ 0 w 3365771"/>
              <a:gd name="connsiteY1" fmla="*/ 2656590 h 2656590"/>
              <a:gd name="connsiteX2" fmla="*/ 2714017 w 3365771"/>
              <a:gd name="connsiteY2" fmla="*/ 2656590 h 2656590"/>
              <a:gd name="connsiteX3" fmla="*/ 2665379 w 3365771"/>
              <a:gd name="connsiteY3" fmla="*/ 2578769 h 2656590"/>
              <a:gd name="connsiteX4" fmla="*/ 2704290 w 3365771"/>
              <a:gd name="connsiteY4" fmla="*/ 2534994 h 2656590"/>
              <a:gd name="connsiteX5" fmla="*/ 2796702 w 3365771"/>
              <a:gd name="connsiteY5" fmla="*/ 2491220 h 2656590"/>
              <a:gd name="connsiteX6" fmla="*/ 2825885 w 3365771"/>
              <a:gd name="connsiteY6" fmla="*/ 2403671 h 2656590"/>
              <a:gd name="connsiteX7" fmla="*/ 2825885 w 3365771"/>
              <a:gd name="connsiteY7" fmla="*/ 2335577 h 2656590"/>
              <a:gd name="connsiteX8" fmla="*/ 2898843 w 3365771"/>
              <a:gd name="connsiteY8" fmla="*/ 2306394 h 2656590"/>
              <a:gd name="connsiteX9" fmla="*/ 2928026 w 3365771"/>
              <a:gd name="connsiteY9" fmla="*/ 2316122 h 2656590"/>
              <a:gd name="connsiteX10" fmla="*/ 3030166 w 3365771"/>
              <a:gd name="connsiteY10" fmla="*/ 2262620 h 2656590"/>
              <a:gd name="connsiteX11" fmla="*/ 3103124 w 3365771"/>
              <a:gd name="connsiteY11" fmla="*/ 2272347 h 2656590"/>
              <a:gd name="connsiteX12" fmla="*/ 3156626 w 3365771"/>
              <a:gd name="connsiteY12" fmla="*/ 2301530 h 2656590"/>
              <a:gd name="connsiteX13" fmla="*/ 3287949 w 3365771"/>
              <a:gd name="connsiteY13" fmla="*/ 1995109 h 2656590"/>
              <a:gd name="connsiteX14" fmla="*/ 3176081 w 3365771"/>
              <a:gd name="connsiteY14" fmla="*/ 1990245 h 2656590"/>
              <a:gd name="connsiteX15" fmla="*/ 3185809 w 3365771"/>
              <a:gd name="connsiteY15" fmla="*/ 1849194 h 2656590"/>
              <a:gd name="connsiteX16" fmla="*/ 3297677 w 3365771"/>
              <a:gd name="connsiteY16" fmla="*/ 1824875 h 2656590"/>
              <a:gd name="connsiteX17" fmla="*/ 3234447 w 3365771"/>
              <a:gd name="connsiteY17" fmla="*/ 1776237 h 2656590"/>
              <a:gd name="connsiteX18" fmla="*/ 3273358 w 3365771"/>
              <a:gd name="connsiteY18" fmla="*/ 1717871 h 2656590"/>
              <a:gd name="connsiteX19" fmla="*/ 3326860 w 3365771"/>
              <a:gd name="connsiteY19" fmla="*/ 1713007 h 2656590"/>
              <a:gd name="connsiteX20" fmla="*/ 3365771 w 3365771"/>
              <a:gd name="connsiteY20" fmla="*/ 1479543 h 2656590"/>
              <a:gd name="connsiteX21" fmla="*/ 3346315 w 3365771"/>
              <a:gd name="connsiteY21" fmla="*/ 1275262 h 2656590"/>
              <a:gd name="connsiteX22" fmla="*/ 3263630 w 3365771"/>
              <a:gd name="connsiteY22" fmla="*/ 1182850 h 2656590"/>
              <a:gd name="connsiteX23" fmla="*/ 3210128 w 3365771"/>
              <a:gd name="connsiteY23" fmla="*/ 1143939 h 2656590"/>
              <a:gd name="connsiteX24" fmla="*/ 3171217 w 3365771"/>
              <a:gd name="connsiteY24" fmla="*/ 968841 h 2656590"/>
              <a:gd name="connsiteX25" fmla="*/ 3258766 w 3365771"/>
              <a:gd name="connsiteY25" fmla="*/ 876428 h 2656590"/>
              <a:gd name="connsiteX26" fmla="*/ 3292813 w 3365771"/>
              <a:gd name="connsiteY26" fmla="*/ 822926 h 2656590"/>
              <a:gd name="connsiteX27" fmla="*/ 3297677 w 3365771"/>
              <a:gd name="connsiteY27" fmla="*/ 793743 h 2656590"/>
              <a:gd name="connsiteX28" fmla="*/ 3200400 w 3365771"/>
              <a:gd name="connsiteY28" fmla="*/ 769424 h 2656590"/>
              <a:gd name="connsiteX29" fmla="*/ 3088532 w 3365771"/>
              <a:gd name="connsiteY29" fmla="*/ 798607 h 2656590"/>
              <a:gd name="connsiteX30" fmla="*/ 3044758 w 3365771"/>
              <a:gd name="connsiteY30" fmla="*/ 813199 h 2656590"/>
              <a:gd name="connsiteX31" fmla="*/ 2655651 w 3365771"/>
              <a:gd name="connsiteY31" fmla="*/ 375454 h 2656590"/>
              <a:gd name="connsiteX32" fmla="*/ 2597285 w 3365771"/>
              <a:gd name="connsiteY32" fmla="*/ 234403 h 2656590"/>
              <a:gd name="connsiteX33" fmla="*/ 2485417 w 3365771"/>
              <a:gd name="connsiteY33" fmla="*/ 210084 h 2656590"/>
              <a:gd name="connsiteX34" fmla="*/ 2422188 w 3365771"/>
              <a:gd name="connsiteY34" fmla="*/ 78760 h 2656590"/>
              <a:gd name="connsiteX35" fmla="*/ 2412460 w 3365771"/>
              <a:gd name="connsiteY35" fmla="*/ 10667 h 2656590"/>
              <a:gd name="connsiteX36" fmla="*/ 1590473 w 3365771"/>
              <a:gd name="connsiteY36" fmla="*/ 10667 h 2656590"/>
              <a:gd name="connsiteX37" fmla="*/ 1001949 w 3365771"/>
              <a:gd name="connsiteY37" fmla="*/ 30122 h 2656590"/>
              <a:gd name="connsiteX38" fmla="*/ 4394 w 3365771"/>
              <a:gd name="connsiteY38" fmla="*/ 0 h 2656590"/>
              <a:gd name="connsiteX0" fmla="*/ 4394 w 3365771"/>
              <a:gd name="connsiteY0" fmla="*/ 0 h 2656590"/>
              <a:gd name="connsiteX1" fmla="*/ 0 w 3365771"/>
              <a:gd name="connsiteY1" fmla="*/ 2656590 h 2656590"/>
              <a:gd name="connsiteX2" fmla="*/ 2714017 w 3365771"/>
              <a:gd name="connsiteY2" fmla="*/ 2656590 h 2656590"/>
              <a:gd name="connsiteX3" fmla="*/ 2665379 w 3365771"/>
              <a:gd name="connsiteY3" fmla="*/ 2578769 h 2656590"/>
              <a:gd name="connsiteX4" fmla="*/ 2704290 w 3365771"/>
              <a:gd name="connsiteY4" fmla="*/ 2534994 h 2656590"/>
              <a:gd name="connsiteX5" fmla="*/ 2796702 w 3365771"/>
              <a:gd name="connsiteY5" fmla="*/ 2491220 h 2656590"/>
              <a:gd name="connsiteX6" fmla="*/ 2825885 w 3365771"/>
              <a:gd name="connsiteY6" fmla="*/ 2403671 h 2656590"/>
              <a:gd name="connsiteX7" fmla="*/ 2825885 w 3365771"/>
              <a:gd name="connsiteY7" fmla="*/ 2335577 h 2656590"/>
              <a:gd name="connsiteX8" fmla="*/ 2898843 w 3365771"/>
              <a:gd name="connsiteY8" fmla="*/ 2306394 h 2656590"/>
              <a:gd name="connsiteX9" fmla="*/ 2928026 w 3365771"/>
              <a:gd name="connsiteY9" fmla="*/ 2316122 h 2656590"/>
              <a:gd name="connsiteX10" fmla="*/ 3030166 w 3365771"/>
              <a:gd name="connsiteY10" fmla="*/ 2262620 h 2656590"/>
              <a:gd name="connsiteX11" fmla="*/ 3103124 w 3365771"/>
              <a:gd name="connsiteY11" fmla="*/ 2272347 h 2656590"/>
              <a:gd name="connsiteX12" fmla="*/ 3156626 w 3365771"/>
              <a:gd name="connsiteY12" fmla="*/ 2301530 h 2656590"/>
              <a:gd name="connsiteX13" fmla="*/ 3287949 w 3365771"/>
              <a:gd name="connsiteY13" fmla="*/ 1995109 h 2656590"/>
              <a:gd name="connsiteX14" fmla="*/ 3176081 w 3365771"/>
              <a:gd name="connsiteY14" fmla="*/ 1990245 h 2656590"/>
              <a:gd name="connsiteX15" fmla="*/ 3185809 w 3365771"/>
              <a:gd name="connsiteY15" fmla="*/ 1849194 h 2656590"/>
              <a:gd name="connsiteX16" fmla="*/ 3297677 w 3365771"/>
              <a:gd name="connsiteY16" fmla="*/ 1824875 h 2656590"/>
              <a:gd name="connsiteX17" fmla="*/ 3234447 w 3365771"/>
              <a:gd name="connsiteY17" fmla="*/ 1776237 h 2656590"/>
              <a:gd name="connsiteX18" fmla="*/ 3273358 w 3365771"/>
              <a:gd name="connsiteY18" fmla="*/ 1717871 h 2656590"/>
              <a:gd name="connsiteX19" fmla="*/ 3326860 w 3365771"/>
              <a:gd name="connsiteY19" fmla="*/ 1713007 h 2656590"/>
              <a:gd name="connsiteX20" fmla="*/ 3365771 w 3365771"/>
              <a:gd name="connsiteY20" fmla="*/ 1479543 h 2656590"/>
              <a:gd name="connsiteX21" fmla="*/ 3346315 w 3365771"/>
              <a:gd name="connsiteY21" fmla="*/ 1275262 h 2656590"/>
              <a:gd name="connsiteX22" fmla="*/ 3263630 w 3365771"/>
              <a:gd name="connsiteY22" fmla="*/ 1182850 h 2656590"/>
              <a:gd name="connsiteX23" fmla="*/ 3210128 w 3365771"/>
              <a:gd name="connsiteY23" fmla="*/ 1143939 h 2656590"/>
              <a:gd name="connsiteX24" fmla="*/ 3171217 w 3365771"/>
              <a:gd name="connsiteY24" fmla="*/ 968841 h 2656590"/>
              <a:gd name="connsiteX25" fmla="*/ 3258766 w 3365771"/>
              <a:gd name="connsiteY25" fmla="*/ 876428 h 2656590"/>
              <a:gd name="connsiteX26" fmla="*/ 3292813 w 3365771"/>
              <a:gd name="connsiteY26" fmla="*/ 822926 h 2656590"/>
              <a:gd name="connsiteX27" fmla="*/ 3297677 w 3365771"/>
              <a:gd name="connsiteY27" fmla="*/ 793743 h 2656590"/>
              <a:gd name="connsiteX28" fmla="*/ 3200400 w 3365771"/>
              <a:gd name="connsiteY28" fmla="*/ 769424 h 2656590"/>
              <a:gd name="connsiteX29" fmla="*/ 3088532 w 3365771"/>
              <a:gd name="connsiteY29" fmla="*/ 798607 h 2656590"/>
              <a:gd name="connsiteX30" fmla="*/ 3044758 w 3365771"/>
              <a:gd name="connsiteY30" fmla="*/ 813199 h 2656590"/>
              <a:gd name="connsiteX31" fmla="*/ 2655651 w 3365771"/>
              <a:gd name="connsiteY31" fmla="*/ 375454 h 2656590"/>
              <a:gd name="connsiteX32" fmla="*/ 2597285 w 3365771"/>
              <a:gd name="connsiteY32" fmla="*/ 234403 h 2656590"/>
              <a:gd name="connsiteX33" fmla="*/ 2485417 w 3365771"/>
              <a:gd name="connsiteY33" fmla="*/ 210084 h 2656590"/>
              <a:gd name="connsiteX34" fmla="*/ 2422188 w 3365771"/>
              <a:gd name="connsiteY34" fmla="*/ 78760 h 2656590"/>
              <a:gd name="connsiteX35" fmla="*/ 2412460 w 3365771"/>
              <a:gd name="connsiteY35" fmla="*/ 10667 h 2656590"/>
              <a:gd name="connsiteX36" fmla="*/ 1590473 w 3365771"/>
              <a:gd name="connsiteY36" fmla="*/ 10667 h 2656590"/>
              <a:gd name="connsiteX37" fmla="*/ 1012229 w 3365771"/>
              <a:gd name="connsiteY37" fmla="*/ 23319 h 2656590"/>
              <a:gd name="connsiteX38" fmla="*/ 4394 w 3365771"/>
              <a:gd name="connsiteY38" fmla="*/ 0 h 2656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365771" h="2656590">
                <a:moveTo>
                  <a:pt x="4394" y="0"/>
                </a:moveTo>
                <a:cubicBezTo>
                  <a:pt x="2929" y="885530"/>
                  <a:pt x="1465" y="1771060"/>
                  <a:pt x="0" y="2656590"/>
                </a:cubicBezTo>
                <a:lnTo>
                  <a:pt x="2714017" y="2656590"/>
                </a:lnTo>
                <a:lnTo>
                  <a:pt x="2665379" y="2578769"/>
                </a:lnTo>
                <a:lnTo>
                  <a:pt x="2704290" y="2534994"/>
                </a:lnTo>
                <a:lnTo>
                  <a:pt x="2796702" y="2491220"/>
                </a:lnTo>
                <a:lnTo>
                  <a:pt x="2825885" y="2403671"/>
                </a:lnTo>
                <a:lnTo>
                  <a:pt x="2825885" y="2335577"/>
                </a:lnTo>
                <a:lnTo>
                  <a:pt x="2898843" y="2306394"/>
                </a:lnTo>
                <a:lnTo>
                  <a:pt x="2928026" y="2316122"/>
                </a:lnTo>
                <a:lnTo>
                  <a:pt x="3030166" y="2262620"/>
                </a:lnTo>
                <a:lnTo>
                  <a:pt x="3103124" y="2272347"/>
                </a:lnTo>
                <a:lnTo>
                  <a:pt x="3156626" y="2301530"/>
                </a:lnTo>
                <a:lnTo>
                  <a:pt x="3287949" y="1995109"/>
                </a:lnTo>
                <a:lnTo>
                  <a:pt x="3176081" y="1990245"/>
                </a:lnTo>
                <a:lnTo>
                  <a:pt x="3185809" y="1849194"/>
                </a:lnTo>
                <a:lnTo>
                  <a:pt x="3297677" y="1824875"/>
                </a:lnTo>
                <a:lnTo>
                  <a:pt x="3234447" y="1776237"/>
                </a:lnTo>
                <a:lnTo>
                  <a:pt x="3273358" y="1717871"/>
                </a:lnTo>
                <a:lnTo>
                  <a:pt x="3326860" y="1713007"/>
                </a:lnTo>
                <a:lnTo>
                  <a:pt x="3365771" y="1479543"/>
                </a:lnTo>
                <a:lnTo>
                  <a:pt x="3346315" y="1275262"/>
                </a:lnTo>
                <a:lnTo>
                  <a:pt x="3263630" y="1182850"/>
                </a:lnTo>
                <a:lnTo>
                  <a:pt x="3210128" y="1143939"/>
                </a:lnTo>
                <a:lnTo>
                  <a:pt x="3171217" y="968841"/>
                </a:lnTo>
                <a:lnTo>
                  <a:pt x="3258766" y="876428"/>
                </a:lnTo>
                <a:lnTo>
                  <a:pt x="3292813" y="822926"/>
                </a:lnTo>
                <a:lnTo>
                  <a:pt x="3297677" y="793743"/>
                </a:lnTo>
                <a:lnTo>
                  <a:pt x="3200400" y="769424"/>
                </a:lnTo>
                <a:lnTo>
                  <a:pt x="3088532" y="798607"/>
                </a:lnTo>
                <a:lnTo>
                  <a:pt x="3044758" y="813199"/>
                </a:lnTo>
                <a:lnTo>
                  <a:pt x="2655651" y="375454"/>
                </a:lnTo>
                <a:lnTo>
                  <a:pt x="2597285" y="234403"/>
                </a:lnTo>
                <a:lnTo>
                  <a:pt x="2485417" y="210084"/>
                </a:lnTo>
                <a:lnTo>
                  <a:pt x="2422188" y="78760"/>
                </a:lnTo>
                <a:lnTo>
                  <a:pt x="2412460" y="10667"/>
                </a:lnTo>
                <a:lnTo>
                  <a:pt x="1590473" y="10667"/>
                </a:lnTo>
                <a:lnTo>
                  <a:pt x="1012229" y="23319"/>
                </a:lnTo>
                <a:lnTo>
                  <a:pt x="4394" y="0"/>
                </a:lnTo>
                <a:close/>
              </a:path>
            </a:pathLst>
          </a:custGeom>
          <a:solidFill>
            <a:srgbClr val="FFEE6D"/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6160221" y="2782217"/>
            <a:ext cx="947739" cy="549275"/>
          </a:xfrm>
          <a:custGeom>
            <a:avLst/>
            <a:gdLst>
              <a:gd name="connsiteX0" fmla="*/ 0 w 948447"/>
              <a:gd name="connsiteY0" fmla="*/ 515566 h 549613"/>
              <a:gd name="connsiteX1" fmla="*/ 836579 w 948447"/>
              <a:gd name="connsiteY1" fmla="*/ 520430 h 549613"/>
              <a:gd name="connsiteX2" fmla="*/ 856034 w 948447"/>
              <a:gd name="connsiteY2" fmla="*/ 549613 h 549613"/>
              <a:gd name="connsiteX3" fmla="*/ 924128 w 948447"/>
              <a:gd name="connsiteY3" fmla="*/ 549613 h 549613"/>
              <a:gd name="connsiteX4" fmla="*/ 938719 w 948447"/>
              <a:gd name="connsiteY4" fmla="*/ 496110 h 549613"/>
              <a:gd name="connsiteX5" fmla="*/ 880354 w 948447"/>
              <a:gd name="connsiteY5" fmla="*/ 345332 h 549613"/>
              <a:gd name="connsiteX6" fmla="*/ 933856 w 948447"/>
              <a:gd name="connsiteY6" fmla="*/ 92413 h 549613"/>
              <a:gd name="connsiteX7" fmla="*/ 948447 w 948447"/>
              <a:gd name="connsiteY7" fmla="*/ 29183 h 549613"/>
              <a:gd name="connsiteX8" fmla="*/ 885217 w 948447"/>
              <a:gd name="connsiteY8" fmla="*/ 0 h 549613"/>
              <a:gd name="connsiteX9" fmla="*/ 471792 w 948447"/>
              <a:gd name="connsiteY9" fmla="*/ 19455 h 549613"/>
              <a:gd name="connsiteX10" fmla="*/ 403698 w 948447"/>
              <a:gd name="connsiteY10" fmla="*/ 218872 h 549613"/>
              <a:gd name="connsiteX11" fmla="*/ 286966 w 948447"/>
              <a:gd name="connsiteY11" fmla="*/ 311285 h 549613"/>
              <a:gd name="connsiteX12" fmla="*/ 53502 w 948447"/>
              <a:gd name="connsiteY12" fmla="*/ 432881 h 549613"/>
              <a:gd name="connsiteX13" fmla="*/ 0 w 948447"/>
              <a:gd name="connsiteY13" fmla="*/ 515566 h 549613"/>
              <a:gd name="connsiteX0" fmla="*/ 0 w 948447"/>
              <a:gd name="connsiteY0" fmla="*/ 515566 h 549613"/>
              <a:gd name="connsiteX1" fmla="*/ 836579 w 948447"/>
              <a:gd name="connsiteY1" fmla="*/ 520430 h 549613"/>
              <a:gd name="connsiteX2" fmla="*/ 856034 w 948447"/>
              <a:gd name="connsiteY2" fmla="*/ 549613 h 549613"/>
              <a:gd name="connsiteX3" fmla="*/ 924128 w 948447"/>
              <a:gd name="connsiteY3" fmla="*/ 549613 h 549613"/>
              <a:gd name="connsiteX4" fmla="*/ 938719 w 948447"/>
              <a:gd name="connsiteY4" fmla="*/ 496110 h 549613"/>
              <a:gd name="connsiteX5" fmla="*/ 880354 w 948447"/>
              <a:gd name="connsiteY5" fmla="*/ 345332 h 549613"/>
              <a:gd name="connsiteX6" fmla="*/ 933856 w 948447"/>
              <a:gd name="connsiteY6" fmla="*/ 92413 h 549613"/>
              <a:gd name="connsiteX7" fmla="*/ 948447 w 948447"/>
              <a:gd name="connsiteY7" fmla="*/ 29183 h 549613"/>
              <a:gd name="connsiteX8" fmla="*/ 885217 w 948447"/>
              <a:gd name="connsiteY8" fmla="*/ 0 h 549613"/>
              <a:gd name="connsiteX9" fmla="*/ 471792 w 948447"/>
              <a:gd name="connsiteY9" fmla="*/ 19455 h 549613"/>
              <a:gd name="connsiteX10" fmla="*/ 403698 w 948447"/>
              <a:gd name="connsiteY10" fmla="*/ 218872 h 549613"/>
              <a:gd name="connsiteX11" fmla="*/ 286966 w 948447"/>
              <a:gd name="connsiteY11" fmla="*/ 311285 h 549613"/>
              <a:gd name="connsiteX12" fmla="*/ 36493 w 948447"/>
              <a:gd name="connsiteY12" fmla="*/ 432881 h 549613"/>
              <a:gd name="connsiteX13" fmla="*/ 0 w 948447"/>
              <a:gd name="connsiteY13" fmla="*/ 515566 h 549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48447" h="549613">
                <a:moveTo>
                  <a:pt x="0" y="515566"/>
                </a:moveTo>
                <a:lnTo>
                  <a:pt x="836579" y="520430"/>
                </a:lnTo>
                <a:lnTo>
                  <a:pt x="856034" y="549613"/>
                </a:lnTo>
                <a:lnTo>
                  <a:pt x="924128" y="549613"/>
                </a:lnTo>
                <a:lnTo>
                  <a:pt x="938719" y="496110"/>
                </a:lnTo>
                <a:lnTo>
                  <a:pt x="880354" y="345332"/>
                </a:lnTo>
                <a:lnTo>
                  <a:pt x="933856" y="92413"/>
                </a:lnTo>
                <a:lnTo>
                  <a:pt x="948447" y="29183"/>
                </a:lnTo>
                <a:lnTo>
                  <a:pt x="885217" y="0"/>
                </a:lnTo>
                <a:lnTo>
                  <a:pt x="471792" y="19455"/>
                </a:lnTo>
                <a:lnTo>
                  <a:pt x="403698" y="218872"/>
                </a:lnTo>
                <a:lnTo>
                  <a:pt x="286966" y="311285"/>
                </a:lnTo>
                <a:lnTo>
                  <a:pt x="36493" y="432881"/>
                </a:lnTo>
                <a:lnTo>
                  <a:pt x="0" y="515566"/>
                </a:lnTo>
                <a:close/>
              </a:path>
            </a:pathLst>
          </a:custGeom>
          <a:solidFill>
            <a:srgbClr val="FFCE6D"/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6538049" y="1594766"/>
            <a:ext cx="220663" cy="463551"/>
          </a:xfrm>
          <a:custGeom>
            <a:avLst/>
            <a:gdLst>
              <a:gd name="connsiteX0" fmla="*/ 10808 w 219952"/>
              <a:gd name="connsiteY0" fmla="*/ 462064 h 462064"/>
              <a:gd name="connsiteX1" fmla="*/ 59446 w 219952"/>
              <a:gd name="connsiteY1" fmla="*/ 374515 h 462064"/>
              <a:gd name="connsiteX2" fmla="*/ 161586 w 219952"/>
              <a:gd name="connsiteY2" fmla="*/ 350196 h 462064"/>
              <a:gd name="connsiteX3" fmla="*/ 205361 w 219952"/>
              <a:gd name="connsiteY3" fmla="*/ 291830 h 462064"/>
              <a:gd name="connsiteX4" fmla="*/ 117812 w 219952"/>
              <a:gd name="connsiteY4" fmla="*/ 189690 h 462064"/>
              <a:gd name="connsiteX5" fmla="*/ 146995 w 219952"/>
              <a:gd name="connsiteY5" fmla="*/ 136188 h 462064"/>
              <a:gd name="connsiteX6" fmla="*/ 127540 w 219952"/>
              <a:gd name="connsiteY6" fmla="*/ 126460 h 462064"/>
              <a:gd name="connsiteX7" fmla="*/ 161586 w 219952"/>
              <a:gd name="connsiteY7" fmla="*/ 97277 h 462064"/>
              <a:gd name="connsiteX8" fmla="*/ 219952 w 219952"/>
              <a:gd name="connsiteY8" fmla="*/ 19456 h 462064"/>
              <a:gd name="connsiteX9" fmla="*/ 219952 w 219952"/>
              <a:gd name="connsiteY9" fmla="*/ 0 h 462064"/>
              <a:gd name="connsiteX10" fmla="*/ 1080 w 219952"/>
              <a:gd name="connsiteY10" fmla="*/ 136188 h 462064"/>
              <a:gd name="connsiteX11" fmla="*/ 10808 w 219952"/>
              <a:gd name="connsiteY11" fmla="*/ 462064 h 462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9952" h="462064">
                <a:moveTo>
                  <a:pt x="10808" y="462064"/>
                </a:moveTo>
                <a:lnTo>
                  <a:pt x="59446" y="374515"/>
                </a:lnTo>
                <a:lnTo>
                  <a:pt x="161586" y="350196"/>
                </a:lnTo>
                <a:lnTo>
                  <a:pt x="205361" y="291830"/>
                </a:lnTo>
                <a:lnTo>
                  <a:pt x="117812" y="189690"/>
                </a:lnTo>
                <a:lnTo>
                  <a:pt x="146995" y="136188"/>
                </a:lnTo>
                <a:lnTo>
                  <a:pt x="127540" y="126460"/>
                </a:lnTo>
                <a:lnTo>
                  <a:pt x="161586" y="97277"/>
                </a:lnTo>
                <a:lnTo>
                  <a:pt x="219952" y="19456"/>
                </a:lnTo>
                <a:lnTo>
                  <a:pt x="219952" y="0"/>
                </a:lnTo>
                <a:lnTo>
                  <a:pt x="1080" y="136188"/>
                </a:lnTo>
                <a:cubicBezTo>
                  <a:pt x="-541" y="239950"/>
                  <a:pt x="-2163" y="343711"/>
                  <a:pt x="10808" y="462064"/>
                </a:cubicBezTo>
                <a:close/>
              </a:path>
            </a:pathLst>
          </a:custGeom>
          <a:solidFill>
            <a:srgbClr val="FF9933"/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666638" y="2334540"/>
            <a:ext cx="504825" cy="360363"/>
          </a:xfrm>
          <a:custGeom>
            <a:avLst/>
            <a:gdLst>
              <a:gd name="connsiteX0" fmla="*/ 0 w 505838"/>
              <a:gd name="connsiteY0" fmla="*/ 311286 h 359924"/>
              <a:gd name="connsiteX1" fmla="*/ 189689 w 505838"/>
              <a:gd name="connsiteY1" fmla="*/ 359924 h 359924"/>
              <a:gd name="connsiteX2" fmla="*/ 413425 w 505838"/>
              <a:gd name="connsiteY2" fmla="*/ 306422 h 359924"/>
              <a:gd name="connsiteX3" fmla="*/ 505838 w 505838"/>
              <a:gd name="connsiteY3" fmla="*/ 170235 h 359924"/>
              <a:gd name="connsiteX4" fmla="*/ 476655 w 505838"/>
              <a:gd name="connsiteY4" fmla="*/ 4864 h 359924"/>
              <a:gd name="connsiteX5" fmla="*/ 340468 w 505838"/>
              <a:gd name="connsiteY5" fmla="*/ 0 h 359924"/>
              <a:gd name="connsiteX6" fmla="*/ 155642 w 505838"/>
              <a:gd name="connsiteY6" fmla="*/ 126460 h 359924"/>
              <a:gd name="connsiteX7" fmla="*/ 0 w 505838"/>
              <a:gd name="connsiteY7" fmla="*/ 311286 h 3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5838" h="359924">
                <a:moveTo>
                  <a:pt x="0" y="311286"/>
                </a:moveTo>
                <a:lnTo>
                  <a:pt x="189689" y="359924"/>
                </a:lnTo>
                <a:lnTo>
                  <a:pt x="413425" y="306422"/>
                </a:lnTo>
                <a:lnTo>
                  <a:pt x="505838" y="170235"/>
                </a:lnTo>
                <a:lnTo>
                  <a:pt x="476655" y="4864"/>
                </a:lnTo>
                <a:lnTo>
                  <a:pt x="340468" y="0"/>
                </a:lnTo>
                <a:lnTo>
                  <a:pt x="155642" y="126460"/>
                </a:lnTo>
                <a:lnTo>
                  <a:pt x="0" y="311286"/>
                </a:lnTo>
                <a:close/>
              </a:path>
            </a:pathLst>
          </a:custGeom>
          <a:solidFill>
            <a:srgbClr val="FF9933"/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6636474" y="2494881"/>
            <a:ext cx="593725" cy="327025"/>
          </a:xfrm>
          <a:custGeom>
            <a:avLst/>
            <a:gdLst>
              <a:gd name="connsiteX0" fmla="*/ 471791 w 593387"/>
              <a:gd name="connsiteY0" fmla="*/ 325876 h 325876"/>
              <a:gd name="connsiteX1" fmla="*/ 505838 w 593387"/>
              <a:gd name="connsiteY1" fmla="*/ 257783 h 325876"/>
              <a:gd name="connsiteX2" fmla="*/ 593387 w 593387"/>
              <a:gd name="connsiteY2" fmla="*/ 0 h 325876"/>
              <a:gd name="connsiteX3" fmla="*/ 525293 w 593387"/>
              <a:gd name="connsiteY3" fmla="*/ 4864 h 325876"/>
              <a:gd name="connsiteX4" fmla="*/ 437744 w 593387"/>
              <a:gd name="connsiteY4" fmla="*/ 150779 h 325876"/>
              <a:gd name="connsiteX5" fmla="*/ 179961 w 593387"/>
              <a:gd name="connsiteY5" fmla="*/ 214008 h 325876"/>
              <a:gd name="connsiteX6" fmla="*/ 34046 w 593387"/>
              <a:gd name="connsiteY6" fmla="*/ 150779 h 325876"/>
              <a:gd name="connsiteX7" fmla="*/ 0 w 593387"/>
              <a:gd name="connsiteY7" fmla="*/ 311285 h 325876"/>
              <a:gd name="connsiteX8" fmla="*/ 408561 w 593387"/>
              <a:gd name="connsiteY8" fmla="*/ 291830 h 325876"/>
              <a:gd name="connsiteX9" fmla="*/ 471791 w 593387"/>
              <a:gd name="connsiteY9" fmla="*/ 325876 h 325876"/>
              <a:gd name="connsiteX0" fmla="*/ 471791 w 593387"/>
              <a:gd name="connsiteY0" fmla="*/ 325876 h 325876"/>
              <a:gd name="connsiteX1" fmla="*/ 505838 w 593387"/>
              <a:gd name="connsiteY1" fmla="*/ 257783 h 325876"/>
              <a:gd name="connsiteX2" fmla="*/ 593387 w 593387"/>
              <a:gd name="connsiteY2" fmla="*/ 0 h 325876"/>
              <a:gd name="connsiteX3" fmla="*/ 525293 w 593387"/>
              <a:gd name="connsiteY3" fmla="*/ 4864 h 325876"/>
              <a:gd name="connsiteX4" fmla="*/ 437744 w 593387"/>
              <a:gd name="connsiteY4" fmla="*/ 150779 h 325876"/>
              <a:gd name="connsiteX5" fmla="*/ 186757 w 593387"/>
              <a:gd name="connsiteY5" fmla="*/ 197072 h 325876"/>
              <a:gd name="connsiteX6" fmla="*/ 34046 w 593387"/>
              <a:gd name="connsiteY6" fmla="*/ 150779 h 325876"/>
              <a:gd name="connsiteX7" fmla="*/ 0 w 593387"/>
              <a:gd name="connsiteY7" fmla="*/ 311285 h 325876"/>
              <a:gd name="connsiteX8" fmla="*/ 408561 w 593387"/>
              <a:gd name="connsiteY8" fmla="*/ 291830 h 325876"/>
              <a:gd name="connsiteX9" fmla="*/ 471791 w 593387"/>
              <a:gd name="connsiteY9" fmla="*/ 325876 h 325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3387" h="325876">
                <a:moveTo>
                  <a:pt x="471791" y="325876"/>
                </a:moveTo>
                <a:lnTo>
                  <a:pt x="505838" y="257783"/>
                </a:lnTo>
                <a:lnTo>
                  <a:pt x="593387" y="0"/>
                </a:lnTo>
                <a:lnTo>
                  <a:pt x="525293" y="4864"/>
                </a:lnTo>
                <a:lnTo>
                  <a:pt x="437744" y="150779"/>
                </a:lnTo>
                <a:lnTo>
                  <a:pt x="186757" y="197072"/>
                </a:lnTo>
                <a:lnTo>
                  <a:pt x="34046" y="150779"/>
                </a:lnTo>
                <a:lnTo>
                  <a:pt x="0" y="311285"/>
                </a:lnTo>
                <a:lnTo>
                  <a:pt x="408561" y="291830"/>
                </a:lnTo>
                <a:lnTo>
                  <a:pt x="471791" y="325876"/>
                </a:lnTo>
                <a:close/>
              </a:path>
            </a:pathLst>
          </a:custGeom>
          <a:solidFill>
            <a:srgbClr val="FFD243"/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7236550" y="2293263"/>
            <a:ext cx="290513" cy="406400"/>
          </a:xfrm>
          <a:custGeom>
            <a:avLst/>
            <a:gdLst>
              <a:gd name="connsiteX0" fmla="*/ 0 w 286966"/>
              <a:gd name="connsiteY0" fmla="*/ 194554 h 389107"/>
              <a:gd name="connsiteX1" fmla="*/ 77821 w 286966"/>
              <a:gd name="connsiteY1" fmla="*/ 325877 h 389107"/>
              <a:gd name="connsiteX2" fmla="*/ 267510 w 286966"/>
              <a:gd name="connsiteY2" fmla="*/ 389107 h 389107"/>
              <a:gd name="connsiteX3" fmla="*/ 286966 w 286966"/>
              <a:gd name="connsiteY3" fmla="*/ 0 h 389107"/>
              <a:gd name="connsiteX4" fmla="*/ 43774 w 286966"/>
              <a:gd name="connsiteY4" fmla="*/ 24319 h 389107"/>
              <a:gd name="connsiteX5" fmla="*/ 0 w 286966"/>
              <a:gd name="connsiteY5" fmla="*/ 194554 h 389107"/>
              <a:gd name="connsiteX0" fmla="*/ 0 w 290361"/>
              <a:gd name="connsiteY0" fmla="*/ 231963 h 389107"/>
              <a:gd name="connsiteX1" fmla="*/ 81216 w 290361"/>
              <a:gd name="connsiteY1" fmla="*/ 325877 h 389107"/>
              <a:gd name="connsiteX2" fmla="*/ 270905 w 290361"/>
              <a:gd name="connsiteY2" fmla="*/ 389107 h 389107"/>
              <a:gd name="connsiteX3" fmla="*/ 290361 w 290361"/>
              <a:gd name="connsiteY3" fmla="*/ 0 h 389107"/>
              <a:gd name="connsiteX4" fmla="*/ 47169 w 290361"/>
              <a:gd name="connsiteY4" fmla="*/ 24319 h 389107"/>
              <a:gd name="connsiteX5" fmla="*/ 0 w 290361"/>
              <a:gd name="connsiteY5" fmla="*/ 231963 h 389107"/>
              <a:gd name="connsiteX0" fmla="*/ 0 w 290361"/>
              <a:gd name="connsiteY0" fmla="*/ 248966 h 406110"/>
              <a:gd name="connsiteX1" fmla="*/ 81216 w 290361"/>
              <a:gd name="connsiteY1" fmla="*/ 342880 h 406110"/>
              <a:gd name="connsiteX2" fmla="*/ 270905 w 290361"/>
              <a:gd name="connsiteY2" fmla="*/ 406110 h 406110"/>
              <a:gd name="connsiteX3" fmla="*/ 290361 w 290361"/>
              <a:gd name="connsiteY3" fmla="*/ 0 h 406110"/>
              <a:gd name="connsiteX4" fmla="*/ 47169 w 290361"/>
              <a:gd name="connsiteY4" fmla="*/ 41322 h 406110"/>
              <a:gd name="connsiteX5" fmla="*/ 0 w 290361"/>
              <a:gd name="connsiteY5" fmla="*/ 248966 h 406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361" h="406110">
                <a:moveTo>
                  <a:pt x="0" y="248966"/>
                </a:moveTo>
                <a:lnTo>
                  <a:pt x="81216" y="342880"/>
                </a:lnTo>
                <a:lnTo>
                  <a:pt x="270905" y="406110"/>
                </a:lnTo>
                <a:lnTo>
                  <a:pt x="290361" y="0"/>
                </a:lnTo>
                <a:lnTo>
                  <a:pt x="47169" y="41322"/>
                </a:lnTo>
                <a:lnTo>
                  <a:pt x="0" y="248966"/>
                </a:lnTo>
                <a:close/>
              </a:path>
            </a:pathLst>
          </a:custGeom>
          <a:solidFill>
            <a:srgbClr val="FF9933"/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6553921" y="1523330"/>
            <a:ext cx="539751" cy="714375"/>
          </a:xfrm>
          <a:custGeom>
            <a:avLst/>
            <a:gdLst>
              <a:gd name="connsiteX0" fmla="*/ 539885 w 539885"/>
              <a:gd name="connsiteY0" fmla="*/ 544749 h 714983"/>
              <a:gd name="connsiteX1" fmla="*/ 535021 w 539885"/>
              <a:gd name="connsiteY1" fmla="*/ 359923 h 714983"/>
              <a:gd name="connsiteX2" fmla="*/ 491246 w 539885"/>
              <a:gd name="connsiteY2" fmla="*/ 199417 h 714983"/>
              <a:gd name="connsiteX3" fmla="*/ 428017 w 539885"/>
              <a:gd name="connsiteY3" fmla="*/ 155642 h 714983"/>
              <a:gd name="connsiteX4" fmla="*/ 311285 w 539885"/>
              <a:gd name="connsiteY4" fmla="*/ 0 h 714983"/>
              <a:gd name="connsiteX5" fmla="*/ 272374 w 539885"/>
              <a:gd name="connsiteY5" fmla="*/ 82685 h 714983"/>
              <a:gd name="connsiteX6" fmla="*/ 214008 w 539885"/>
              <a:gd name="connsiteY6" fmla="*/ 77821 h 714983"/>
              <a:gd name="connsiteX7" fmla="*/ 131323 w 539885"/>
              <a:gd name="connsiteY7" fmla="*/ 184825 h 714983"/>
              <a:gd name="connsiteX8" fmla="*/ 141051 w 539885"/>
              <a:gd name="connsiteY8" fmla="*/ 214008 h 714983"/>
              <a:gd name="connsiteX9" fmla="*/ 107004 w 539885"/>
              <a:gd name="connsiteY9" fmla="*/ 267511 h 714983"/>
              <a:gd name="connsiteX10" fmla="*/ 189689 w 539885"/>
              <a:gd name="connsiteY10" fmla="*/ 384242 h 714983"/>
              <a:gd name="connsiteX11" fmla="*/ 165370 w 539885"/>
              <a:gd name="connsiteY11" fmla="*/ 428017 h 714983"/>
              <a:gd name="connsiteX12" fmla="*/ 43774 w 539885"/>
              <a:gd name="connsiteY12" fmla="*/ 447472 h 714983"/>
              <a:gd name="connsiteX13" fmla="*/ 0 w 539885"/>
              <a:gd name="connsiteY13" fmla="*/ 525294 h 714983"/>
              <a:gd name="connsiteX14" fmla="*/ 0 w 539885"/>
              <a:gd name="connsiteY14" fmla="*/ 569068 h 714983"/>
              <a:gd name="connsiteX15" fmla="*/ 282102 w 539885"/>
              <a:gd name="connsiteY15" fmla="*/ 714983 h 714983"/>
              <a:gd name="connsiteX16" fmla="*/ 539885 w 539885"/>
              <a:gd name="connsiteY16" fmla="*/ 544749 h 714983"/>
              <a:gd name="connsiteX0" fmla="*/ 539885 w 539885"/>
              <a:gd name="connsiteY0" fmla="*/ 544749 h 714983"/>
              <a:gd name="connsiteX1" fmla="*/ 535021 w 539885"/>
              <a:gd name="connsiteY1" fmla="*/ 359923 h 714983"/>
              <a:gd name="connsiteX2" fmla="*/ 491246 w 539885"/>
              <a:gd name="connsiteY2" fmla="*/ 199417 h 714983"/>
              <a:gd name="connsiteX3" fmla="*/ 428017 w 539885"/>
              <a:gd name="connsiteY3" fmla="*/ 155642 h 714983"/>
              <a:gd name="connsiteX4" fmla="*/ 311285 w 539885"/>
              <a:gd name="connsiteY4" fmla="*/ 0 h 714983"/>
              <a:gd name="connsiteX5" fmla="*/ 272374 w 539885"/>
              <a:gd name="connsiteY5" fmla="*/ 82685 h 714983"/>
              <a:gd name="connsiteX6" fmla="*/ 214008 w 539885"/>
              <a:gd name="connsiteY6" fmla="*/ 77821 h 714983"/>
              <a:gd name="connsiteX7" fmla="*/ 131323 w 539885"/>
              <a:gd name="connsiteY7" fmla="*/ 184825 h 714983"/>
              <a:gd name="connsiteX8" fmla="*/ 141051 w 539885"/>
              <a:gd name="connsiteY8" fmla="*/ 214008 h 714983"/>
              <a:gd name="connsiteX9" fmla="*/ 107004 w 539885"/>
              <a:gd name="connsiteY9" fmla="*/ 267511 h 714983"/>
              <a:gd name="connsiteX10" fmla="*/ 189689 w 539885"/>
              <a:gd name="connsiteY10" fmla="*/ 384242 h 714983"/>
              <a:gd name="connsiteX11" fmla="*/ 151770 w 539885"/>
              <a:gd name="connsiteY11" fmla="*/ 421213 h 714983"/>
              <a:gd name="connsiteX12" fmla="*/ 43774 w 539885"/>
              <a:gd name="connsiteY12" fmla="*/ 447472 h 714983"/>
              <a:gd name="connsiteX13" fmla="*/ 0 w 539885"/>
              <a:gd name="connsiteY13" fmla="*/ 525294 h 714983"/>
              <a:gd name="connsiteX14" fmla="*/ 0 w 539885"/>
              <a:gd name="connsiteY14" fmla="*/ 569068 h 714983"/>
              <a:gd name="connsiteX15" fmla="*/ 282102 w 539885"/>
              <a:gd name="connsiteY15" fmla="*/ 714983 h 714983"/>
              <a:gd name="connsiteX16" fmla="*/ 539885 w 539885"/>
              <a:gd name="connsiteY16" fmla="*/ 544749 h 714983"/>
              <a:gd name="connsiteX0" fmla="*/ 539885 w 539885"/>
              <a:gd name="connsiteY0" fmla="*/ 544749 h 714983"/>
              <a:gd name="connsiteX1" fmla="*/ 535021 w 539885"/>
              <a:gd name="connsiteY1" fmla="*/ 359923 h 714983"/>
              <a:gd name="connsiteX2" fmla="*/ 491246 w 539885"/>
              <a:gd name="connsiteY2" fmla="*/ 199417 h 714983"/>
              <a:gd name="connsiteX3" fmla="*/ 428017 w 539885"/>
              <a:gd name="connsiteY3" fmla="*/ 155642 h 714983"/>
              <a:gd name="connsiteX4" fmla="*/ 311285 w 539885"/>
              <a:gd name="connsiteY4" fmla="*/ 0 h 714983"/>
              <a:gd name="connsiteX5" fmla="*/ 272374 w 539885"/>
              <a:gd name="connsiteY5" fmla="*/ 82685 h 714983"/>
              <a:gd name="connsiteX6" fmla="*/ 214008 w 539885"/>
              <a:gd name="connsiteY6" fmla="*/ 77821 h 714983"/>
              <a:gd name="connsiteX7" fmla="*/ 131323 w 539885"/>
              <a:gd name="connsiteY7" fmla="*/ 184825 h 714983"/>
              <a:gd name="connsiteX8" fmla="*/ 130851 w 539885"/>
              <a:gd name="connsiteY8" fmla="*/ 214008 h 714983"/>
              <a:gd name="connsiteX9" fmla="*/ 107004 w 539885"/>
              <a:gd name="connsiteY9" fmla="*/ 267511 h 714983"/>
              <a:gd name="connsiteX10" fmla="*/ 189689 w 539885"/>
              <a:gd name="connsiteY10" fmla="*/ 384242 h 714983"/>
              <a:gd name="connsiteX11" fmla="*/ 151770 w 539885"/>
              <a:gd name="connsiteY11" fmla="*/ 421213 h 714983"/>
              <a:gd name="connsiteX12" fmla="*/ 43774 w 539885"/>
              <a:gd name="connsiteY12" fmla="*/ 447472 h 714983"/>
              <a:gd name="connsiteX13" fmla="*/ 0 w 539885"/>
              <a:gd name="connsiteY13" fmla="*/ 525294 h 714983"/>
              <a:gd name="connsiteX14" fmla="*/ 0 w 539885"/>
              <a:gd name="connsiteY14" fmla="*/ 569068 h 714983"/>
              <a:gd name="connsiteX15" fmla="*/ 282102 w 539885"/>
              <a:gd name="connsiteY15" fmla="*/ 714983 h 714983"/>
              <a:gd name="connsiteX16" fmla="*/ 539885 w 539885"/>
              <a:gd name="connsiteY16" fmla="*/ 544749 h 71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39885" h="714983">
                <a:moveTo>
                  <a:pt x="539885" y="544749"/>
                </a:moveTo>
                <a:lnTo>
                  <a:pt x="535021" y="359923"/>
                </a:lnTo>
                <a:lnTo>
                  <a:pt x="491246" y="199417"/>
                </a:lnTo>
                <a:lnTo>
                  <a:pt x="428017" y="155642"/>
                </a:lnTo>
                <a:lnTo>
                  <a:pt x="311285" y="0"/>
                </a:lnTo>
                <a:lnTo>
                  <a:pt x="272374" y="82685"/>
                </a:lnTo>
                <a:lnTo>
                  <a:pt x="214008" y="77821"/>
                </a:lnTo>
                <a:lnTo>
                  <a:pt x="131323" y="184825"/>
                </a:lnTo>
                <a:cubicBezTo>
                  <a:pt x="131166" y="194553"/>
                  <a:pt x="131008" y="204280"/>
                  <a:pt x="130851" y="214008"/>
                </a:cubicBezTo>
                <a:lnTo>
                  <a:pt x="107004" y="267511"/>
                </a:lnTo>
                <a:lnTo>
                  <a:pt x="189689" y="384242"/>
                </a:lnTo>
                <a:lnTo>
                  <a:pt x="151770" y="421213"/>
                </a:lnTo>
                <a:lnTo>
                  <a:pt x="43774" y="447472"/>
                </a:lnTo>
                <a:lnTo>
                  <a:pt x="0" y="525294"/>
                </a:lnTo>
                <a:lnTo>
                  <a:pt x="0" y="569068"/>
                </a:lnTo>
                <a:lnTo>
                  <a:pt x="282102" y="714983"/>
                </a:lnTo>
                <a:lnTo>
                  <a:pt x="539885" y="544749"/>
                </a:lnTo>
                <a:close/>
              </a:path>
            </a:pathLst>
          </a:custGeom>
          <a:solidFill>
            <a:srgbClr val="FF9933"/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258774" y="2045618"/>
            <a:ext cx="277813" cy="293687"/>
          </a:xfrm>
          <a:custGeom>
            <a:avLst/>
            <a:gdLst>
              <a:gd name="connsiteX0" fmla="*/ 277238 w 277238"/>
              <a:gd name="connsiteY0" fmla="*/ 243192 h 286966"/>
              <a:gd name="connsiteX1" fmla="*/ 248055 w 277238"/>
              <a:gd name="connsiteY1" fmla="*/ 0 h 286966"/>
              <a:gd name="connsiteX2" fmla="*/ 121596 w 277238"/>
              <a:gd name="connsiteY2" fmla="*/ 72958 h 286966"/>
              <a:gd name="connsiteX3" fmla="*/ 0 w 277238"/>
              <a:gd name="connsiteY3" fmla="*/ 92413 h 286966"/>
              <a:gd name="connsiteX4" fmla="*/ 14591 w 277238"/>
              <a:gd name="connsiteY4" fmla="*/ 175098 h 286966"/>
              <a:gd name="connsiteX5" fmla="*/ 19455 w 277238"/>
              <a:gd name="connsiteY5" fmla="*/ 286966 h 286966"/>
              <a:gd name="connsiteX6" fmla="*/ 277238 w 277238"/>
              <a:gd name="connsiteY6" fmla="*/ 243192 h 286966"/>
              <a:gd name="connsiteX0" fmla="*/ 277238 w 277238"/>
              <a:gd name="connsiteY0" fmla="*/ 243192 h 286966"/>
              <a:gd name="connsiteX1" fmla="*/ 248055 w 277238"/>
              <a:gd name="connsiteY1" fmla="*/ 0 h 286966"/>
              <a:gd name="connsiteX2" fmla="*/ 124988 w 277238"/>
              <a:gd name="connsiteY2" fmla="*/ 59378 h 286966"/>
              <a:gd name="connsiteX3" fmla="*/ 0 w 277238"/>
              <a:gd name="connsiteY3" fmla="*/ 92413 h 286966"/>
              <a:gd name="connsiteX4" fmla="*/ 14591 w 277238"/>
              <a:gd name="connsiteY4" fmla="*/ 175098 h 286966"/>
              <a:gd name="connsiteX5" fmla="*/ 19455 w 277238"/>
              <a:gd name="connsiteY5" fmla="*/ 286966 h 286966"/>
              <a:gd name="connsiteX6" fmla="*/ 277238 w 277238"/>
              <a:gd name="connsiteY6" fmla="*/ 243192 h 286966"/>
              <a:gd name="connsiteX0" fmla="*/ 277238 w 277238"/>
              <a:gd name="connsiteY0" fmla="*/ 249982 h 293756"/>
              <a:gd name="connsiteX1" fmla="*/ 234486 w 277238"/>
              <a:gd name="connsiteY1" fmla="*/ 0 h 293756"/>
              <a:gd name="connsiteX2" fmla="*/ 124988 w 277238"/>
              <a:gd name="connsiteY2" fmla="*/ 66168 h 293756"/>
              <a:gd name="connsiteX3" fmla="*/ 0 w 277238"/>
              <a:gd name="connsiteY3" fmla="*/ 99203 h 293756"/>
              <a:gd name="connsiteX4" fmla="*/ 14591 w 277238"/>
              <a:gd name="connsiteY4" fmla="*/ 181888 h 293756"/>
              <a:gd name="connsiteX5" fmla="*/ 19455 w 277238"/>
              <a:gd name="connsiteY5" fmla="*/ 293756 h 293756"/>
              <a:gd name="connsiteX6" fmla="*/ 277238 w 277238"/>
              <a:gd name="connsiteY6" fmla="*/ 249982 h 293756"/>
              <a:gd name="connsiteX0" fmla="*/ 277238 w 277238"/>
              <a:gd name="connsiteY0" fmla="*/ 249982 h 293756"/>
              <a:gd name="connsiteX1" fmla="*/ 256549 w 277238"/>
              <a:gd name="connsiteY1" fmla="*/ 137238 h 293756"/>
              <a:gd name="connsiteX2" fmla="*/ 234486 w 277238"/>
              <a:gd name="connsiteY2" fmla="*/ 0 h 293756"/>
              <a:gd name="connsiteX3" fmla="*/ 124988 w 277238"/>
              <a:gd name="connsiteY3" fmla="*/ 66168 h 293756"/>
              <a:gd name="connsiteX4" fmla="*/ 0 w 277238"/>
              <a:gd name="connsiteY4" fmla="*/ 99203 h 293756"/>
              <a:gd name="connsiteX5" fmla="*/ 14591 w 277238"/>
              <a:gd name="connsiteY5" fmla="*/ 181888 h 293756"/>
              <a:gd name="connsiteX6" fmla="*/ 19455 w 277238"/>
              <a:gd name="connsiteY6" fmla="*/ 293756 h 293756"/>
              <a:gd name="connsiteX7" fmla="*/ 277238 w 277238"/>
              <a:gd name="connsiteY7" fmla="*/ 249982 h 293756"/>
              <a:gd name="connsiteX0" fmla="*/ 277238 w 277238"/>
              <a:gd name="connsiteY0" fmla="*/ 249982 h 293756"/>
              <a:gd name="connsiteX1" fmla="*/ 253156 w 277238"/>
              <a:gd name="connsiteY1" fmla="*/ 59156 h 293756"/>
              <a:gd name="connsiteX2" fmla="*/ 234486 w 277238"/>
              <a:gd name="connsiteY2" fmla="*/ 0 h 293756"/>
              <a:gd name="connsiteX3" fmla="*/ 124988 w 277238"/>
              <a:gd name="connsiteY3" fmla="*/ 66168 h 293756"/>
              <a:gd name="connsiteX4" fmla="*/ 0 w 277238"/>
              <a:gd name="connsiteY4" fmla="*/ 99203 h 293756"/>
              <a:gd name="connsiteX5" fmla="*/ 14591 w 277238"/>
              <a:gd name="connsiteY5" fmla="*/ 181888 h 293756"/>
              <a:gd name="connsiteX6" fmla="*/ 19455 w 277238"/>
              <a:gd name="connsiteY6" fmla="*/ 293756 h 293756"/>
              <a:gd name="connsiteX7" fmla="*/ 277238 w 277238"/>
              <a:gd name="connsiteY7" fmla="*/ 249982 h 293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7238" h="293756">
                <a:moveTo>
                  <a:pt x="277238" y="249982"/>
                </a:moveTo>
                <a:lnTo>
                  <a:pt x="253156" y="59156"/>
                </a:lnTo>
                <a:lnTo>
                  <a:pt x="234486" y="0"/>
                </a:lnTo>
                <a:lnTo>
                  <a:pt x="124988" y="66168"/>
                </a:lnTo>
                <a:lnTo>
                  <a:pt x="0" y="99203"/>
                </a:lnTo>
                <a:lnTo>
                  <a:pt x="14591" y="181888"/>
                </a:lnTo>
                <a:lnTo>
                  <a:pt x="19455" y="293756"/>
                </a:lnTo>
                <a:lnTo>
                  <a:pt x="277238" y="249982"/>
                </a:lnTo>
                <a:close/>
              </a:path>
            </a:pathLst>
          </a:custGeom>
          <a:solidFill>
            <a:srgbClr val="FF9933"/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7093669" y="1880518"/>
            <a:ext cx="152400" cy="225425"/>
          </a:xfrm>
          <a:custGeom>
            <a:avLst/>
            <a:gdLst>
              <a:gd name="connsiteX0" fmla="*/ 88106 w 152400"/>
              <a:gd name="connsiteY0" fmla="*/ 226219 h 226219"/>
              <a:gd name="connsiteX1" fmla="*/ 88106 w 152400"/>
              <a:gd name="connsiteY1" fmla="*/ 164306 h 226219"/>
              <a:gd name="connsiteX2" fmla="*/ 152400 w 152400"/>
              <a:gd name="connsiteY2" fmla="*/ 73819 h 226219"/>
              <a:gd name="connsiteX3" fmla="*/ 71438 w 152400"/>
              <a:gd name="connsiteY3" fmla="*/ 23812 h 226219"/>
              <a:gd name="connsiteX4" fmla="*/ 4763 w 152400"/>
              <a:gd name="connsiteY4" fmla="*/ 0 h 226219"/>
              <a:gd name="connsiteX5" fmla="*/ 0 w 152400"/>
              <a:gd name="connsiteY5" fmla="*/ 157162 h 226219"/>
              <a:gd name="connsiteX6" fmla="*/ 7144 w 152400"/>
              <a:gd name="connsiteY6" fmla="*/ 204787 h 226219"/>
              <a:gd name="connsiteX7" fmla="*/ 88106 w 152400"/>
              <a:gd name="connsiteY7" fmla="*/ 226219 h 22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2400" h="226219">
                <a:moveTo>
                  <a:pt x="88106" y="226219"/>
                </a:moveTo>
                <a:lnTo>
                  <a:pt x="88106" y="164306"/>
                </a:lnTo>
                <a:lnTo>
                  <a:pt x="152400" y="73819"/>
                </a:lnTo>
                <a:lnTo>
                  <a:pt x="71438" y="23812"/>
                </a:lnTo>
                <a:lnTo>
                  <a:pt x="4763" y="0"/>
                </a:lnTo>
                <a:lnTo>
                  <a:pt x="0" y="157162"/>
                </a:lnTo>
                <a:lnTo>
                  <a:pt x="7144" y="204787"/>
                </a:lnTo>
                <a:lnTo>
                  <a:pt x="88106" y="226219"/>
                </a:lnTo>
                <a:close/>
              </a:path>
            </a:pathLst>
          </a:custGeom>
          <a:solidFill>
            <a:srgbClr val="FF9933"/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7055574" y="1696369"/>
            <a:ext cx="201613" cy="242887"/>
          </a:xfrm>
          <a:custGeom>
            <a:avLst/>
            <a:gdLst>
              <a:gd name="connsiteX0" fmla="*/ 188119 w 202406"/>
              <a:gd name="connsiteY0" fmla="*/ 242887 h 242887"/>
              <a:gd name="connsiteX1" fmla="*/ 188119 w 202406"/>
              <a:gd name="connsiteY1" fmla="*/ 242887 h 242887"/>
              <a:gd name="connsiteX2" fmla="*/ 202406 w 202406"/>
              <a:gd name="connsiteY2" fmla="*/ 200025 h 242887"/>
              <a:gd name="connsiteX3" fmla="*/ 188119 w 202406"/>
              <a:gd name="connsiteY3" fmla="*/ 119062 h 242887"/>
              <a:gd name="connsiteX4" fmla="*/ 190500 w 202406"/>
              <a:gd name="connsiteY4" fmla="*/ 38100 h 242887"/>
              <a:gd name="connsiteX5" fmla="*/ 185738 w 202406"/>
              <a:gd name="connsiteY5" fmla="*/ 0 h 242887"/>
              <a:gd name="connsiteX6" fmla="*/ 142875 w 202406"/>
              <a:gd name="connsiteY6" fmla="*/ 4762 h 242887"/>
              <a:gd name="connsiteX7" fmla="*/ 126206 w 202406"/>
              <a:gd name="connsiteY7" fmla="*/ 0 h 242887"/>
              <a:gd name="connsiteX8" fmla="*/ 102394 w 202406"/>
              <a:gd name="connsiteY8" fmla="*/ 57150 h 242887"/>
              <a:gd name="connsiteX9" fmla="*/ 0 w 202406"/>
              <a:gd name="connsiteY9" fmla="*/ 66675 h 242887"/>
              <a:gd name="connsiteX10" fmla="*/ 38100 w 202406"/>
              <a:gd name="connsiteY10" fmla="*/ 192881 h 242887"/>
              <a:gd name="connsiteX11" fmla="*/ 188119 w 202406"/>
              <a:gd name="connsiteY11" fmla="*/ 242887 h 242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2406" h="242887">
                <a:moveTo>
                  <a:pt x="188119" y="242887"/>
                </a:moveTo>
                <a:lnTo>
                  <a:pt x="188119" y="242887"/>
                </a:lnTo>
                <a:lnTo>
                  <a:pt x="202406" y="200025"/>
                </a:lnTo>
                <a:lnTo>
                  <a:pt x="188119" y="119062"/>
                </a:lnTo>
                <a:cubicBezTo>
                  <a:pt x="188913" y="92075"/>
                  <a:pt x="189706" y="65087"/>
                  <a:pt x="190500" y="38100"/>
                </a:cubicBezTo>
                <a:lnTo>
                  <a:pt x="185738" y="0"/>
                </a:lnTo>
                <a:lnTo>
                  <a:pt x="142875" y="4762"/>
                </a:lnTo>
                <a:lnTo>
                  <a:pt x="126206" y="0"/>
                </a:lnTo>
                <a:lnTo>
                  <a:pt x="102394" y="57150"/>
                </a:lnTo>
                <a:lnTo>
                  <a:pt x="0" y="66675"/>
                </a:lnTo>
                <a:lnTo>
                  <a:pt x="38100" y="192881"/>
                </a:lnTo>
                <a:lnTo>
                  <a:pt x="188119" y="242887"/>
                </a:lnTo>
                <a:close/>
              </a:path>
            </a:pathLst>
          </a:custGeom>
          <a:solidFill>
            <a:srgbClr val="FD8603"/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869837" y="1464592"/>
            <a:ext cx="415925" cy="288925"/>
          </a:xfrm>
          <a:custGeom>
            <a:avLst/>
            <a:gdLst>
              <a:gd name="connsiteX0" fmla="*/ 371475 w 416718"/>
              <a:gd name="connsiteY0" fmla="*/ 228600 h 288132"/>
              <a:gd name="connsiteX1" fmla="*/ 407193 w 416718"/>
              <a:gd name="connsiteY1" fmla="*/ 130969 h 288132"/>
              <a:gd name="connsiteX2" fmla="*/ 383381 w 416718"/>
              <a:gd name="connsiteY2" fmla="*/ 66675 h 288132"/>
              <a:gd name="connsiteX3" fmla="*/ 416718 w 416718"/>
              <a:gd name="connsiteY3" fmla="*/ 33338 h 288132"/>
              <a:gd name="connsiteX4" fmla="*/ 314325 w 416718"/>
              <a:gd name="connsiteY4" fmla="*/ 0 h 288132"/>
              <a:gd name="connsiteX5" fmla="*/ 64293 w 416718"/>
              <a:gd name="connsiteY5" fmla="*/ 73819 h 288132"/>
              <a:gd name="connsiteX6" fmla="*/ 0 w 416718"/>
              <a:gd name="connsiteY6" fmla="*/ 47625 h 288132"/>
              <a:gd name="connsiteX7" fmla="*/ 73818 w 416718"/>
              <a:gd name="connsiteY7" fmla="*/ 159544 h 288132"/>
              <a:gd name="connsiteX8" fmla="*/ 154781 w 416718"/>
              <a:gd name="connsiteY8" fmla="*/ 250032 h 288132"/>
              <a:gd name="connsiteX9" fmla="*/ 173831 w 416718"/>
              <a:gd name="connsiteY9" fmla="*/ 264319 h 288132"/>
              <a:gd name="connsiteX10" fmla="*/ 185737 w 416718"/>
              <a:gd name="connsiteY10" fmla="*/ 288132 h 288132"/>
              <a:gd name="connsiteX11" fmla="*/ 276225 w 416718"/>
              <a:gd name="connsiteY11" fmla="*/ 283369 h 288132"/>
              <a:gd name="connsiteX12" fmla="*/ 304800 w 416718"/>
              <a:gd name="connsiteY12" fmla="*/ 230982 h 288132"/>
              <a:gd name="connsiteX13" fmla="*/ 371475 w 416718"/>
              <a:gd name="connsiteY13" fmla="*/ 228600 h 288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16718" h="288132">
                <a:moveTo>
                  <a:pt x="371475" y="228600"/>
                </a:moveTo>
                <a:lnTo>
                  <a:pt x="407193" y="130969"/>
                </a:lnTo>
                <a:lnTo>
                  <a:pt x="383381" y="66675"/>
                </a:lnTo>
                <a:lnTo>
                  <a:pt x="416718" y="33338"/>
                </a:lnTo>
                <a:lnTo>
                  <a:pt x="314325" y="0"/>
                </a:lnTo>
                <a:lnTo>
                  <a:pt x="64293" y="73819"/>
                </a:lnTo>
                <a:lnTo>
                  <a:pt x="0" y="47625"/>
                </a:lnTo>
                <a:lnTo>
                  <a:pt x="73818" y="159544"/>
                </a:lnTo>
                <a:lnTo>
                  <a:pt x="154781" y="250032"/>
                </a:lnTo>
                <a:lnTo>
                  <a:pt x="173831" y="264319"/>
                </a:lnTo>
                <a:lnTo>
                  <a:pt x="185737" y="288132"/>
                </a:lnTo>
                <a:lnTo>
                  <a:pt x="276225" y="283369"/>
                </a:lnTo>
                <a:lnTo>
                  <a:pt x="304800" y="230982"/>
                </a:lnTo>
                <a:lnTo>
                  <a:pt x="371475" y="228600"/>
                </a:lnTo>
                <a:close/>
              </a:path>
            </a:pathLst>
          </a:custGeom>
          <a:solidFill>
            <a:srgbClr val="FD8603"/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7246071" y="1496343"/>
            <a:ext cx="185739" cy="257175"/>
          </a:xfrm>
          <a:custGeom>
            <a:avLst/>
            <a:gdLst>
              <a:gd name="connsiteX0" fmla="*/ 11906 w 185738"/>
              <a:gd name="connsiteY0" fmla="*/ 257175 h 257175"/>
              <a:gd name="connsiteX1" fmla="*/ 185738 w 185738"/>
              <a:gd name="connsiteY1" fmla="*/ 133350 h 257175"/>
              <a:gd name="connsiteX2" fmla="*/ 116681 w 185738"/>
              <a:gd name="connsiteY2" fmla="*/ 83343 h 257175"/>
              <a:gd name="connsiteX3" fmla="*/ 145256 w 185738"/>
              <a:gd name="connsiteY3" fmla="*/ 54768 h 257175"/>
              <a:gd name="connsiteX4" fmla="*/ 33338 w 185738"/>
              <a:gd name="connsiteY4" fmla="*/ 0 h 257175"/>
              <a:gd name="connsiteX5" fmla="*/ 0 w 185738"/>
              <a:gd name="connsiteY5" fmla="*/ 38100 h 257175"/>
              <a:gd name="connsiteX6" fmla="*/ 23813 w 185738"/>
              <a:gd name="connsiteY6" fmla="*/ 95250 h 257175"/>
              <a:gd name="connsiteX7" fmla="*/ 0 w 185738"/>
              <a:gd name="connsiteY7" fmla="*/ 195262 h 257175"/>
              <a:gd name="connsiteX8" fmla="*/ 11906 w 185738"/>
              <a:gd name="connsiteY8" fmla="*/ 257175 h 257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5738" h="257175">
                <a:moveTo>
                  <a:pt x="11906" y="257175"/>
                </a:moveTo>
                <a:lnTo>
                  <a:pt x="185738" y="133350"/>
                </a:lnTo>
                <a:lnTo>
                  <a:pt x="116681" y="83343"/>
                </a:lnTo>
                <a:lnTo>
                  <a:pt x="145256" y="54768"/>
                </a:lnTo>
                <a:lnTo>
                  <a:pt x="33338" y="0"/>
                </a:lnTo>
                <a:lnTo>
                  <a:pt x="0" y="38100"/>
                </a:lnTo>
                <a:lnTo>
                  <a:pt x="23813" y="95250"/>
                </a:lnTo>
                <a:lnTo>
                  <a:pt x="0" y="195262"/>
                </a:lnTo>
                <a:lnTo>
                  <a:pt x="11906" y="257175"/>
                </a:lnTo>
                <a:close/>
              </a:path>
            </a:pathLst>
          </a:custGeom>
          <a:solidFill>
            <a:srgbClr val="EE0000"/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7246069" y="1950363"/>
            <a:ext cx="0" cy="0"/>
          </a:xfrm>
          <a:custGeom>
            <a:avLst/>
            <a:gdLst>
              <a:gd name="connsiteX0" fmla="*/ 0 w 0"/>
              <a:gd name="connsiteY0" fmla="*/ 0 h 0"/>
              <a:gd name="connsiteX1" fmla="*/ 0 w 0"/>
              <a:gd name="connsiteY1" fmla="*/ 0 h 0"/>
              <a:gd name="connsiteX2" fmla="*/ 0 w 0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7238133" y="1624929"/>
            <a:ext cx="368300" cy="334963"/>
          </a:xfrm>
          <a:custGeom>
            <a:avLst/>
            <a:gdLst>
              <a:gd name="connsiteX0" fmla="*/ 7144 w 366713"/>
              <a:gd name="connsiteY0" fmla="*/ 326231 h 335756"/>
              <a:gd name="connsiteX1" fmla="*/ 40482 w 366713"/>
              <a:gd name="connsiteY1" fmla="*/ 335756 h 335756"/>
              <a:gd name="connsiteX2" fmla="*/ 66675 w 366713"/>
              <a:gd name="connsiteY2" fmla="*/ 297656 h 335756"/>
              <a:gd name="connsiteX3" fmla="*/ 50007 w 366713"/>
              <a:gd name="connsiteY3" fmla="*/ 242888 h 335756"/>
              <a:gd name="connsiteX4" fmla="*/ 78582 w 366713"/>
              <a:gd name="connsiteY4" fmla="*/ 223838 h 335756"/>
              <a:gd name="connsiteX5" fmla="*/ 159544 w 366713"/>
              <a:gd name="connsiteY5" fmla="*/ 211931 h 335756"/>
              <a:gd name="connsiteX6" fmla="*/ 250032 w 366713"/>
              <a:gd name="connsiteY6" fmla="*/ 100013 h 335756"/>
              <a:gd name="connsiteX7" fmla="*/ 366713 w 366713"/>
              <a:gd name="connsiteY7" fmla="*/ 73819 h 335756"/>
              <a:gd name="connsiteX8" fmla="*/ 352425 w 366713"/>
              <a:gd name="connsiteY8" fmla="*/ 40481 h 335756"/>
              <a:gd name="connsiteX9" fmla="*/ 261938 w 366713"/>
              <a:gd name="connsiteY9" fmla="*/ 0 h 335756"/>
              <a:gd name="connsiteX10" fmla="*/ 190500 w 366713"/>
              <a:gd name="connsiteY10" fmla="*/ 19050 h 335756"/>
              <a:gd name="connsiteX11" fmla="*/ 11907 w 366713"/>
              <a:gd name="connsiteY11" fmla="*/ 135731 h 335756"/>
              <a:gd name="connsiteX12" fmla="*/ 0 w 366713"/>
              <a:gd name="connsiteY12" fmla="*/ 211931 h 335756"/>
              <a:gd name="connsiteX13" fmla="*/ 14288 w 366713"/>
              <a:gd name="connsiteY13" fmla="*/ 269081 h 335756"/>
              <a:gd name="connsiteX14" fmla="*/ 7144 w 366713"/>
              <a:gd name="connsiteY14" fmla="*/ 326231 h 335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66713" h="335756">
                <a:moveTo>
                  <a:pt x="7144" y="326231"/>
                </a:moveTo>
                <a:lnTo>
                  <a:pt x="40482" y="335756"/>
                </a:lnTo>
                <a:lnTo>
                  <a:pt x="66675" y="297656"/>
                </a:lnTo>
                <a:lnTo>
                  <a:pt x="50007" y="242888"/>
                </a:lnTo>
                <a:lnTo>
                  <a:pt x="78582" y="223838"/>
                </a:lnTo>
                <a:lnTo>
                  <a:pt x="159544" y="211931"/>
                </a:lnTo>
                <a:lnTo>
                  <a:pt x="250032" y="100013"/>
                </a:lnTo>
                <a:lnTo>
                  <a:pt x="366713" y="73819"/>
                </a:lnTo>
                <a:lnTo>
                  <a:pt x="352425" y="40481"/>
                </a:lnTo>
                <a:lnTo>
                  <a:pt x="261938" y="0"/>
                </a:lnTo>
                <a:lnTo>
                  <a:pt x="190500" y="19050"/>
                </a:lnTo>
                <a:lnTo>
                  <a:pt x="11907" y="135731"/>
                </a:lnTo>
                <a:lnTo>
                  <a:pt x="0" y="211931"/>
                </a:lnTo>
                <a:lnTo>
                  <a:pt x="14288" y="269081"/>
                </a:lnTo>
                <a:lnTo>
                  <a:pt x="7144" y="326231"/>
                </a:lnTo>
                <a:close/>
              </a:path>
            </a:pathLst>
          </a:custGeom>
          <a:solidFill>
            <a:srgbClr val="FD8603"/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7368307" y="2120225"/>
            <a:ext cx="0" cy="0"/>
          </a:xfrm>
          <a:custGeom>
            <a:avLst/>
            <a:gdLst>
              <a:gd name="connsiteX0" fmla="*/ 0 w 0"/>
              <a:gd name="connsiteY0" fmla="*/ 0 h 0"/>
              <a:gd name="connsiteX1" fmla="*/ 0 w 0"/>
              <a:gd name="connsiteY1" fmla="*/ 0 h 0"/>
              <a:gd name="connsiteX2" fmla="*/ 0 w 0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7171459" y="1956713"/>
            <a:ext cx="196851" cy="241300"/>
          </a:xfrm>
          <a:custGeom>
            <a:avLst/>
            <a:gdLst>
              <a:gd name="connsiteX0" fmla="*/ 195263 w 195263"/>
              <a:gd name="connsiteY0" fmla="*/ 166687 h 242887"/>
              <a:gd name="connsiteX1" fmla="*/ 107157 w 195263"/>
              <a:gd name="connsiteY1" fmla="*/ 111919 h 242887"/>
              <a:gd name="connsiteX2" fmla="*/ 83344 w 195263"/>
              <a:gd name="connsiteY2" fmla="*/ 54769 h 242887"/>
              <a:gd name="connsiteX3" fmla="*/ 104775 w 195263"/>
              <a:gd name="connsiteY3" fmla="*/ 9525 h 242887"/>
              <a:gd name="connsiteX4" fmla="*/ 78582 w 195263"/>
              <a:gd name="connsiteY4" fmla="*/ 0 h 242887"/>
              <a:gd name="connsiteX5" fmla="*/ 14288 w 195263"/>
              <a:gd name="connsiteY5" fmla="*/ 76200 h 242887"/>
              <a:gd name="connsiteX6" fmla="*/ 0 w 195263"/>
              <a:gd name="connsiteY6" fmla="*/ 154781 h 242887"/>
              <a:gd name="connsiteX7" fmla="*/ 42863 w 195263"/>
              <a:gd name="connsiteY7" fmla="*/ 183356 h 242887"/>
              <a:gd name="connsiteX8" fmla="*/ 88107 w 195263"/>
              <a:gd name="connsiteY8" fmla="*/ 242887 h 242887"/>
              <a:gd name="connsiteX9" fmla="*/ 92869 w 195263"/>
              <a:gd name="connsiteY9" fmla="*/ 190500 h 242887"/>
              <a:gd name="connsiteX10" fmla="*/ 195263 w 195263"/>
              <a:gd name="connsiteY10" fmla="*/ 166687 h 242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5263" h="242887">
                <a:moveTo>
                  <a:pt x="195263" y="166687"/>
                </a:moveTo>
                <a:lnTo>
                  <a:pt x="107157" y="111919"/>
                </a:lnTo>
                <a:lnTo>
                  <a:pt x="83344" y="54769"/>
                </a:lnTo>
                <a:lnTo>
                  <a:pt x="104775" y="9525"/>
                </a:lnTo>
                <a:lnTo>
                  <a:pt x="78582" y="0"/>
                </a:lnTo>
                <a:lnTo>
                  <a:pt x="14288" y="76200"/>
                </a:lnTo>
                <a:lnTo>
                  <a:pt x="0" y="154781"/>
                </a:lnTo>
                <a:lnTo>
                  <a:pt x="42863" y="183356"/>
                </a:lnTo>
                <a:lnTo>
                  <a:pt x="88107" y="242887"/>
                </a:lnTo>
                <a:lnTo>
                  <a:pt x="92869" y="190500"/>
                </a:lnTo>
                <a:lnTo>
                  <a:pt x="195263" y="166687"/>
                </a:lnTo>
                <a:close/>
              </a:path>
            </a:pathLst>
          </a:custGeom>
          <a:solidFill>
            <a:srgbClr val="FF9933"/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7260363" y="1696364"/>
            <a:ext cx="403225" cy="419100"/>
          </a:xfrm>
          <a:custGeom>
            <a:avLst/>
            <a:gdLst>
              <a:gd name="connsiteX0" fmla="*/ 238125 w 400050"/>
              <a:gd name="connsiteY0" fmla="*/ 342900 h 419100"/>
              <a:gd name="connsiteX1" fmla="*/ 204787 w 400050"/>
              <a:gd name="connsiteY1" fmla="*/ 264318 h 419100"/>
              <a:gd name="connsiteX2" fmla="*/ 330994 w 400050"/>
              <a:gd name="connsiteY2" fmla="*/ 250031 h 419100"/>
              <a:gd name="connsiteX3" fmla="*/ 369094 w 400050"/>
              <a:gd name="connsiteY3" fmla="*/ 183356 h 419100"/>
              <a:gd name="connsiteX4" fmla="*/ 354806 w 400050"/>
              <a:gd name="connsiteY4" fmla="*/ 111918 h 419100"/>
              <a:gd name="connsiteX5" fmla="*/ 400050 w 400050"/>
              <a:gd name="connsiteY5" fmla="*/ 57150 h 419100"/>
              <a:gd name="connsiteX6" fmla="*/ 357187 w 400050"/>
              <a:gd name="connsiteY6" fmla="*/ 0 h 419100"/>
              <a:gd name="connsiteX7" fmla="*/ 223837 w 400050"/>
              <a:gd name="connsiteY7" fmla="*/ 26193 h 419100"/>
              <a:gd name="connsiteX8" fmla="*/ 133350 w 400050"/>
              <a:gd name="connsiteY8" fmla="*/ 147637 h 419100"/>
              <a:gd name="connsiteX9" fmla="*/ 64294 w 400050"/>
              <a:gd name="connsiteY9" fmla="*/ 150018 h 419100"/>
              <a:gd name="connsiteX10" fmla="*/ 26194 w 400050"/>
              <a:gd name="connsiteY10" fmla="*/ 166687 h 419100"/>
              <a:gd name="connsiteX11" fmla="*/ 52387 w 400050"/>
              <a:gd name="connsiteY11" fmla="*/ 233362 h 419100"/>
              <a:gd name="connsiteX12" fmla="*/ 0 w 400050"/>
              <a:gd name="connsiteY12" fmla="*/ 319087 h 419100"/>
              <a:gd name="connsiteX13" fmla="*/ 26194 w 400050"/>
              <a:gd name="connsiteY13" fmla="*/ 376237 h 419100"/>
              <a:gd name="connsiteX14" fmla="*/ 107156 w 400050"/>
              <a:gd name="connsiteY14" fmla="*/ 419100 h 419100"/>
              <a:gd name="connsiteX15" fmla="*/ 238125 w 400050"/>
              <a:gd name="connsiteY15" fmla="*/ 342900 h 419100"/>
              <a:gd name="connsiteX0" fmla="*/ 241525 w 403450"/>
              <a:gd name="connsiteY0" fmla="*/ 342900 h 419100"/>
              <a:gd name="connsiteX1" fmla="*/ 208187 w 403450"/>
              <a:gd name="connsiteY1" fmla="*/ 264318 h 419100"/>
              <a:gd name="connsiteX2" fmla="*/ 334394 w 403450"/>
              <a:gd name="connsiteY2" fmla="*/ 250031 h 419100"/>
              <a:gd name="connsiteX3" fmla="*/ 372494 w 403450"/>
              <a:gd name="connsiteY3" fmla="*/ 183356 h 419100"/>
              <a:gd name="connsiteX4" fmla="*/ 358206 w 403450"/>
              <a:gd name="connsiteY4" fmla="*/ 111918 h 419100"/>
              <a:gd name="connsiteX5" fmla="*/ 403450 w 403450"/>
              <a:gd name="connsiteY5" fmla="*/ 57150 h 419100"/>
              <a:gd name="connsiteX6" fmla="*/ 360587 w 403450"/>
              <a:gd name="connsiteY6" fmla="*/ 0 h 419100"/>
              <a:gd name="connsiteX7" fmla="*/ 227237 w 403450"/>
              <a:gd name="connsiteY7" fmla="*/ 26193 h 419100"/>
              <a:gd name="connsiteX8" fmla="*/ 136750 w 403450"/>
              <a:gd name="connsiteY8" fmla="*/ 147637 h 419100"/>
              <a:gd name="connsiteX9" fmla="*/ 67694 w 403450"/>
              <a:gd name="connsiteY9" fmla="*/ 150018 h 419100"/>
              <a:gd name="connsiteX10" fmla="*/ 29594 w 403450"/>
              <a:gd name="connsiteY10" fmla="*/ 166687 h 419100"/>
              <a:gd name="connsiteX11" fmla="*/ 55787 w 403450"/>
              <a:gd name="connsiteY11" fmla="*/ 233362 h 419100"/>
              <a:gd name="connsiteX12" fmla="*/ 0 w 403450"/>
              <a:gd name="connsiteY12" fmla="*/ 305490 h 419100"/>
              <a:gd name="connsiteX13" fmla="*/ 29594 w 403450"/>
              <a:gd name="connsiteY13" fmla="*/ 376237 h 419100"/>
              <a:gd name="connsiteX14" fmla="*/ 110556 w 403450"/>
              <a:gd name="connsiteY14" fmla="*/ 419100 h 419100"/>
              <a:gd name="connsiteX15" fmla="*/ 241525 w 403450"/>
              <a:gd name="connsiteY15" fmla="*/ 342900 h 419100"/>
              <a:gd name="connsiteX0" fmla="*/ 241525 w 403450"/>
              <a:gd name="connsiteY0" fmla="*/ 342900 h 419100"/>
              <a:gd name="connsiteX1" fmla="*/ 208187 w 403450"/>
              <a:gd name="connsiteY1" fmla="*/ 264318 h 419100"/>
              <a:gd name="connsiteX2" fmla="*/ 334394 w 403450"/>
              <a:gd name="connsiteY2" fmla="*/ 250031 h 419100"/>
              <a:gd name="connsiteX3" fmla="*/ 372494 w 403450"/>
              <a:gd name="connsiteY3" fmla="*/ 183356 h 419100"/>
              <a:gd name="connsiteX4" fmla="*/ 358206 w 403450"/>
              <a:gd name="connsiteY4" fmla="*/ 111918 h 419100"/>
              <a:gd name="connsiteX5" fmla="*/ 403450 w 403450"/>
              <a:gd name="connsiteY5" fmla="*/ 57150 h 419100"/>
              <a:gd name="connsiteX6" fmla="*/ 360587 w 403450"/>
              <a:gd name="connsiteY6" fmla="*/ 0 h 419100"/>
              <a:gd name="connsiteX7" fmla="*/ 227237 w 403450"/>
              <a:gd name="connsiteY7" fmla="*/ 26193 h 419100"/>
              <a:gd name="connsiteX8" fmla="*/ 136750 w 403450"/>
              <a:gd name="connsiteY8" fmla="*/ 147637 h 419100"/>
              <a:gd name="connsiteX9" fmla="*/ 67694 w 403450"/>
              <a:gd name="connsiteY9" fmla="*/ 150018 h 419100"/>
              <a:gd name="connsiteX10" fmla="*/ 29594 w 403450"/>
              <a:gd name="connsiteY10" fmla="*/ 166687 h 419100"/>
              <a:gd name="connsiteX11" fmla="*/ 38791 w 403450"/>
              <a:gd name="connsiteY11" fmla="*/ 229963 h 419100"/>
              <a:gd name="connsiteX12" fmla="*/ 0 w 403450"/>
              <a:gd name="connsiteY12" fmla="*/ 305490 h 419100"/>
              <a:gd name="connsiteX13" fmla="*/ 29594 w 403450"/>
              <a:gd name="connsiteY13" fmla="*/ 376237 h 419100"/>
              <a:gd name="connsiteX14" fmla="*/ 110556 w 403450"/>
              <a:gd name="connsiteY14" fmla="*/ 419100 h 419100"/>
              <a:gd name="connsiteX15" fmla="*/ 241525 w 403450"/>
              <a:gd name="connsiteY15" fmla="*/ 342900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03450" h="419100">
                <a:moveTo>
                  <a:pt x="241525" y="342900"/>
                </a:moveTo>
                <a:lnTo>
                  <a:pt x="208187" y="264318"/>
                </a:lnTo>
                <a:lnTo>
                  <a:pt x="334394" y="250031"/>
                </a:lnTo>
                <a:lnTo>
                  <a:pt x="372494" y="183356"/>
                </a:lnTo>
                <a:lnTo>
                  <a:pt x="358206" y="111918"/>
                </a:lnTo>
                <a:lnTo>
                  <a:pt x="403450" y="57150"/>
                </a:lnTo>
                <a:lnTo>
                  <a:pt x="360587" y="0"/>
                </a:lnTo>
                <a:lnTo>
                  <a:pt x="227237" y="26193"/>
                </a:lnTo>
                <a:lnTo>
                  <a:pt x="136750" y="147637"/>
                </a:lnTo>
                <a:lnTo>
                  <a:pt x="67694" y="150018"/>
                </a:lnTo>
                <a:lnTo>
                  <a:pt x="29594" y="166687"/>
                </a:lnTo>
                <a:lnTo>
                  <a:pt x="38791" y="229963"/>
                </a:lnTo>
                <a:lnTo>
                  <a:pt x="0" y="305490"/>
                </a:lnTo>
                <a:lnTo>
                  <a:pt x="29594" y="376237"/>
                </a:lnTo>
                <a:lnTo>
                  <a:pt x="110556" y="419100"/>
                </a:lnTo>
                <a:lnTo>
                  <a:pt x="241525" y="342900"/>
                </a:lnTo>
                <a:close/>
              </a:path>
            </a:pathLst>
          </a:custGeom>
          <a:solidFill>
            <a:srgbClr val="FD8603"/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7361957" y="1502689"/>
            <a:ext cx="177800" cy="120651"/>
          </a:xfrm>
          <a:custGeom>
            <a:avLst/>
            <a:gdLst>
              <a:gd name="connsiteX0" fmla="*/ 119063 w 176213"/>
              <a:gd name="connsiteY0" fmla="*/ 107157 h 119063"/>
              <a:gd name="connsiteX1" fmla="*/ 176213 w 176213"/>
              <a:gd name="connsiteY1" fmla="*/ 0 h 119063"/>
              <a:gd name="connsiteX2" fmla="*/ 47625 w 176213"/>
              <a:gd name="connsiteY2" fmla="*/ 33338 h 119063"/>
              <a:gd name="connsiteX3" fmla="*/ 0 w 176213"/>
              <a:gd name="connsiteY3" fmla="*/ 66675 h 119063"/>
              <a:gd name="connsiteX4" fmla="*/ 54769 w 176213"/>
              <a:gd name="connsiteY4" fmla="*/ 119063 h 119063"/>
              <a:gd name="connsiteX5" fmla="*/ 119063 w 176213"/>
              <a:gd name="connsiteY5" fmla="*/ 107157 h 119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213" h="119063">
                <a:moveTo>
                  <a:pt x="119063" y="107157"/>
                </a:moveTo>
                <a:lnTo>
                  <a:pt x="176213" y="0"/>
                </a:lnTo>
                <a:lnTo>
                  <a:pt x="47625" y="33338"/>
                </a:lnTo>
                <a:lnTo>
                  <a:pt x="0" y="66675"/>
                </a:lnTo>
                <a:lnTo>
                  <a:pt x="54769" y="119063"/>
                </a:lnTo>
                <a:lnTo>
                  <a:pt x="119063" y="107157"/>
                </a:lnTo>
                <a:close/>
              </a:path>
            </a:pathLst>
          </a:custGeom>
          <a:solidFill>
            <a:srgbClr val="EE0000"/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7476263" y="1690013"/>
            <a:ext cx="434975" cy="444500"/>
          </a:xfrm>
          <a:custGeom>
            <a:avLst/>
            <a:gdLst>
              <a:gd name="connsiteX0" fmla="*/ 42863 w 433388"/>
              <a:gd name="connsiteY0" fmla="*/ 419100 h 445294"/>
              <a:gd name="connsiteX1" fmla="*/ 42863 w 433388"/>
              <a:gd name="connsiteY1" fmla="*/ 419100 h 445294"/>
              <a:gd name="connsiteX2" fmla="*/ 233363 w 433388"/>
              <a:gd name="connsiteY2" fmla="*/ 409575 h 445294"/>
              <a:gd name="connsiteX3" fmla="*/ 280988 w 433388"/>
              <a:gd name="connsiteY3" fmla="*/ 445294 h 445294"/>
              <a:gd name="connsiteX4" fmla="*/ 347663 w 433388"/>
              <a:gd name="connsiteY4" fmla="*/ 404812 h 445294"/>
              <a:gd name="connsiteX5" fmla="*/ 433388 w 433388"/>
              <a:gd name="connsiteY5" fmla="*/ 414337 h 445294"/>
              <a:gd name="connsiteX6" fmla="*/ 354807 w 433388"/>
              <a:gd name="connsiteY6" fmla="*/ 269081 h 445294"/>
              <a:gd name="connsiteX7" fmla="*/ 354807 w 433388"/>
              <a:gd name="connsiteY7" fmla="*/ 66675 h 445294"/>
              <a:gd name="connsiteX8" fmla="*/ 214313 w 433388"/>
              <a:gd name="connsiteY8" fmla="*/ 0 h 445294"/>
              <a:gd name="connsiteX9" fmla="*/ 142875 w 433388"/>
              <a:gd name="connsiteY9" fmla="*/ 14287 h 445294"/>
              <a:gd name="connsiteX10" fmla="*/ 178594 w 433388"/>
              <a:gd name="connsiteY10" fmla="*/ 61912 h 445294"/>
              <a:gd name="connsiteX11" fmla="*/ 142875 w 433388"/>
              <a:gd name="connsiteY11" fmla="*/ 116681 h 445294"/>
              <a:gd name="connsiteX12" fmla="*/ 150019 w 433388"/>
              <a:gd name="connsiteY12" fmla="*/ 185737 h 445294"/>
              <a:gd name="connsiteX13" fmla="*/ 107157 w 433388"/>
              <a:gd name="connsiteY13" fmla="*/ 257175 h 445294"/>
              <a:gd name="connsiteX14" fmla="*/ 0 w 433388"/>
              <a:gd name="connsiteY14" fmla="*/ 266700 h 445294"/>
              <a:gd name="connsiteX15" fmla="*/ 23813 w 433388"/>
              <a:gd name="connsiteY15" fmla="*/ 350044 h 445294"/>
              <a:gd name="connsiteX16" fmla="*/ 42863 w 433388"/>
              <a:gd name="connsiteY16" fmla="*/ 419100 h 445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3388" h="445294">
                <a:moveTo>
                  <a:pt x="42863" y="419100"/>
                </a:moveTo>
                <a:lnTo>
                  <a:pt x="42863" y="419100"/>
                </a:lnTo>
                <a:lnTo>
                  <a:pt x="233363" y="409575"/>
                </a:lnTo>
                <a:lnTo>
                  <a:pt x="280988" y="445294"/>
                </a:lnTo>
                <a:lnTo>
                  <a:pt x="347663" y="404812"/>
                </a:lnTo>
                <a:lnTo>
                  <a:pt x="433388" y="414337"/>
                </a:lnTo>
                <a:lnTo>
                  <a:pt x="354807" y="269081"/>
                </a:lnTo>
                <a:lnTo>
                  <a:pt x="354807" y="66675"/>
                </a:lnTo>
                <a:lnTo>
                  <a:pt x="214313" y="0"/>
                </a:lnTo>
                <a:lnTo>
                  <a:pt x="142875" y="14287"/>
                </a:lnTo>
                <a:lnTo>
                  <a:pt x="178594" y="61912"/>
                </a:lnTo>
                <a:lnTo>
                  <a:pt x="142875" y="116681"/>
                </a:lnTo>
                <a:lnTo>
                  <a:pt x="150019" y="185737"/>
                </a:lnTo>
                <a:lnTo>
                  <a:pt x="107157" y="257175"/>
                </a:lnTo>
                <a:lnTo>
                  <a:pt x="0" y="266700"/>
                </a:lnTo>
                <a:lnTo>
                  <a:pt x="23813" y="350044"/>
                </a:lnTo>
                <a:lnTo>
                  <a:pt x="42863" y="419100"/>
                </a:lnTo>
                <a:close/>
              </a:path>
            </a:pathLst>
          </a:custGeom>
          <a:solidFill>
            <a:srgbClr val="FD8603"/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7714383" y="1643981"/>
            <a:ext cx="114300" cy="112713"/>
          </a:xfrm>
          <a:custGeom>
            <a:avLst/>
            <a:gdLst>
              <a:gd name="connsiteX0" fmla="*/ 114300 w 114300"/>
              <a:gd name="connsiteY0" fmla="*/ 111919 h 111919"/>
              <a:gd name="connsiteX1" fmla="*/ 14288 w 114300"/>
              <a:gd name="connsiteY1" fmla="*/ 0 h 111919"/>
              <a:gd name="connsiteX2" fmla="*/ 0 w 114300"/>
              <a:gd name="connsiteY2" fmla="*/ 47625 h 111919"/>
              <a:gd name="connsiteX3" fmla="*/ 114300 w 114300"/>
              <a:gd name="connsiteY3" fmla="*/ 111919 h 111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300" h="111919">
                <a:moveTo>
                  <a:pt x="114300" y="111919"/>
                </a:moveTo>
                <a:lnTo>
                  <a:pt x="14288" y="0"/>
                </a:lnTo>
                <a:lnTo>
                  <a:pt x="0" y="47625"/>
                </a:lnTo>
                <a:lnTo>
                  <a:pt x="114300" y="111919"/>
                </a:lnTo>
                <a:close/>
              </a:path>
            </a:pathLst>
          </a:custGeom>
          <a:solidFill>
            <a:srgbClr val="EE0000"/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7511187" y="2091655"/>
            <a:ext cx="422275" cy="612775"/>
          </a:xfrm>
          <a:custGeom>
            <a:avLst/>
            <a:gdLst>
              <a:gd name="connsiteX0" fmla="*/ 2381 w 423862"/>
              <a:gd name="connsiteY0" fmla="*/ 607219 h 612071"/>
              <a:gd name="connsiteX1" fmla="*/ 2381 w 423862"/>
              <a:gd name="connsiteY1" fmla="*/ 607219 h 612071"/>
              <a:gd name="connsiteX2" fmla="*/ 64294 w 423862"/>
              <a:gd name="connsiteY2" fmla="*/ 611981 h 612071"/>
              <a:gd name="connsiteX3" fmla="*/ 128587 w 423862"/>
              <a:gd name="connsiteY3" fmla="*/ 609600 h 612071"/>
              <a:gd name="connsiteX4" fmla="*/ 326231 w 423862"/>
              <a:gd name="connsiteY4" fmla="*/ 538163 h 612071"/>
              <a:gd name="connsiteX5" fmla="*/ 311944 w 423862"/>
              <a:gd name="connsiteY5" fmla="*/ 419100 h 612071"/>
              <a:gd name="connsiteX6" fmla="*/ 209550 w 423862"/>
              <a:gd name="connsiteY6" fmla="*/ 328613 h 612071"/>
              <a:gd name="connsiteX7" fmla="*/ 273844 w 423862"/>
              <a:gd name="connsiteY7" fmla="*/ 202406 h 612071"/>
              <a:gd name="connsiteX8" fmla="*/ 252412 w 423862"/>
              <a:gd name="connsiteY8" fmla="*/ 171450 h 612071"/>
              <a:gd name="connsiteX9" fmla="*/ 297656 w 423862"/>
              <a:gd name="connsiteY9" fmla="*/ 150019 h 612071"/>
              <a:gd name="connsiteX10" fmla="*/ 319087 w 423862"/>
              <a:gd name="connsiteY10" fmla="*/ 202406 h 612071"/>
              <a:gd name="connsiteX11" fmla="*/ 338137 w 423862"/>
              <a:gd name="connsiteY11" fmla="*/ 233363 h 612071"/>
              <a:gd name="connsiteX12" fmla="*/ 423862 w 423862"/>
              <a:gd name="connsiteY12" fmla="*/ 166688 h 612071"/>
              <a:gd name="connsiteX13" fmla="*/ 390525 w 423862"/>
              <a:gd name="connsiteY13" fmla="*/ 7144 h 612071"/>
              <a:gd name="connsiteX14" fmla="*/ 311944 w 423862"/>
              <a:gd name="connsiteY14" fmla="*/ 0 h 612071"/>
              <a:gd name="connsiteX15" fmla="*/ 252412 w 423862"/>
              <a:gd name="connsiteY15" fmla="*/ 47625 h 612071"/>
              <a:gd name="connsiteX16" fmla="*/ 190500 w 423862"/>
              <a:gd name="connsiteY16" fmla="*/ 0 h 612071"/>
              <a:gd name="connsiteX17" fmla="*/ 21431 w 423862"/>
              <a:gd name="connsiteY17" fmla="*/ 19050 h 612071"/>
              <a:gd name="connsiteX18" fmla="*/ 0 w 423862"/>
              <a:gd name="connsiteY18" fmla="*/ 2381 h 612071"/>
              <a:gd name="connsiteX19" fmla="*/ 11906 w 423862"/>
              <a:gd name="connsiteY19" fmla="*/ 207169 h 612071"/>
              <a:gd name="connsiteX20" fmla="*/ 7144 w 423862"/>
              <a:gd name="connsiteY20" fmla="*/ 250031 h 612071"/>
              <a:gd name="connsiteX21" fmla="*/ 2381 w 423862"/>
              <a:gd name="connsiteY21" fmla="*/ 607219 h 612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3862" h="612071">
                <a:moveTo>
                  <a:pt x="2381" y="607219"/>
                </a:moveTo>
                <a:lnTo>
                  <a:pt x="2381" y="607219"/>
                </a:lnTo>
                <a:cubicBezTo>
                  <a:pt x="46755" y="613135"/>
                  <a:pt x="26088" y="611981"/>
                  <a:pt x="64294" y="611981"/>
                </a:cubicBezTo>
                <a:lnTo>
                  <a:pt x="128587" y="609600"/>
                </a:lnTo>
                <a:lnTo>
                  <a:pt x="326231" y="538163"/>
                </a:lnTo>
                <a:lnTo>
                  <a:pt x="311944" y="419100"/>
                </a:lnTo>
                <a:lnTo>
                  <a:pt x="209550" y="328613"/>
                </a:lnTo>
                <a:lnTo>
                  <a:pt x="273844" y="202406"/>
                </a:lnTo>
                <a:lnTo>
                  <a:pt x="252412" y="171450"/>
                </a:lnTo>
                <a:lnTo>
                  <a:pt x="297656" y="150019"/>
                </a:lnTo>
                <a:lnTo>
                  <a:pt x="319087" y="202406"/>
                </a:lnTo>
                <a:lnTo>
                  <a:pt x="338137" y="233363"/>
                </a:lnTo>
                <a:lnTo>
                  <a:pt x="423862" y="166688"/>
                </a:lnTo>
                <a:lnTo>
                  <a:pt x="390525" y="7144"/>
                </a:lnTo>
                <a:lnTo>
                  <a:pt x="311944" y="0"/>
                </a:lnTo>
                <a:lnTo>
                  <a:pt x="252412" y="47625"/>
                </a:lnTo>
                <a:lnTo>
                  <a:pt x="190500" y="0"/>
                </a:lnTo>
                <a:lnTo>
                  <a:pt x="21431" y="19050"/>
                </a:lnTo>
                <a:lnTo>
                  <a:pt x="0" y="2381"/>
                </a:lnTo>
                <a:lnTo>
                  <a:pt x="11906" y="207169"/>
                </a:lnTo>
                <a:lnTo>
                  <a:pt x="7144" y="250031"/>
                </a:lnTo>
                <a:cubicBezTo>
                  <a:pt x="5556" y="369094"/>
                  <a:pt x="3969" y="488156"/>
                  <a:pt x="2381" y="607219"/>
                </a:cubicBezTo>
                <a:close/>
              </a:path>
            </a:pathLst>
          </a:custGeom>
          <a:solidFill>
            <a:srgbClr val="FF9933"/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7825507" y="1594763"/>
            <a:ext cx="965200" cy="863600"/>
          </a:xfrm>
          <a:custGeom>
            <a:avLst/>
            <a:gdLst>
              <a:gd name="connsiteX0" fmla="*/ 102394 w 966787"/>
              <a:gd name="connsiteY0" fmla="*/ 657225 h 864394"/>
              <a:gd name="connsiteX1" fmla="*/ 502444 w 966787"/>
              <a:gd name="connsiteY1" fmla="*/ 700087 h 864394"/>
              <a:gd name="connsiteX2" fmla="*/ 735806 w 966787"/>
              <a:gd name="connsiteY2" fmla="*/ 804862 h 864394"/>
              <a:gd name="connsiteX3" fmla="*/ 959644 w 966787"/>
              <a:gd name="connsiteY3" fmla="*/ 864394 h 864394"/>
              <a:gd name="connsiteX4" fmla="*/ 966787 w 966787"/>
              <a:gd name="connsiteY4" fmla="*/ 771525 h 864394"/>
              <a:gd name="connsiteX5" fmla="*/ 833437 w 966787"/>
              <a:gd name="connsiteY5" fmla="*/ 435769 h 864394"/>
              <a:gd name="connsiteX6" fmla="*/ 814387 w 966787"/>
              <a:gd name="connsiteY6" fmla="*/ 411956 h 864394"/>
              <a:gd name="connsiteX7" fmla="*/ 833437 w 966787"/>
              <a:gd name="connsiteY7" fmla="*/ 376237 h 864394"/>
              <a:gd name="connsiteX8" fmla="*/ 790575 w 966787"/>
              <a:gd name="connsiteY8" fmla="*/ 359569 h 864394"/>
              <a:gd name="connsiteX9" fmla="*/ 814387 w 966787"/>
              <a:gd name="connsiteY9" fmla="*/ 335756 h 864394"/>
              <a:gd name="connsiteX10" fmla="*/ 683419 w 966787"/>
              <a:gd name="connsiteY10" fmla="*/ 0 h 864394"/>
              <a:gd name="connsiteX11" fmla="*/ 497681 w 966787"/>
              <a:gd name="connsiteY11" fmla="*/ 97631 h 864394"/>
              <a:gd name="connsiteX12" fmla="*/ 345281 w 966787"/>
              <a:gd name="connsiteY12" fmla="*/ 88106 h 864394"/>
              <a:gd name="connsiteX13" fmla="*/ 235744 w 966787"/>
              <a:gd name="connsiteY13" fmla="*/ 121444 h 864394"/>
              <a:gd name="connsiteX14" fmla="*/ 209550 w 966787"/>
              <a:gd name="connsiteY14" fmla="*/ 73819 h 864394"/>
              <a:gd name="connsiteX15" fmla="*/ 159544 w 966787"/>
              <a:gd name="connsiteY15" fmla="*/ 100012 h 864394"/>
              <a:gd name="connsiteX16" fmla="*/ 152400 w 966787"/>
              <a:gd name="connsiteY16" fmla="*/ 123825 h 864394"/>
              <a:gd name="connsiteX17" fmla="*/ 95250 w 966787"/>
              <a:gd name="connsiteY17" fmla="*/ 107156 h 864394"/>
              <a:gd name="connsiteX18" fmla="*/ 0 w 966787"/>
              <a:gd name="connsiteY18" fmla="*/ 145256 h 864394"/>
              <a:gd name="connsiteX19" fmla="*/ 9525 w 966787"/>
              <a:gd name="connsiteY19" fmla="*/ 381000 h 864394"/>
              <a:gd name="connsiteX20" fmla="*/ 90487 w 966787"/>
              <a:gd name="connsiteY20" fmla="*/ 511969 h 864394"/>
              <a:gd name="connsiteX21" fmla="*/ 102394 w 966787"/>
              <a:gd name="connsiteY21" fmla="*/ 657225 h 864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66787" h="864394">
                <a:moveTo>
                  <a:pt x="102394" y="657225"/>
                </a:moveTo>
                <a:lnTo>
                  <a:pt x="502444" y="700087"/>
                </a:lnTo>
                <a:lnTo>
                  <a:pt x="735806" y="804862"/>
                </a:lnTo>
                <a:lnTo>
                  <a:pt x="959644" y="864394"/>
                </a:lnTo>
                <a:lnTo>
                  <a:pt x="966787" y="771525"/>
                </a:lnTo>
                <a:lnTo>
                  <a:pt x="833437" y="435769"/>
                </a:lnTo>
                <a:lnTo>
                  <a:pt x="814387" y="411956"/>
                </a:lnTo>
                <a:lnTo>
                  <a:pt x="833437" y="376237"/>
                </a:lnTo>
                <a:lnTo>
                  <a:pt x="790575" y="359569"/>
                </a:lnTo>
                <a:lnTo>
                  <a:pt x="814387" y="335756"/>
                </a:lnTo>
                <a:lnTo>
                  <a:pt x="683419" y="0"/>
                </a:lnTo>
                <a:lnTo>
                  <a:pt x="497681" y="97631"/>
                </a:lnTo>
                <a:lnTo>
                  <a:pt x="345281" y="88106"/>
                </a:lnTo>
                <a:lnTo>
                  <a:pt x="235744" y="121444"/>
                </a:lnTo>
                <a:lnTo>
                  <a:pt x="209550" y="73819"/>
                </a:lnTo>
                <a:lnTo>
                  <a:pt x="159544" y="100012"/>
                </a:lnTo>
                <a:lnTo>
                  <a:pt x="152400" y="123825"/>
                </a:lnTo>
                <a:lnTo>
                  <a:pt x="95250" y="107156"/>
                </a:lnTo>
                <a:lnTo>
                  <a:pt x="0" y="145256"/>
                </a:lnTo>
                <a:lnTo>
                  <a:pt x="9525" y="381000"/>
                </a:lnTo>
                <a:lnTo>
                  <a:pt x="90487" y="511969"/>
                </a:lnTo>
                <a:lnTo>
                  <a:pt x="102394" y="657225"/>
                </a:lnTo>
                <a:close/>
              </a:path>
            </a:pathLst>
          </a:custGeom>
          <a:solidFill>
            <a:srgbClr val="FF6600"/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7844562" y="2255168"/>
            <a:ext cx="955675" cy="1000125"/>
          </a:xfrm>
          <a:custGeom>
            <a:avLst/>
            <a:gdLst>
              <a:gd name="connsiteX0" fmla="*/ 0 w 957262"/>
              <a:gd name="connsiteY0" fmla="*/ 73819 h 1000125"/>
              <a:gd name="connsiteX1" fmla="*/ 28575 w 957262"/>
              <a:gd name="connsiteY1" fmla="*/ 200025 h 1000125"/>
              <a:gd name="connsiteX2" fmla="*/ 83344 w 957262"/>
              <a:gd name="connsiteY2" fmla="*/ 261938 h 1000125"/>
              <a:gd name="connsiteX3" fmla="*/ 83344 w 957262"/>
              <a:gd name="connsiteY3" fmla="*/ 290513 h 1000125"/>
              <a:gd name="connsiteX4" fmla="*/ 228600 w 957262"/>
              <a:gd name="connsiteY4" fmla="*/ 435769 h 1000125"/>
              <a:gd name="connsiteX5" fmla="*/ 216694 w 957262"/>
              <a:gd name="connsiteY5" fmla="*/ 521494 h 1000125"/>
              <a:gd name="connsiteX6" fmla="*/ 238125 w 957262"/>
              <a:gd name="connsiteY6" fmla="*/ 545307 h 1000125"/>
              <a:gd name="connsiteX7" fmla="*/ 240506 w 957262"/>
              <a:gd name="connsiteY7" fmla="*/ 614363 h 1000125"/>
              <a:gd name="connsiteX8" fmla="*/ 416719 w 957262"/>
              <a:gd name="connsiteY8" fmla="*/ 795338 h 1000125"/>
              <a:gd name="connsiteX9" fmla="*/ 509587 w 957262"/>
              <a:gd name="connsiteY9" fmla="*/ 923925 h 1000125"/>
              <a:gd name="connsiteX10" fmla="*/ 621506 w 957262"/>
              <a:gd name="connsiteY10" fmla="*/ 992982 h 1000125"/>
              <a:gd name="connsiteX11" fmla="*/ 690562 w 957262"/>
              <a:gd name="connsiteY11" fmla="*/ 1000125 h 1000125"/>
              <a:gd name="connsiteX12" fmla="*/ 776287 w 957262"/>
              <a:gd name="connsiteY12" fmla="*/ 888207 h 1000125"/>
              <a:gd name="connsiteX13" fmla="*/ 764381 w 957262"/>
              <a:gd name="connsiteY13" fmla="*/ 752475 h 1000125"/>
              <a:gd name="connsiteX14" fmla="*/ 840581 w 957262"/>
              <a:gd name="connsiteY14" fmla="*/ 550069 h 1000125"/>
              <a:gd name="connsiteX15" fmla="*/ 854869 w 957262"/>
              <a:gd name="connsiteY15" fmla="*/ 450057 h 1000125"/>
              <a:gd name="connsiteX16" fmla="*/ 957262 w 957262"/>
              <a:gd name="connsiteY16" fmla="*/ 195263 h 1000125"/>
              <a:gd name="connsiteX17" fmla="*/ 723900 w 957262"/>
              <a:gd name="connsiteY17" fmla="*/ 142875 h 1000125"/>
              <a:gd name="connsiteX18" fmla="*/ 464344 w 957262"/>
              <a:gd name="connsiteY18" fmla="*/ 30957 h 1000125"/>
              <a:gd name="connsiteX19" fmla="*/ 90487 w 957262"/>
              <a:gd name="connsiteY19" fmla="*/ 0 h 1000125"/>
              <a:gd name="connsiteX20" fmla="*/ 0 w 957262"/>
              <a:gd name="connsiteY20" fmla="*/ 73819 h 100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57262" h="1000125">
                <a:moveTo>
                  <a:pt x="0" y="73819"/>
                </a:moveTo>
                <a:lnTo>
                  <a:pt x="28575" y="200025"/>
                </a:lnTo>
                <a:lnTo>
                  <a:pt x="83344" y="261938"/>
                </a:lnTo>
                <a:lnTo>
                  <a:pt x="83344" y="290513"/>
                </a:lnTo>
                <a:lnTo>
                  <a:pt x="228600" y="435769"/>
                </a:lnTo>
                <a:lnTo>
                  <a:pt x="216694" y="521494"/>
                </a:lnTo>
                <a:lnTo>
                  <a:pt x="238125" y="545307"/>
                </a:lnTo>
                <a:cubicBezTo>
                  <a:pt x="238919" y="568326"/>
                  <a:pt x="239712" y="591344"/>
                  <a:pt x="240506" y="614363"/>
                </a:cubicBezTo>
                <a:lnTo>
                  <a:pt x="416719" y="795338"/>
                </a:lnTo>
                <a:lnTo>
                  <a:pt x="509587" y="923925"/>
                </a:lnTo>
                <a:lnTo>
                  <a:pt x="621506" y="992982"/>
                </a:lnTo>
                <a:lnTo>
                  <a:pt x="690562" y="1000125"/>
                </a:lnTo>
                <a:lnTo>
                  <a:pt x="776287" y="888207"/>
                </a:lnTo>
                <a:lnTo>
                  <a:pt x="764381" y="752475"/>
                </a:lnTo>
                <a:lnTo>
                  <a:pt x="840581" y="550069"/>
                </a:lnTo>
                <a:lnTo>
                  <a:pt x="854869" y="450057"/>
                </a:lnTo>
                <a:lnTo>
                  <a:pt x="957262" y="195263"/>
                </a:lnTo>
                <a:lnTo>
                  <a:pt x="723900" y="142875"/>
                </a:lnTo>
                <a:lnTo>
                  <a:pt x="464344" y="30957"/>
                </a:lnTo>
                <a:lnTo>
                  <a:pt x="90487" y="0"/>
                </a:lnTo>
                <a:lnTo>
                  <a:pt x="0" y="73819"/>
                </a:lnTo>
                <a:close/>
              </a:path>
            </a:pathLst>
          </a:custGeom>
          <a:solidFill>
            <a:srgbClr val="FF9933"/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7012136" y="2534568"/>
            <a:ext cx="2108200" cy="3413125"/>
          </a:xfrm>
          <a:custGeom>
            <a:avLst/>
            <a:gdLst>
              <a:gd name="connsiteX0" fmla="*/ 267195 w 2107870"/>
              <a:gd name="connsiteY0" fmla="*/ 3402280 h 3414156"/>
              <a:gd name="connsiteX1" fmla="*/ 1401288 w 2107870"/>
              <a:gd name="connsiteY1" fmla="*/ 3414156 h 3414156"/>
              <a:gd name="connsiteX2" fmla="*/ 1419101 w 2107870"/>
              <a:gd name="connsiteY2" fmla="*/ 3325091 h 3414156"/>
              <a:gd name="connsiteX3" fmla="*/ 1638795 w 2107870"/>
              <a:gd name="connsiteY3" fmla="*/ 3259776 h 3414156"/>
              <a:gd name="connsiteX4" fmla="*/ 1745673 w 2107870"/>
              <a:gd name="connsiteY4" fmla="*/ 3016332 h 3414156"/>
              <a:gd name="connsiteX5" fmla="*/ 1876301 w 2107870"/>
              <a:gd name="connsiteY5" fmla="*/ 3051958 h 3414156"/>
              <a:gd name="connsiteX6" fmla="*/ 2012868 w 2107870"/>
              <a:gd name="connsiteY6" fmla="*/ 2903517 h 3414156"/>
              <a:gd name="connsiteX7" fmla="*/ 1971304 w 2107870"/>
              <a:gd name="connsiteY7" fmla="*/ 2731325 h 3414156"/>
              <a:gd name="connsiteX8" fmla="*/ 2000992 w 2107870"/>
              <a:gd name="connsiteY8" fmla="*/ 2511631 h 3414156"/>
              <a:gd name="connsiteX9" fmla="*/ 2107870 w 2107870"/>
              <a:gd name="connsiteY9" fmla="*/ 2499756 h 3414156"/>
              <a:gd name="connsiteX10" fmla="*/ 1852551 w 2107870"/>
              <a:gd name="connsiteY10" fmla="*/ 2268187 h 3414156"/>
              <a:gd name="connsiteX11" fmla="*/ 1306286 w 2107870"/>
              <a:gd name="connsiteY11" fmla="*/ 1199408 h 3414156"/>
              <a:gd name="connsiteX12" fmla="*/ 1318161 w 2107870"/>
              <a:gd name="connsiteY12" fmla="*/ 1110343 h 3414156"/>
              <a:gd name="connsiteX13" fmla="*/ 1246909 w 2107870"/>
              <a:gd name="connsiteY13" fmla="*/ 920338 h 3414156"/>
              <a:gd name="connsiteX14" fmla="*/ 1169719 w 2107870"/>
              <a:gd name="connsiteY14" fmla="*/ 789709 h 3414156"/>
              <a:gd name="connsiteX15" fmla="*/ 1145969 w 2107870"/>
              <a:gd name="connsiteY15" fmla="*/ 629392 h 3414156"/>
              <a:gd name="connsiteX16" fmla="*/ 979714 w 2107870"/>
              <a:gd name="connsiteY16" fmla="*/ 528452 h 3414156"/>
              <a:gd name="connsiteX17" fmla="*/ 765958 w 2107870"/>
              <a:gd name="connsiteY17" fmla="*/ 172192 h 3414156"/>
              <a:gd name="connsiteX18" fmla="*/ 771896 w 2107870"/>
              <a:gd name="connsiteY18" fmla="*/ 89065 h 3414156"/>
              <a:gd name="connsiteX19" fmla="*/ 546265 w 2107870"/>
              <a:gd name="connsiteY19" fmla="*/ 178130 h 3414156"/>
              <a:gd name="connsiteX20" fmla="*/ 415636 w 2107870"/>
              <a:gd name="connsiteY20" fmla="*/ 154379 h 3414156"/>
              <a:gd name="connsiteX21" fmla="*/ 231569 w 2107870"/>
              <a:gd name="connsiteY21" fmla="*/ 106878 h 3414156"/>
              <a:gd name="connsiteX22" fmla="*/ 154379 w 2107870"/>
              <a:gd name="connsiteY22" fmla="*/ 0 h 3414156"/>
              <a:gd name="connsiteX23" fmla="*/ 124691 w 2107870"/>
              <a:gd name="connsiteY23" fmla="*/ 130628 h 3414156"/>
              <a:gd name="connsiteX24" fmla="*/ 35626 w 2107870"/>
              <a:gd name="connsiteY24" fmla="*/ 332509 h 3414156"/>
              <a:gd name="connsiteX25" fmla="*/ 29688 w 2107870"/>
              <a:gd name="connsiteY25" fmla="*/ 385948 h 3414156"/>
              <a:gd name="connsiteX26" fmla="*/ 0 w 2107870"/>
              <a:gd name="connsiteY26" fmla="*/ 492826 h 3414156"/>
              <a:gd name="connsiteX27" fmla="*/ 17813 w 2107870"/>
              <a:gd name="connsiteY27" fmla="*/ 647205 h 3414156"/>
              <a:gd name="connsiteX28" fmla="*/ 11875 w 2107870"/>
              <a:gd name="connsiteY28" fmla="*/ 831273 h 3414156"/>
              <a:gd name="connsiteX29" fmla="*/ 166255 w 2107870"/>
              <a:gd name="connsiteY29" fmla="*/ 979714 h 3414156"/>
              <a:gd name="connsiteX30" fmla="*/ 302821 w 2107870"/>
              <a:gd name="connsiteY30" fmla="*/ 1128156 h 3414156"/>
              <a:gd name="connsiteX31" fmla="*/ 516577 w 2107870"/>
              <a:gd name="connsiteY31" fmla="*/ 1389413 h 3414156"/>
              <a:gd name="connsiteX32" fmla="*/ 605642 w 2107870"/>
              <a:gd name="connsiteY32" fmla="*/ 1448789 h 3414156"/>
              <a:gd name="connsiteX33" fmla="*/ 641268 w 2107870"/>
              <a:gd name="connsiteY33" fmla="*/ 1484415 h 3414156"/>
              <a:gd name="connsiteX34" fmla="*/ 771896 w 2107870"/>
              <a:gd name="connsiteY34" fmla="*/ 1436914 h 3414156"/>
              <a:gd name="connsiteX35" fmla="*/ 843148 w 2107870"/>
              <a:gd name="connsiteY35" fmla="*/ 1490353 h 3414156"/>
              <a:gd name="connsiteX36" fmla="*/ 884712 w 2107870"/>
              <a:gd name="connsiteY36" fmla="*/ 1597231 h 3414156"/>
              <a:gd name="connsiteX37" fmla="*/ 813460 w 2107870"/>
              <a:gd name="connsiteY37" fmla="*/ 1710047 h 3414156"/>
              <a:gd name="connsiteX38" fmla="*/ 789709 w 2107870"/>
              <a:gd name="connsiteY38" fmla="*/ 1727860 h 3414156"/>
              <a:gd name="connsiteX39" fmla="*/ 777834 w 2107870"/>
              <a:gd name="connsiteY39" fmla="*/ 1781299 h 3414156"/>
              <a:gd name="connsiteX40" fmla="*/ 878774 w 2107870"/>
              <a:gd name="connsiteY40" fmla="*/ 1983179 h 3414156"/>
              <a:gd name="connsiteX41" fmla="*/ 961901 w 2107870"/>
              <a:gd name="connsiteY41" fmla="*/ 2208810 h 3414156"/>
              <a:gd name="connsiteX42" fmla="*/ 908462 w 2107870"/>
              <a:gd name="connsiteY42" fmla="*/ 2392878 h 3414156"/>
              <a:gd name="connsiteX43" fmla="*/ 938151 w 2107870"/>
              <a:gd name="connsiteY43" fmla="*/ 2582883 h 3414156"/>
              <a:gd name="connsiteX44" fmla="*/ 985652 w 2107870"/>
              <a:gd name="connsiteY44" fmla="*/ 2666010 h 3414156"/>
              <a:gd name="connsiteX45" fmla="*/ 973777 w 2107870"/>
              <a:gd name="connsiteY45" fmla="*/ 2743200 h 3414156"/>
              <a:gd name="connsiteX46" fmla="*/ 979714 w 2107870"/>
              <a:gd name="connsiteY46" fmla="*/ 2850078 h 3414156"/>
              <a:gd name="connsiteX47" fmla="*/ 938151 w 2107870"/>
              <a:gd name="connsiteY47" fmla="*/ 2945080 h 3414156"/>
              <a:gd name="connsiteX48" fmla="*/ 1050966 w 2107870"/>
              <a:gd name="connsiteY48" fmla="*/ 3081647 h 3414156"/>
              <a:gd name="connsiteX49" fmla="*/ 932213 w 2107870"/>
              <a:gd name="connsiteY49" fmla="*/ 3028208 h 3414156"/>
              <a:gd name="connsiteX50" fmla="*/ 878774 w 2107870"/>
              <a:gd name="connsiteY50" fmla="*/ 3046021 h 3414156"/>
              <a:gd name="connsiteX51" fmla="*/ 849086 w 2107870"/>
              <a:gd name="connsiteY51" fmla="*/ 2998519 h 3414156"/>
              <a:gd name="connsiteX52" fmla="*/ 801584 w 2107870"/>
              <a:gd name="connsiteY52" fmla="*/ 3081647 h 3414156"/>
              <a:gd name="connsiteX53" fmla="*/ 665018 w 2107870"/>
              <a:gd name="connsiteY53" fmla="*/ 3206338 h 3414156"/>
              <a:gd name="connsiteX54" fmla="*/ 546265 w 2107870"/>
              <a:gd name="connsiteY54" fmla="*/ 3152899 h 3414156"/>
              <a:gd name="connsiteX55" fmla="*/ 475013 w 2107870"/>
              <a:gd name="connsiteY55" fmla="*/ 3307278 h 3414156"/>
              <a:gd name="connsiteX56" fmla="*/ 267195 w 2107870"/>
              <a:gd name="connsiteY56" fmla="*/ 3402280 h 3414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2107870" h="3414156">
                <a:moveTo>
                  <a:pt x="267195" y="3402280"/>
                </a:moveTo>
                <a:lnTo>
                  <a:pt x="1401288" y="3414156"/>
                </a:lnTo>
                <a:lnTo>
                  <a:pt x="1419101" y="3325091"/>
                </a:lnTo>
                <a:lnTo>
                  <a:pt x="1638795" y="3259776"/>
                </a:lnTo>
                <a:lnTo>
                  <a:pt x="1745673" y="3016332"/>
                </a:lnTo>
                <a:lnTo>
                  <a:pt x="1876301" y="3051958"/>
                </a:lnTo>
                <a:lnTo>
                  <a:pt x="2012868" y="2903517"/>
                </a:lnTo>
                <a:lnTo>
                  <a:pt x="1971304" y="2731325"/>
                </a:lnTo>
                <a:lnTo>
                  <a:pt x="2000992" y="2511631"/>
                </a:lnTo>
                <a:lnTo>
                  <a:pt x="2107870" y="2499756"/>
                </a:lnTo>
                <a:lnTo>
                  <a:pt x="1852551" y="2268187"/>
                </a:lnTo>
                <a:lnTo>
                  <a:pt x="1306286" y="1199408"/>
                </a:lnTo>
                <a:lnTo>
                  <a:pt x="1318161" y="1110343"/>
                </a:lnTo>
                <a:lnTo>
                  <a:pt x="1246909" y="920338"/>
                </a:lnTo>
                <a:lnTo>
                  <a:pt x="1169719" y="789709"/>
                </a:lnTo>
                <a:lnTo>
                  <a:pt x="1145969" y="629392"/>
                </a:lnTo>
                <a:lnTo>
                  <a:pt x="979714" y="528452"/>
                </a:lnTo>
                <a:lnTo>
                  <a:pt x="765958" y="172192"/>
                </a:lnTo>
                <a:lnTo>
                  <a:pt x="771896" y="89065"/>
                </a:lnTo>
                <a:lnTo>
                  <a:pt x="546265" y="178130"/>
                </a:lnTo>
                <a:lnTo>
                  <a:pt x="415636" y="154379"/>
                </a:lnTo>
                <a:lnTo>
                  <a:pt x="231569" y="106878"/>
                </a:lnTo>
                <a:lnTo>
                  <a:pt x="154379" y="0"/>
                </a:lnTo>
                <a:lnTo>
                  <a:pt x="124691" y="130628"/>
                </a:lnTo>
                <a:lnTo>
                  <a:pt x="35626" y="332509"/>
                </a:lnTo>
                <a:lnTo>
                  <a:pt x="29688" y="385948"/>
                </a:lnTo>
                <a:lnTo>
                  <a:pt x="0" y="492826"/>
                </a:lnTo>
                <a:lnTo>
                  <a:pt x="17813" y="647205"/>
                </a:lnTo>
                <a:lnTo>
                  <a:pt x="11875" y="831273"/>
                </a:lnTo>
                <a:lnTo>
                  <a:pt x="166255" y="979714"/>
                </a:lnTo>
                <a:lnTo>
                  <a:pt x="302821" y="1128156"/>
                </a:lnTo>
                <a:lnTo>
                  <a:pt x="516577" y="1389413"/>
                </a:lnTo>
                <a:lnTo>
                  <a:pt x="605642" y="1448789"/>
                </a:lnTo>
                <a:lnTo>
                  <a:pt x="641268" y="1484415"/>
                </a:lnTo>
                <a:lnTo>
                  <a:pt x="771896" y="1436914"/>
                </a:lnTo>
                <a:lnTo>
                  <a:pt x="843148" y="1490353"/>
                </a:lnTo>
                <a:lnTo>
                  <a:pt x="884712" y="1597231"/>
                </a:lnTo>
                <a:lnTo>
                  <a:pt x="813460" y="1710047"/>
                </a:lnTo>
                <a:lnTo>
                  <a:pt x="789709" y="1727860"/>
                </a:lnTo>
                <a:lnTo>
                  <a:pt x="777834" y="1781299"/>
                </a:lnTo>
                <a:lnTo>
                  <a:pt x="878774" y="1983179"/>
                </a:lnTo>
                <a:lnTo>
                  <a:pt x="961901" y="2208810"/>
                </a:lnTo>
                <a:lnTo>
                  <a:pt x="908462" y="2392878"/>
                </a:lnTo>
                <a:lnTo>
                  <a:pt x="938151" y="2582883"/>
                </a:lnTo>
                <a:lnTo>
                  <a:pt x="985652" y="2666010"/>
                </a:lnTo>
                <a:lnTo>
                  <a:pt x="973777" y="2743200"/>
                </a:lnTo>
                <a:lnTo>
                  <a:pt x="979714" y="2850078"/>
                </a:lnTo>
                <a:lnTo>
                  <a:pt x="938151" y="2945080"/>
                </a:lnTo>
                <a:lnTo>
                  <a:pt x="1050966" y="3081647"/>
                </a:lnTo>
                <a:lnTo>
                  <a:pt x="932213" y="3028208"/>
                </a:lnTo>
                <a:lnTo>
                  <a:pt x="878774" y="3046021"/>
                </a:lnTo>
                <a:lnTo>
                  <a:pt x="849086" y="2998519"/>
                </a:lnTo>
                <a:lnTo>
                  <a:pt x="801584" y="3081647"/>
                </a:lnTo>
                <a:lnTo>
                  <a:pt x="665018" y="3206338"/>
                </a:lnTo>
                <a:lnTo>
                  <a:pt x="546265" y="3152899"/>
                </a:lnTo>
                <a:lnTo>
                  <a:pt x="475013" y="3307278"/>
                </a:lnTo>
                <a:lnTo>
                  <a:pt x="267195" y="3402280"/>
                </a:lnTo>
                <a:close/>
              </a:path>
            </a:pathLst>
          </a:custGeom>
          <a:solidFill>
            <a:srgbClr val="FFCE6D"/>
          </a:solidFill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6844257" y="1519034"/>
            <a:ext cx="1123951" cy="4419600"/>
          </a:xfrm>
          <a:custGeom>
            <a:avLst/>
            <a:gdLst>
              <a:gd name="connsiteX0" fmla="*/ 0 w 1123950"/>
              <a:gd name="connsiteY0" fmla="*/ 0 h 4419655"/>
              <a:gd name="connsiteX1" fmla="*/ 38100 w 1123950"/>
              <a:gd name="connsiteY1" fmla="*/ 57150 h 4419655"/>
              <a:gd name="connsiteX2" fmla="*/ 95250 w 1123950"/>
              <a:gd name="connsiteY2" fmla="*/ 114300 h 4419655"/>
              <a:gd name="connsiteX3" fmla="*/ 142875 w 1123950"/>
              <a:gd name="connsiteY3" fmla="*/ 190500 h 4419655"/>
              <a:gd name="connsiteX4" fmla="*/ 161925 w 1123950"/>
              <a:gd name="connsiteY4" fmla="*/ 247650 h 4419655"/>
              <a:gd name="connsiteX5" fmla="*/ 180975 w 1123950"/>
              <a:gd name="connsiteY5" fmla="*/ 314325 h 4419655"/>
              <a:gd name="connsiteX6" fmla="*/ 209550 w 1123950"/>
              <a:gd name="connsiteY6" fmla="*/ 371475 h 4419655"/>
              <a:gd name="connsiteX7" fmla="*/ 219075 w 1123950"/>
              <a:gd name="connsiteY7" fmla="*/ 533400 h 4419655"/>
              <a:gd name="connsiteX8" fmla="*/ 314325 w 1123950"/>
              <a:gd name="connsiteY8" fmla="*/ 581025 h 4419655"/>
              <a:gd name="connsiteX9" fmla="*/ 333375 w 1123950"/>
              <a:gd name="connsiteY9" fmla="*/ 609600 h 4419655"/>
              <a:gd name="connsiteX10" fmla="*/ 390525 w 1123950"/>
              <a:gd name="connsiteY10" fmla="*/ 647700 h 4419655"/>
              <a:gd name="connsiteX11" fmla="*/ 381000 w 1123950"/>
              <a:gd name="connsiteY11" fmla="*/ 819150 h 4419655"/>
              <a:gd name="connsiteX12" fmla="*/ 361950 w 1123950"/>
              <a:gd name="connsiteY12" fmla="*/ 866775 h 4419655"/>
              <a:gd name="connsiteX13" fmla="*/ 352425 w 1123950"/>
              <a:gd name="connsiteY13" fmla="*/ 895350 h 4419655"/>
              <a:gd name="connsiteX14" fmla="*/ 342900 w 1123950"/>
              <a:gd name="connsiteY14" fmla="*/ 952500 h 4419655"/>
              <a:gd name="connsiteX15" fmla="*/ 333375 w 1123950"/>
              <a:gd name="connsiteY15" fmla="*/ 1000125 h 4419655"/>
              <a:gd name="connsiteX16" fmla="*/ 323850 w 1123950"/>
              <a:gd name="connsiteY16" fmla="*/ 1057275 h 4419655"/>
              <a:gd name="connsiteX17" fmla="*/ 304800 w 1123950"/>
              <a:gd name="connsiteY17" fmla="*/ 1133475 h 4419655"/>
              <a:gd name="connsiteX18" fmla="*/ 295275 w 1123950"/>
              <a:gd name="connsiteY18" fmla="*/ 1190625 h 4419655"/>
              <a:gd name="connsiteX19" fmla="*/ 285750 w 1123950"/>
              <a:gd name="connsiteY19" fmla="*/ 1219200 h 4419655"/>
              <a:gd name="connsiteX20" fmla="*/ 257175 w 1123950"/>
              <a:gd name="connsiteY20" fmla="*/ 1247775 h 4419655"/>
              <a:gd name="connsiteX21" fmla="*/ 219075 w 1123950"/>
              <a:gd name="connsiteY21" fmla="*/ 1304925 h 4419655"/>
              <a:gd name="connsiteX22" fmla="*/ 200025 w 1123950"/>
              <a:gd name="connsiteY22" fmla="*/ 1362075 h 4419655"/>
              <a:gd name="connsiteX23" fmla="*/ 180975 w 1123950"/>
              <a:gd name="connsiteY23" fmla="*/ 1390650 h 4419655"/>
              <a:gd name="connsiteX24" fmla="*/ 142875 w 1123950"/>
              <a:gd name="connsiteY24" fmla="*/ 1562100 h 4419655"/>
              <a:gd name="connsiteX25" fmla="*/ 161925 w 1123950"/>
              <a:gd name="connsiteY25" fmla="*/ 1638300 h 4419655"/>
              <a:gd name="connsiteX26" fmla="*/ 180975 w 1123950"/>
              <a:gd name="connsiteY26" fmla="*/ 1666875 h 4419655"/>
              <a:gd name="connsiteX27" fmla="*/ 209550 w 1123950"/>
              <a:gd name="connsiteY27" fmla="*/ 1724025 h 4419655"/>
              <a:gd name="connsiteX28" fmla="*/ 219075 w 1123950"/>
              <a:gd name="connsiteY28" fmla="*/ 1771650 h 4419655"/>
              <a:gd name="connsiteX29" fmla="*/ 228600 w 1123950"/>
              <a:gd name="connsiteY29" fmla="*/ 1847850 h 4419655"/>
              <a:gd name="connsiteX30" fmla="*/ 295275 w 1123950"/>
              <a:gd name="connsiteY30" fmla="*/ 1895475 h 4419655"/>
              <a:gd name="connsiteX31" fmla="*/ 352425 w 1123950"/>
              <a:gd name="connsiteY31" fmla="*/ 1952625 h 4419655"/>
              <a:gd name="connsiteX32" fmla="*/ 409575 w 1123950"/>
              <a:gd name="connsiteY32" fmla="*/ 2038350 h 4419655"/>
              <a:gd name="connsiteX33" fmla="*/ 428625 w 1123950"/>
              <a:gd name="connsiteY33" fmla="*/ 2066925 h 4419655"/>
              <a:gd name="connsiteX34" fmla="*/ 457200 w 1123950"/>
              <a:gd name="connsiteY34" fmla="*/ 2095500 h 4419655"/>
              <a:gd name="connsiteX35" fmla="*/ 495300 w 1123950"/>
              <a:gd name="connsiteY35" fmla="*/ 2152650 h 4419655"/>
              <a:gd name="connsiteX36" fmla="*/ 533400 w 1123950"/>
              <a:gd name="connsiteY36" fmla="*/ 2171700 h 4419655"/>
              <a:gd name="connsiteX37" fmla="*/ 590550 w 1123950"/>
              <a:gd name="connsiteY37" fmla="*/ 2228850 h 4419655"/>
              <a:gd name="connsiteX38" fmla="*/ 609600 w 1123950"/>
              <a:gd name="connsiteY38" fmla="*/ 2286000 h 4419655"/>
              <a:gd name="connsiteX39" fmla="*/ 619125 w 1123950"/>
              <a:gd name="connsiteY39" fmla="*/ 2314575 h 4419655"/>
              <a:gd name="connsiteX40" fmla="*/ 657225 w 1123950"/>
              <a:gd name="connsiteY40" fmla="*/ 2400300 h 4419655"/>
              <a:gd name="connsiteX41" fmla="*/ 685800 w 1123950"/>
              <a:gd name="connsiteY41" fmla="*/ 2457450 h 4419655"/>
              <a:gd name="connsiteX42" fmla="*/ 742950 w 1123950"/>
              <a:gd name="connsiteY42" fmla="*/ 2476500 h 4419655"/>
              <a:gd name="connsiteX43" fmla="*/ 771525 w 1123950"/>
              <a:gd name="connsiteY43" fmla="*/ 2495550 h 4419655"/>
              <a:gd name="connsiteX44" fmla="*/ 847725 w 1123950"/>
              <a:gd name="connsiteY44" fmla="*/ 2514600 h 4419655"/>
              <a:gd name="connsiteX45" fmla="*/ 876300 w 1123950"/>
              <a:gd name="connsiteY45" fmla="*/ 2524125 h 4419655"/>
              <a:gd name="connsiteX46" fmla="*/ 1000125 w 1123950"/>
              <a:gd name="connsiteY46" fmla="*/ 2524125 h 4419655"/>
              <a:gd name="connsiteX47" fmla="*/ 1028700 w 1123950"/>
              <a:gd name="connsiteY47" fmla="*/ 2543175 h 4419655"/>
              <a:gd name="connsiteX48" fmla="*/ 1000125 w 1123950"/>
              <a:gd name="connsiteY48" fmla="*/ 2657475 h 4419655"/>
              <a:gd name="connsiteX49" fmla="*/ 971550 w 1123950"/>
              <a:gd name="connsiteY49" fmla="*/ 2676525 h 4419655"/>
              <a:gd name="connsiteX50" fmla="*/ 942975 w 1123950"/>
              <a:gd name="connsiteY50" fmla="*/ 2733675 h 4419655"/>
              <a:gd name="connsiteX51" fmla="*/ 971550 w 1123950"/>
              <a:gd name="connsiteY51" fmla="*/ 2828925 h 4419655"/>
              <a:gd name="connsiteX52" fmla="*/ 981075 w 1123950"/>
              <a:gd name="connsiteY52" fmla="*/ 2857500 h 4419655"/>
              <a:gd name="connsiteX53" fmla="*/ 1019175 w 1123950"/>
              <a:gd name="connsiteY53" fmla="*/ 2914650 h 4419655"/>
              <a:gd name="connsiteX54" fmla="*/ 1038225 w 1123950"/>
              <a:gd name="connsiteY54" fmla="*/ 2943225 h 4419655"/>
              <a:gd name="connsiteX55" fmla="*/ 1057275 w 1123950"/>
              <a:gd name="connsiteY55" fmla="*/ 2981325 h 4419655"/>
              <a:gd name="connsiteX56" fmla="*/ 1104900 w 1123950"/>
              <a:gd name="connsiteY56" fmla="*/ 3057525 h 4419655"/>
              <a:gd name="connsiteX57" fmla="*/ 1123950 w 1123950"/>
              <a:gd name="connsiteY57" fmla="*/ 3114675 h 4419655"/>
              <a:gd name="connsiteX58" fmla="*/ 1104900 w 1123950"/>
              <a:gd name="connsiteY58" fmla="*/ 3200400 h 4419655"/>
              <a:gd name="connsiteX59" fmla="*/ 1095375 w 1123950"/>
              <a:gd name="connsiteY59" fmla="*/ 3238500 h 4419655"/>
              <a:gd name="connsiteX60" fmla="*/ 1085850 w 1123950"/>
              <a:gd name="connsiteY60" fmla="*/ 3295650 h 4419655"/>
              <a:gd name="connsiteX61" fmla="*/ 1076325 w 1123950"/>
              <a:gd name="connsiteY61" fmla="*/ 3362325 h 4419655"/>
              <a:gd name="connsiteX62" fmla="*/ 1057275 w 1123950"/>
              <a:gd name="connsiteY62" fmla="*/ 3409950 h 4419655"/>
              <a:gd name="connsiteX63" fmla="*/ 1047750 w 1123950"/>
              <a:gd name="connsiteY63" fmla="*/ 3467100 h 4419655"/>
              <a:gd name="connsiteX64" fmla="*/ 1038225 w 1123950"/>
              <a:gd name="connsiteY64" fmla="*/ 3495675 h 4419655"/>
              <a:gd name="connsiteX65" fmla="*/ 1066800 w 1123950"/>
              <a:gd name="connsiteY65" fmla="*/ 3552825 h 4419655"/>
              <a:gd name="connsiteX66" fmla="*/ 1085850 w 1123950"/>
              <a:gd name="connsiteY66" fmla="*/ 3609975 h 4419655"/>
              <a:gd name="connsiteX67" fmla="*/ 1095375 w 1123950"/>
              <a:gd name="connsiteY67" fmla="*/ 3638550 h 4419655"/>
              <a:gd name="connsiteX68" fmla="*/ 1066800 w 1123950"/>
              <a:gd name="connsiteY68" fmla="*/ 3800475 h 4419655"/>
              <a:gd name="connsiteX69" fmla="*/ 1057275 w 1123950"/>
              <a:gd name="connsiteY69" fmla="*/ 3829050 h 4419655"/>
              <a:gd name="connsiteX70" fmla="*/ 1047750 w 1123950"/>
              <a:gd name="connsiteY70" fmla="*/ 3857625 h 4419655"/>
              <a:gd name="connsiteX71" fmla="*/ 1009650 w 1123950"/>
              <a:gd name="connsiteY71" fmla="*/ 3914775 h 4419655"/>
              <a:gd name="connsiteX72" fmla="*/ 952500 w 1123950"/>
              <a:gd name="connsiteY72" fmla="*/ 4010025 h 4419655"/>
              <a:gd name="connsiteX73" fmla="*/ 923925 w 1123950"/>
              <a:gd name="connsiteY73" fmla="*/ 4038600 h 4419655"/>
              <a:gd name="connsiteX74" fmla="*/ 904875 w 1123950"/>
              <a:gd name="connsiteY74" fmla="*/ 4067175 h 4419655"/>
              <a:gd name="connsiteX75" fmla="*/ 876300 w 1123950"/>
              <a:gd name="connsiteY75" fmla="*/ 4086225 h 4419655"/>
              <a:gd name="connsiteX76" fmla="*/ 828675 w 1123950"/>
              <a:gd name="connsiteY76" fmla="*/ 4143375 h 4419655"/>
              <a:gd name="connsiteX77" fmla="*/ 800100 w 1123950"/>
              <a:gd name="connsiteY77" fmla="*/ 4133850 h 4419655"/>
              <a:gd name="connsiteX78" fmla="*/ 733425 w 1123950"/>
              <a:gd name="connsiteY78" fmla="*/ 4057650 h 4419655"/>
              <a:gd name="connsiteX79" fmla="*/ 704850 w 1123950"/>
              <a:gd name="connsiteY79" fmla="*/ 4076700 h 4419655"/>
              <a:gd name="connsiteX80" fmla="*/ 657225 w 1123950"/>
              <a:gd name="connsiteY80" fmla="*/ 4133850 h 4419655"/>
              <a:gd name="connsiteX81" fmla="*/ 600075 w 1123950"/>
              <a:gd name="connsiteY81" fmla="*/ 4162425 h 4419655"/>
              <a:gd name="connsiteX82" fmla="*/ 533400 w 1123950"/>
              <a:gd name="connsiteY82" fmla="*/ 4248150 h 4419655"/>
              <a:gd name="connsiteX83" fmla="*/ 514350 w 1123950"/>
              <a:gd name="connsiteY83" fmla="*/ 4276725 h 4419655"/>
              <a:gd name="connsiteX84" fmla="*/ 485775 w 1123950"/>
              <a:gd name="connsiteY84" fmla="*/ 4305300 h 4419655"/>
              <a:gd name="connsiteX85" fmla="*/ 447675 w 1123950"/>
              <a:gd name="connsiteY85" fmla="*/ 4362450 h 4419655"/>
              <a:gd name="connsiteX86" fmla="*/ 428625 w 1123950"/>
              <a:gd name="connsiteY86" fmla="*/ 4391025 h 4419655"/>
              <a:gd name="connsiteX87" fmla="*/ 400050 w 1123950"/>
              <a:gd name="connsiteY87" fmla="*/ 4419600 h 4419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1123950" h="4419655">
                <a:moveTo>
                  <a:pt x="0" y="0"/>
                </a:moveTo>
                <a:cubicBezTo>
                  <a:pt x="12700" y="19050"/>
                  <a:pt x="23443" y="39561"/>
                  <a:pt x="38100" y="57150"/>
                </a:cubicBezTo>
                <a:cubicBezTo>
                  <a:pt x="55347" y="77846"/>
                  <a:pt x="95250" y="114300"/>
                  <a:pt x="95250" y="114300"/>
                </a:cubicBezTo>
                <a:cubicBezTo>
                  <a:pt x="117920" y="182310"/>
                  <a:pt x="97592" y="160311"/>
                  <a:pt x="142875" y="190500"/>
                </a:cubicBezTo>
                <a:cubicBezTo>
                  <a:pt x="149225" y="209550"/>
                  <a:pt x="157055" y="228169"/>
                  <a:pt x="161925" y="247650"/>
                </a:cubicBezTo>
                <a:cubicBezTo>
                  <a:pt x="164977" y="259857"/>
                  <a:pt x="174143" y="300660"/>
                  <a:pt x="180975" y="314325"/>
                </a:cubicBezTo>
                <a:cubicBezTo>
                  <a:pt x="217904" y="388183"/>
                  <a:pt x="185609" y="299651"/>
                  <a:pt x="209550" y="371475"/>
                </a:cubicBezTo>
                <a:cubicBezTo>
                  <a:pt x="212725" y="425450"/>
                  <a:pt x="201977" y="482106"/>
                  <a:pt x="219075" y="533400"/>
                </a:cubicBezTo>
                <a:cubicBezTo>
                  <a:pt x="229384" y="564328"/>
                  <a:pt x="287023" y="574200"/>
                  <a:pt x="314325" y="581025"/>
                </a:cubicBezTo>
                <a:cubicBezTo>
                  <a:pt x="320675" y="590550"/>
                  <a:pt x="324760" y="602062"/>
                  <a:pt x="333375" y="609600"/>
                </a:cubicBezTo>
                <a:cubicBezTo>
                  <a:pt x="350605" y="624677"/>
                  <a:pt x="390525" y="647700"/>
                  <a:pt x="390525" y="647700"/>
                </a:cubicBezTo>
                <a:cubicBezTo>
                  <a:pt x="387350" y="704850"/>
                  <a:pt x="388403" y="762393"/>
                  <a:pt x="381000" y="819150"/>
                </a:cubicBezTo>
                <a:cubicBezTo>
                  <a:pt x="378789" y="836104"/>
                  <a:pt x="367953" y="850766"/>
                  <a:pt x="361950" y="866775"/>
                </a:cubicBezTo>
                <a:cubicBezTo>
                  <a:pt x="358425" y="876176"/>
                  <a:pt x="354603" y="885549"/>
                  <a:pt x="352425" y="895350"/>
                </a:cubicBezTo>
                <a:cubicBezTo>
                  <a:pt x="348235" y="914203"/>
                  <a:pt x="346355" y="933499"/>
                  <a:pt x="342900" y="952500"/>
                </a:cubicBezTo>
                <a:cubicBezTo>
                  <a:pt x="340004" y="968428"/>
                  <a:pt x="336271" y="984197"/>
                  <a:pt x="333375" y="1000125"/>
                </a:cubicBezTo>
                <a:cubicBezTo>
                  <a:pt x="329920" y="1019126"/>
                  <a:pt x="327897" y="1038391"/>
                  <a:pt x="323850" y="1057275"/>
                </a:cubicBezTo>
                <a:cubicBezTo>
                  <a:pt x="318364" y="1082876"/>
                  <a:pt x="309104" y="1107650"/>
                  <a:pt x="304800" y="1133475"/>
                </a:cubicBezTo>
                <a:cubicBezTo>
                  <a:pt x="301625" y="1152525"/>
                  <a:pt x="299465" y="1171772"/>
                  <a:pt x="295275" y="1190625"/>
                </a:cubicBezTo>
                <a:cubicBezTo>
                  <a:pt x="293097" y="1200426"/>
                  <a:pt x="291319" y="1210846"/>
                  <a:pt x="285750" y="1219200"/>
                </a:cubicBezTo>
                <a:cubicBezTo>
                  <a:pt x="278278" y="1230408"/>
                  <a:pt x="266700" y="1238250"/>
                  <a:pt x="257175" y="1247775"/>
                </a:cubicBezTo>
                <a:cubicBezTo>
                  <a:pt x="225663" y="1342310"/>
                  <a:pt x="278533" y="1197901"/>
                  <a:pt x="219075" y="1304925"/>
                </a:cubicBezTo>
                <a:cubicBezTo>
                  <a:pt x="209323" y="1322478"/>
                  <a:pt x="211164" y="1345367"/>
                  <a:pt x="200025" y="1362075"/>
                </a:cubicBezTo>
                <a:cubicBezTo>
                  <a:pt x="193675" y="1371600"/>
                  <a:pt x="185624" y="1380189"/>
                  <a:pt x="180975" y="1390650"/>
                </a:cubicBezTo>
                <a:cubicBezTo>
                  <a:pt x="156932" y="1444746"/>
                  <a:pt x="151130" y="1504318"/>
                  <a:pt x="142875" y="1562100"/>
                </a:cubicBezTo>
                <a:cubicBezTo>
                  <a:pt x="146498" y="1580214"/>
                  <a:pt x="152162" y="1618774"/>
                  <a:pt x="161925" y="1638300"/>
                </a:cubicBezTo>
                <a:cubicBezTo>
                  <a:pt x="167045" y="1648539"/>
                  <a:pt x="175855" y="1656636"/>
                  <a:pt x="180975" y="1666875"/>
                </a:cubicBezTo>
                <a:cubicBezTo>
                  <a:pt x="220410" y="1745745"/>
                  <a:pt x="154955" y="1642133"/>
                  <a:pt x="209550" y="1724025"/>
                </a:cubicBezTo>
                <a:cubicBezTo>
                  <a:pt x="212725" y="1739900"/>
                  <a:pt x="216613" y="1755649"/>
                  <a:pt x="219075" y="1771650"/>
                </a:cubicBezTo>
                <a:cubicBezTo>
                  <a:pt x="222967" y="1796950"/>
                  <a:pt x="219852" y="1823793"/>
                  <a:pt x="228600" y="1847850"/>
                </a:cubicBezTo>
                <a:cubicBezTo>
                  <a:pt x="237181" y="1871448"/>
                  <a:pt x="276785" y="1886230"/>
                  <a:pt x="295275" y="1895475"/>
                </a:cubicBezTo>
                <a:cubicBezTo>
                  <a:pt x="346075" y="1997075"/>
                  <a:pt x="276225" y="1876425"/>
                  <a:pt x="352425" y="1952625"/>
                </a:cubicBezTo>
                <a:lnTo>
                  <a:pt x="409575" y="2038350"/>
                </a:lnTo>
                <a:cubicBezTo>
                  <a:pt x="415925" y="2047875"/>
                  <a:pt x="420530" y="2058830"/>
                  <a:pt x="428625" y="2066925"/>
                </a:cubicBezTo>
                <a:cubicBezTo>
                  <a:pt x="438150" y="2076450"/>
                  <a:pt x="448930" y="2084867"/>
                  <a:pt x="457200" y="2095500"/>
                </a:cubicBezTo>
                <a:cubicBezTo>
                  <a:pt x="471256" y="2113572"/>
                  <a:pt x="474822" y="2142411"/>
                  <a:pt x="495300" y="2152650"/>
                </a:cubicBezTo>
                <a:cubicBezTo>
                  <a:pt x="508000" y="2159000"/>
                  <a:pt x="522312" y="2162830"/>
                  <a:pt x="533400" y="2171700"/>
                </a:cubicBezTo>
                <a:cubicBezTo>
                  <a:pt x="554437" y="2188530"/>
                  <a:pt x="590550" y="2228850"/>
                  <a:pt x="590550" y="2228850"/>
                </a:cubicBezTo>
                <a:lnTo>
                  <a:pt x="609600" y="2286000"/>
                </a:lnTo>
                <a:cubicBezTo>
                  <a:pt x="612775" y="2295525"/>
                  <a:pt x="613556" y="2306221"/>
                  <a:pt x="619125" y="2314575"/>
                </a:cubicBezTo>
                <a:cubicBezTo>
                  <a:pt x="649314" y="2359858"/>
                  <a:pt x="634555" y="2332290"/>
                  <a:pt x="657225" y="2400300"/>
                </a:cubicBezTo>
                <a:cubicBezTo>
                  <a:pt x="662415" y="2415870"/>
                  <a:pt x="670251" y="2447732"/>
                  <a:pt x="685800" y="2457450"/>
                </a:cubicBezTo>
                <a:cubicBezTo>
                  <a:pt x="702828" y="2468093"/>
                  <a:pt x="726242" y="2465361"/>
                  <a:pt x="742950" y="2476500"/>
                </a:cubicBezTo>
                <a:cubicBezTo>
                  <a:pt x="752475" y="2482850"/>
                  <a:pt x="760767" y="2491638"/>
                  <a:pt x="771525" y="2495550"/>
                </a:cubicBezTo>
                <a:cubicBezTo>
                  <a:pt x="796130" y="2504497"/>
                  <a:pt x="822887" y="2506321"/>
                  <a:pt x="847725" y="2514600"/>
                </a:cubicBezTo>
                <a:lnTo>
                  <a:pt x="876300" y="2524125"/>
                </a:lnTo>
                <a:cubicBezTo>
                  <a:pt x="929831" y="2516478"/>
                  <a:pt x="948583" y="2506944"/>
                  <a:pt x="1000125" y="2524125"/>
                </a:cubicBezTo>
                <a:cubicBezTo>
                  <a:pt x="1010985" y="2527745"/>
                  <a:pt x="1019175" y="2536825"/>
                  <a:pt x="1028700" y="2543175"/>
                </a:cubicBezTo>
                <a:cubicBezTo>
                  <a:pt x="1023404" y="2590835"/>
                  <a:pt x="1032936" y="2624664"/>
                  <a:pt x="1000125" y="2657475"/>
                </a:cubicBezTo>
                <a:cubicBezTo>
                  <a:pt x="992030" y="2665570"/>
                  <a:pt x="981075" y="2670175"/>
                  <a:pt x="971550" y="2676525"/>
                </a:cubicBezTo>
                <a:cubicBezTo>
                  <a:pt x="964729" y="2686757"/>
                  <a:pt x="940510" y="2717654"/>
                  <a:pt x="942975" y="2733675"/>
                </a:cubicBezTo>
                <a:cubicBezTo>
                  <a:pt x="948015" y="2766438"/>
                  <a:pt x="961802" y="2797243"/>
                  <a:pt x="971550" y="2828925"/>
                </a:cubicBezTo>
                <a:cubicBezTo>
                  <a:pt x="974503" y="2838521"/>
                  <a:pt x="976199" y="2848723"/>
                  <a:pt x="981075" y="2857500"/>
                </a:cubicBezTo>
                <a:cubicBezTo>
                  <a:pt x="992194" y="2877514"/>
                  <a:pt x="1006475" y="2895600"/>
                  <a:pt x="1019175" y="2914650"/>
                </a:cubicBezTo>
                <a:cubicBezTo>
                  <a:pt x="1025525" y="2924175"/>
                  <a:pt x="1033105" y="2932986"/>
                  <a:pt x="1038225" y="2943225"/>
                </a:cubicBezTo>
                <a:cubicBezTo>
                  <a:pt x="1044575" y="2955925"/>
                  <a:pt x="1049750" y="2969284"/>
                  <a:pt x="1057275" y="2981325"/>
                </a:cubicBezTo>
                <a:cubicBezTo>
                  <a:pt x="1089118" y="3032274"/>
                  <a:pt x="1083447" y="3003893"/>
                  <a:pt x="1104900" y="3057525"/>
                </a:cubicBezTo>
                <a:cubicBezTo>
                  <a:pt x="1112358" y="3076169"/>
                  <a:pt x="1123950" y="3114675"/>
                  <a:pt x="1123950" y="3114675"/>
                </a:cubicBezTo>
                <a:cubicBezTo>
                  <a:pt x="1100721" y="3207593"/>
                  <a:pt x="1129085" y="3091569"/>
                  <a:pt x="1104900" y="3200400"/>
                </a:cubicBezTo>
                <a:cubicBezTo>
                  <a:pt x="1102060" y="3213179"/>
                  <a:pt x="1097942" y="3225663"/>
                  <a:pt x="1095375" y="3238500"/>
                </a:cubicBezTo>
                <a:cubicBezTo>
                  <a:pt x="1091587" y="3257438"/>
                  <a:pt x="1088787" y="3276562"/>
                  <a:pt x="1085850" y="3295650"/>
                </a:cubicBezTo>
                <a:cubicBezTo>
                  <a:pt x="1082436" y="3317840"/>
                  <a:pt x="1081770" y="3340545"/>
                  <a:pt x="1076325" y="3362325"/>
                </a:cubicBezTo>
                <a:cubicBezTo>
                  <a:pt x="1072178" y="3378912"/>
                  <a:pt x="1063625" y="3394075"/>
                  <a:pt x="1057275" y="3409950"/>
                </a:cubicBezTo>
                <a:cubicBezTo>
                  <a:pt x="1054100" y="3429000"/>
                  <a:pt x="1051940" y="3448247"/>
                  <a:pt x="1047750" y="3467100"/>
                </a:cubicBezTo>
                <a:cubicBezTo>
                  <a:pt x="1045572" y="3476901"/>
                  <a:pt x="1038225" y="3485635"/>
                  <a:pt x="1038225" y="3495675"/>
                </a:cubicBezTo>
                <a:cubicBezTo>
                  <a:pt x="1038225" y="3521728"/>
                  <a:pt x="1057168" y="3531154"/>
                  <a:pt x="1066800" y="3552825"/>
                </a:cubicBezTo>
                <a:cubicBezTo>
                  <a:pt x="1074955" y="3571175"/>
                  <a:pt x="1079500" y="3590925"/>
                  <a:pt x="1085850" y="3609975"/>
                </a:cubicBezTo>
                <a:lnTo>
                  <a:pt x="1095375" y="3638550"/>
                </a:lnTo>
                <a:cubicBezTo>
                  <a:pt x="1084032" y="3763323"/>
                  <a:pt x="1096940" y="3710056"/>
                  <a:pt x="1066800" y="3800475"/>
                </a:cubicBezTo>
                <a:lnTo>
                  <a:pt x="1057275" y="3829050"/>
                </a:lnTo>
                <a:cubicBezTo>
                  <a:pt x="1054100" y="3838575"/>
                  <a:pt x="1053319" y="3849271"/>
                  <a:pt x="1047750" y="3857625"/>
                </a:cubicBezTo>
                <a:cubicBezTo>
                  <a:pt x="1035050" y="3876675"/>
                  <a:pt x="1019889" y="3894297"/>
                  <a:pt x="1009650" y="3914775"/>
                </a:cubicBezTo>
                <a:cubicBezTo>
                  <a:pt x="994618" y="3944840"/>
                  <a:pt x="975488" y="3987037"/>
                  <a:pt x="952500" y="4010025"/>
                </a:cubicBezTo>
                <a:cubicBezTo>
                  <a:pt x="942975" y="4019550"/>
                  <a:pt x="932549" y="4028252"/>
                  <a:pt x="923925" y="4038600"/>
                </a:cubicBezTo>
                <a:cubicBezTo>
                  <a:pt x="916596" y="4047394"/>
                  <a:pt x="912970" y="4059080"/>
                  <a:pt x="904875" y="4067175"/>
                </a:cubicBezTo>
                <a:cubicBezTo>
                  <a:pt x="896780" y="4075270"/>
                  <a:pt x="885094" y="4078896"/>
                  <a:pt x="876300" y="4086225"/>
                </a:cubicBezTo>
                <a:cubicBezTo>
                  <a:pt x="848798" y="4109144"/>
                  <a:pt x="847406" y="4115278"/>
                  <a:pt x="828675" y="4143375"/>
                </a:cubicBezTo>
                <a:cubicBezTo>
                  <a:pt x="819150" y="4140200"/>
                  <a:pt x="807200" y="4140950"/>
                  <a:pt x="800100" y="4133850"/>
                </a:cubicBezTo>
                <a:cubicBezTo>
                  <a:pt x="688975" y="4022725"/>
                  <a:pt x="814388" y="4111625"/>
                  <a:pt x="733425" y="4057650"/>
                </a:cubicBezTo>
                <a:cubicBezTo>
                  <a:pt x="723900" y="4064000"/>
                  <a:pt x="712945" y="4068605"/>
                  <a:pt x="704850" y="4076700"/>
                </a:cubicBezTo>
                <a:cubicBezTo>
                  <a:pt x="669708" y="4111842"/>
                  <a:pt x="704038" y="4102642"/>
                  <a:pt x="657225" y="4133850"/>
                </a:cubicBezTo>
                <a:cubicBezTo>
                  <a:pt x="571308" y="4191128"/>
                  <a:pt x="690001" y="4087487"/>
                  <a:pt x="600075" y="4162425"/>
                </a:cubicBezTo>
                <a:cubicBezTo>
                  <a:pt x="566502" y="4190403"/>
                  <a:pt x="559951" y="4208324"/>
                  <a:pt x="533400" y="4248150"/>
                </a:cubicBezTo>
                <a:cubicBezTo>
                  <a:pt x="527050" y="4257675"/>
                  <a:pt x="522445" y="4268630"/>
                  <a:pt x="514350" y="4276725"/>
                </a:cubicBezTo>
                <a:cubicBezTo>
                  <a:pt x="504825" y="4286250"/>
                  <a:pt x="494045" y="4294667"/>
                  <a:pt x="485775" y="4305300"/>
                </a:cubicBezTo>
                <a:cubicBezTo>
                  <a:pt x="471719" y="4323372"/>
                  <a:pt x="460375" y="4343400"/>
                  <a:pt x="447675" y="4362450"/>
                </a:cubicBezTo>
                <a:lnTo>
                  <a:pt x="428625" y="4391025"/>
                </a:lnTo>
                <a:cubicBezTo>
                  <a:pt x="407814" y="4422242"/>
                  <a:pt x="421023" y="4419600"/>
                  <a:pt x="400050" y="4419600"/>
                </a:cubicBezTo>
              </a:path>
            </a:pathLst>
          </a:custGeom>
          <a:noFill/>
          <a:ln w="444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30" name="Picture 5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015" y="173505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1954642" y="109389"/>
            <a:ext cx="841115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alibri" panose="020F0502020204030204" pitchFamily="34" charset="0"/>
              </a:rPr>
              <a:t>The Map of</a:t>
            </a:r>
            <a:br>
              <a:rPr lang="en-GB" altLang="en-US" sz="2400" dirty="0">
                <a:latin typeface="Calibri" panose="020F0502020204030204" pitchFamily="34" charset="0"/>
              </a:rPr>
            </a:br>
            <a:r>
              <a:rPr lang="en-GB" altLang="en-US" sz="6000" dirty="0">
                <a:latin typeface="Calibri" panose="020F0502020204030204" pitchFamily="34" charset="0"/>
              </a:rPr>
              <a:t>EGYPT</a:t>
            </a:r>
            <a:endParaRPr lang="en-GB" altLang="en-US" sz="2400" dirty="0">
              <a:latin typeface="Calibri" panose="020F0502020204030204" pitchFamily="34" charset="0"/>
            </a:endParaRPr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6340037" y="2455141"/>
            <a:ext cx="1223963" cy="452439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alibri" panose="020F0502020204030204" pitchFamily="34" charset="0"/>
              </a:rPr>
              <a:t>Cairo</a:t>
            </a:r>
          </a:p>
        </p:txBody>
      </p:sp>
      <p:pic>
        <p:nvPicPr>
          <p:cNvPr id="31" name="Picture 8" descr="pur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515" y="3595761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Rectangle 13"/>
          <p:cNvSpPr>
            <a:spLocks noChangeArrowheads="1"/>
          </p:cNvSpPr>
          <p:nvPr/>
        </p:nvSpPr>
        <p:spPr bwMode="auto">
          <a:xfrm>
            <a:off x="6901831" y="4306958"/>
            <a:ext cx="1223963" cy="452439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Calibri" panose="020F0502020204030204" pitchFamily="34" charset="0"/>
              </a:rPr>
              <a:t>Luxor</a:t>
            </a:r>
          </a:p>
        </p:txBody>
      </p:sp>
    </p:spTree>
    <p:extLst>
      <p:ext uri="{BB962C8B-B14F-4D97-AF65-F5344CB8AC3E}">
        <p14:creationId xmlns:p14="http://schemas.microsoft.com/office/powerpoint/2010/main" val="4045067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Bullet Point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5560" y="1988840"/>
            <a:ext cx="7488832" cy="3600400"/>
          </a:xfrm>
        </p:spPr>
        <p:txBody>
          <a:bodyPr/>
          <a:lstStyle/>
          <a:p>
            <a:r>
              <a:rPr lang="en-US" dirty="0"/>
              <a:t>Bullet Point 1</a:t>
            </a:r>
          </a:p>
          <a:p>
            <a:r>
              <a:rPr lang="en-US" dirty="0"/>
              <a:t>Bullet Point 2</a:t>
            </a:r>
          </a:p>
          <a:p>
            <a:r>
              <a:rPr lang="en-US" dirty="0"/>
              <a:t>Bullet Point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018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Chart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5740111"/>
              </p:ext>
            </p:extLst>
          </p:nvPr>
        </p:nvGraphicFramePr>
        <p:xfrm>
          <a:off x="2063552" y="1628800"/>
          <a:ext cx="7646101" cy="4205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9750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Colour</a:t>
            </a:r>
            <a:r>
              <a:rPr lang="en-US" dirty="0"/>
              <a:t> Scheme</a:t>
            </a:r>
            <a:endParaRPr lang="en-GB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7D4B3A5-F733-4DC1-BA8C-F921828A8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8609" y="2571476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FB77094-E9AB-452A-AF42-1C0A18946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4933" y="2571476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6E71ED7-FFE9-4C9D-8055-4CD072768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6099" y="4185965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87CFF2AE-B771-42B4-A886-E456BCF91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4483" y="4185965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BC13FD68-28B9-4656-9550-D06C9D424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2874" y="4185965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40958199-33FC-433D-9F91-6187FF90A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2850" y="4185965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62C1D582-F0E5-47CF-9783-204C57EF0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5383" y="2571476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BC8166EE-5E5B-4010-A018-A6A87C92C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0225" y="2571476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83631915-DE95-43BB-A10A-1C944492B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9367" y="1931714"/>
            <a:ext cx="11703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3114DD95-0B2C-48BE-9BEB-2D9938D9C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0047" y="1809478"/>
            <a:ext cx="7089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/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3C71F0D5-2CB2-4ABB-9118-018DF6AC9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5563" y="1931714"/>
            <a:ext cx="9258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7AC2CE28-17B3-4752-8151-AE8DC5D8B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4656" y="1809478"/>
            <a:ext cx="5485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B7FF65FA-E0B0-475C-A069-C0C10C8BC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1009" y="3546201"/>
            <a:ext cx="49885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79584E9F-5C3A-46AD-A8DA-883FFB95B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0850" y="3546201"/>
            <a:ext cx="75341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2EFA7085-97A2-4CE1-85E0-B1DD22A1E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833" y="3423966"/>
            <a:ext cx="98135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/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76E299C3-2FA7-42C4-AF36-16DA5B1A9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4921" y="3422378"/>
            <a:ext cx="98135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/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74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 of templates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1504" y="1672213"/>
            <a:ext cx="4514874" cy="4133051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You are free to use these templates for your personal and business presentations.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We have put a lot of work into developing all these templates and retain the copyright in them.  You can use them freely providing that you do not redistribute or sell them.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You can find many more free PowerPoint templates on the Presentation Magazine website </a:t>
            </a:r>
            <a:r>
              <a:rPr lang="en-US" sz="2000" dirty="0">
                <a:hlinkClick r:id="rId2"/>
              </a:rPr>
              <a:t>www.presentationmagazine.com</a:t>
            </a:r>
            <a:r>
              <a:rPr lang="en-US" sz="2000" dirty="0"/>
              <a:t> </a:t>
            </a:r>
          </a:p>
          <a:p>
            <a:endParaRPr lang="en-US" sz="1400" dirty="0"/>
          </a:p>
          <a:p>
            <a:endParaRPr lang="en-GB" sz="1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0354" y="1240165"/>
            <a:ext cx="4680520" cy="38450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/>
              <a:t>Do</a:t>
            </a:r>
          </a:p>
          <a:p>
            <a:r>
              <a:rPr lang="en-US" sz="1800" dirty="0"/>
              <a:t>Use these templates for your presentations</a:t>
            </a:r>
          </a:p>
          <a:p>
            <a:r>
              <a:rPr lang="en-US" sz="1800" dirty="0"/>
              <a:t>Display your presentation on a web site provided that it is not for the purpose of downloading the template</a:t>
            </a:r>
          </a:p>
          <a:p>
            <a:r>
              <a:rPr lang="en-US" sz="1800" dirty="0"/>
              <a:t>If you like these templates, we would always appreciate a link back to our website.  Many thanks.</a:t>
            </a:r>
            <a:br>
              <a:rPr lang="en-US" sz="1800" dirty="0"/>
            </a:br>
            <a:endParaRPr lang="en-US" sz="1800" dirty="0"/>
          </a:p>
          <a:p>
            <a:pPr marL="0" indent="0">
              <a:buNone/>
            </a:pPr>
            <a:r>
              <a:rPr lang="en-US" sz="2000" b="1" dirty="0"/>
              <a:t>Don’t</a:t>
            </a:r>
          </a:p>
          <a:p>
            <a:r>
              <a:rPr lang="en-US" sz="1800" dirty="0"/>
              <a:t>Resell or distribute these templates</a:t>
            </a:r>
          </a:p>
          <a:p>
            <a:r>
              <a:rPr lang="en-US" sz="1800" dirty="0"/>
              <a:t>Put these templates on a website for download.  This includes uploading them onto file sharing networks like </a:t>
            </a:r>
            <a:r>
              <a:rPr lang="en-US" sz="1800" dirty="0" err="1"/>
              <a:t>Slideshare</a:t>
            </a:r>
            <a:r>
              <a:rPr lang="en-US" sz="1800" dirty="0"/>
              <a:t>, Facebook, </a:t>
            </a:r>
            <a:r>
              <a:rPr lang="en-US" sz="1800" dirty="0" err="1"/>
              <a:t>etc</a:t>
            </a:r>
            <a:endParaRPr lang="en-US" sz="1800" dirty="0"/>
          </a:p>
          <a:p>
            <a:r>
              <a:rPr lang="en-US" sz="1800" dirty="0"/>
              <a:t>Pass off any of our created content as your own work</a:t>
            </a: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903345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103</TotalTime>
  <Words>164</Words>
  <Application>Microsoft Office PowerPoint</Application>
  <PresentationFormat>Widescreen</PresentationFormat>
  <Paragraphs>105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Bullet Point Slide</vt:lpstr>
      <vt:lpstr>Example Chart</vt:lpstr>
      <vt:lpstr>Colour Scheme</vt:lpstr>
      <vt:lpstr>Use of templates</vt:lpstr>
    </vt:vector>
  </TitlesOfParts>
  <Company>© Presentation Magazine</Company>
  <LinksUpToDate>false</LinksUpToDate>
  <SharedDoc>false</SharedDoc>
  <HyperlinkBase>http://www.presentationmagazine.com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jontypearce;Presentation Magazine</dc:creator>
  <cp:keywords>© Presentation Magazine</cp:keywords>
  <cp:lastModifiedBy>Jonty Pearce</cp:lastModifiedBy>
  <cp:revision>15</cp:revision>
  <dcterms:created xsi:type="dcterms:W3CDTF">2012-04-28T17:18:27Z</dcterms:created>
  <dcterms:modified xsi:type="dcterms:W3CDTF">2017-08-16T10:02:56Z</dcterms:modified>
  <cp:category>© Presentation Magazine</cp:category>
</cp:coreProperties>
</file>