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61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53B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43" autoAdjust="0"/>
  </p:normalViewPr>
  <p:slideViewPr>
    <p:cSldViewPr>
      <p:cViewPr varScale="1">
        <p:scale>
          <a:sx n="80" d="100"/>
          <a:sy n="80" d="100"/>
        </p:scale>
        <p:origin x="132" y="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F7-41E6-AB35-0E64C430B32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B553B7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F7-41E6-AB35-0E64C430B32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F7-41E6-AB35-0E64C430B3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969280"/>
        <c:axId val="77970816"/>
      </c:barChart>
      <c:catAx>
        <c:axId val="77969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7970816"/>
        <c:crosses val="autoZero"/>
        <c:auto val="1"/>
        <c:lblAlgn val="ctr"/>
        <c:lblOffset val="100"/>
        <c:noMultiLvlLbl val="0"/>
      </c:catAx>
      <c:valAx>
        <c:axId val="77970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796928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430AD-DC03-428D-AD7A-919C981E370B}" type="datetimeFigureOut">
              <a:rPr lang="en-GB" smtClean="0"/>
              <a:t>31/07/2017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F4BEA-58FC-4DE5-BD6E-A1CC48B811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264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to add notes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This template is copyright of Presentation Magazine.  www.presentationmagazine.com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4BEA-58FC-4DE5-BD6E-A1CC48B8116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504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to add notes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This template is copyright of Presentation Magazine.  www.presentationmagazine.com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4BEA-58FC-4DE5-BD6E-A1CC48B8116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544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to add notes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This template is copyright of Presentation Magazine.  www.presentationmagazine.com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4BEA-58FC-4DE5-BD6E-A1CC48B8116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815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to add notes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This template is copyright of Presentation Magazine.  www.presentationmagazine.com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4BEA-58FC-4DE5-BD6E-A1CC48B8116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231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solidFill>
            <a:srgbClr val="FFFFFF">
              <a:alpha val="80000"/>
            </a:srgbClr>
          </a:solidFill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solidFill>
            <a:srgbClr val="FFFFFF">
              <a:alpha val="80000"/>
            </a:srgb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31/07/2017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121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31/07/2017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Copyright Presentation Magazine  </a:t>
            </a:r>
            <a:fld id="{FFF700D2-071F-440E-A3FF-180D34BA4EC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7927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31/07/2017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443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31/07/2017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592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31/07/2017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22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31/07/2017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642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31/07/2017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55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31/07/2017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60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31/07/2017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10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31/07/2017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584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31/07/2017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756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2104E-8A37-4561-90C1-E2A2FA2C4A6E}" type="datetimeFigureOut">
              <a:rPr lang="en-GB" smtClean="0"/>
              <a:t>31/07/2017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1055440" y="980728"/>
            <a:ext cx="10124020" cy="5154862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891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esentationmagazine.com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Lavender Fields Template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73016"/>
            <a:ext cx="8534400" cy="1752600"/>
          </a:xfrm>
        </p:spPr>
        <p:txBody>
          <a:bodyPr/>
          <a:lstStyle/>
          <a:p>
            <a:r>
              <a:rPr lang="en-GB" dirty="0" smtClean="0"/>
              <a:t>Your Name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1222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84" y="980728"/>
            <a:ext cx="10972800" cy="1143000"/>
          </a:xfrm>
        </p:spPr>
        <p:txBody>
          <a:bodyPr/>
          <a:lstStyle/>
          <a:p>
            <a:r>
              <a:rPr lang="en-US" dirty="0"/>
              <a:t>Bullet Point Slide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448" y="2636912"/>
            <a:ext cx="10972800" cy="4525963"/>
          </a:xfrm>
        </p:spPr>
        <p:txBody>
          <a:bodyPr/>
          <a:lstStyle/>
          <a:p>
            <a:r>
              <a:rPr lang="en-US" dirty="0"/>
              <a:t>Bullet Point 1</a:t>
            </a:r>
          </a:p>
          <a:p>
            <a:r>
              <a:rPr lang="en-US" dirty="0"/>
              <a:t>Bullet Point 2</a:t>
            </a:r>
          </a:p>
          <a:p>
            <a:r>
              <a:rPr lang="en-US" dirty="0"/>
              <a:t>Bullet Point 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8018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08720"/>
            <a:ext cx="10972800" cy="1143000"/>
          </a:xfrm>
        </p:spPr>
        <p:txBody>
          <a:bodyPr/>
          <a:lstStyle/>
          <a:p>
            <a:r>
              <a:rPr lang="en-US" dirty="0"/>
              <a:t>Example Chart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2082366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99750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89856"/>
            <a:ext cx="10972800" cy="1143000"/>
          </a:xfrm>
        </p:spPr>
        <p:txBody>
          <a:bodyPr/>
          <a:lstStyle/>
          <a:p>
            <a:r>
              <a:rPr lang="en-US" dirty="0" err="1"/>
              <a:t>Colour</a:t>
            </a:r>
            <a:r>
              <a:rPr lang="en-US" dirty="0"/>
              <a:t> Scheme</a:t>
            </a:r>
            <a:endParaRPr lang="en-GB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7D4B3A5-F733-4DC1-BA8C-F921828A8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7198" y="3003525"/>
            <a:ext cx="827088" cy="6111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FB77094-E9AB-452A-AF42-1C0A18946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3523" y="3003525"/>
            <a:ext cx="827088" cy="61118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6E71ED7-FFE9-4C9D-8055-4CD072768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4686" y="4618013"/>
            <a:ext cx="827087" cy="611187"/>
          </a:xfrm>
          <a:prstGeom prst="rect">
            <a:avLst/>
          </a:prstGeom>
          <a:solidFill>
            <a:srgbClr val="B553B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GB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7CFF2AE-B771-42B4-A886-E456BCF91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3073" y="4618013"/>
            <a:ext cx="827088" cy="6111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GB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BC13FD68-28B9-4656-9550-D06C9D424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1461" y="4618013"/>
            <a:ext cx="827087" cy="6111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40958199-33FC-433D-9F91-6187FF90A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1436" y="4618013"/>
            <a:ext cx="827087" cy="61118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62C1D582-F0E5-47CF-9783-204C57EF0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973" y="3003525"/>
            <a:ext cx="827088" cy="61118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BC8166EE-5E5B-4010-A018-A6A87C92C9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8811" y="3003525"/>
            <a:ext cx="827087" cy="6111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83631915-DE95-43BB-A10A-1C944492B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9736" y="2363763"/>
            <a:ext cx="1266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1600">
                <a:cs typeface="Arial" panose="020B0604020202020204" pitchFamily="34" charset="0"/>
              </a:rPr>
              <a:t>Background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3114DD95-0B2C-48BE-9BEB-2D9938D9C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7361" y="2241525"/>
            <a:ext cx="7715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1600">
                <a:cs typeface="Arial" panose="020B0604020202020204" pitchFamily="34" charset="0"/>
              </a:rPr>
              <a:t>Text &amp;</a:t>
            </a:r>
          </a:p>
          <a:p>
            <a:pPr algn="ctr"/>
            <a:r>
              <a:rPr lang="en-GB" altLang="en-US" sz="1600">
                <a:cs typeface="Arial" panose="020B0604020202020204" pitchFamily="34" charset="0"/>
              </a:rPr>
              <a:t>Lines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15" name="Text Box 13">
            <a:extLst>
              <a:ext uri="{FF2B5EF4-FFF2-40B4-BE49-F238E27FC236}">
                <a16:creationId xmlns:a16="http://schemas.microsoft.com/office/drawing/2014/main" id="{3C71F0D5-2CB2-4ABB-9118-018DF6AC9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8273" y="2363763"/>
            <a:ext cx="10175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1600">
                <a:cs typeface="Arial" panose="020B0604020202020204" pitchFamily="34" charset="0"/>
              </a:rPr>
              <a:t>Shadows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7AC2CE28-17B3-4752-8151-AE8DC5D8B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7798" y="2241525"/>
            <a:ext cx="5794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1600">
                <a:cs typeface="Arial" panose="020B0604020202020204" pitchFamily="34" charset="0"/>
              </a:rPr>
              <a:t>Title</a:t>
            </a:r>
            <a:br>
              <a:rPr lang="en-GB" altLang="en-US" sz="1600">
                <a:cs typeface="Arial" panose="020B0604020202020204" pitchFamily="34" charset="0"/>
              </a:rPr>
            </a:br>
            <a:r>
              <a:rPr lang="en-GB" altLang="en-US" sz="1600">
                <a:cs typeface="Arial" panose="020B0604020202020204" pitchFamily="34" charset="0"/>
              </a:rPr>
              <a:t>Text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17" name="Text Box 15">
            <a:extLst>
              <a:ext uri="{FF2B5EF4-FFF2-40B4-BE49-F238E27FC236}">
                <a16:creationId xmlns:a16="http://schemas.microsoft.com/office/drawing/2014/main" id="{B7FF65FA-E0B0-475C-A069-C0C10C8BC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7561" y="3978250"/>
            <a:ext cx="542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1600">
                <a:cs typeface="Arial" panose="020B0604020202020204" pitchFamily="34" charset="0"/>
              </a:rPr>
              <a:t>Fills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18" name="Text Box 16">
            <a:extLst>
              <a:ext uri="{FF2B5EF4-FFF2-40B4-BE49-F238E27FC236}">
                <a16:creationId xmlns:a16="http://schemas.microsoft.com/office/drawing/2014/main" id="{79584E9F-5C3A-46AD-A8DA-883FFB95B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3711" y="3978250"/>
            <a:ext cx="804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1600">
                <a:cs typeface="Arial" panose="020B0604020202020204" pitchFamily="34" charset="0"/>
              </a:rPr>
              <a:t>Accent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19" name="Text Box 17">
            <a:extLst>
              <a:ext uri="{FF2B5EF4-FFF2-40B4-BE49-F238E27FC236}">
                <a16:creationId xmlns:a16="http://schemas.microsoft.com/office/drawing/2014/main" id="{2EFA7085-97A2-4CE1-85E0-B1DD22A1E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8748" y="3856013"/>
            <a:ext cx="10287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1600">
                <a:cs typeface="Arial" panose="020B0604020202020204" pitchFamily="34" charset="0"/>
              </a:rPr>
              <a:t>Accent &amp;</a:t>
            </a:r>
          </a:p>
          <a:p>
            <a:pPr algn="ctr"/>
            <a:r>
              <a:rPr lang="en-GB" altLang="en-US" sz="1600">
                <a:cs typeface="Arial" panose="020B0604020202020204" pitchFamily="34" charset="0"/>
              </a:rPr>
              <a:t>Hyperlink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20" name="Text Box 18">
            <a:extLst>
              <a:ext uri="{FF2B5EF4-FFF2-40B4-BE49-F238E27FC236}">
                <a16:creationId xmlns:a16="http://schemas.microsoft.com/office/drawing/2014/main" id="{76E299C3-2FA7-42C4-AF36-16DA5B1A9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9836" y="3854425"/>
            <a:ext cx="10287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1600">
                <a:cs typeface="Arial" panose="020B0604020202020204" pitchFamily="34" charset="0"/>
              </a:rPr>
              <a:t>Followed</a:t>
            </a:r>
          </a:p>
          <a:p>
            <a:pPr algn="ctr"/>
            <a:r>
              <a:rPr lang="en-GB" altLang="en-US" sz="1600">
                <a:cs typeface="Arial" panose="020B0604020202020204" pitchFamily="34" charset="0"/>
              </a:rPr>
              <a:t>Hyperlink</a:t>
            </a:r>
            <a:endParaRPr lang="en-US" altLang="en-US" sz="16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740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4704"/>
            <a:ext cx="10972800" cy="1143000"/>
          </a:xfrm>
        </p:spPr>
        <p:txBody>
          <a:bodyPr/>
          <a:lstStyle/>
          <a:p>
            <a:r>
              <a:rPr lang="en-GB" dirty="0"/>
              <a:t>Use of templates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1424" y="1999381"/>
            <a:ext cx="5384800" cy="4525963"/>
          </a:xfrm>
        </p:spPr>
        <p:txBody>
          <a:bodyPr>
            <a:normAutofit fontScale="47500" lnSpcReduction="20000"/>
          </a:bodyPr>
          <a:lstStyle/>
          <a:p>
            <a:r>
              <a:rPr lang="en-US" sz="4200" dirty="0"/>
              <a:t>You are free to use these templates for your personal and business presentations.</a:t>
            </a:r>
            <a:br>
              <a:rPr lang="en-US" sz="4200" dirty="0"/>
            </a:br>
            <a:endParaRPr lang="en-US" sz="4200" dirty="0"/>
          </a:p>
          <a:p>
            <a:r>
              <a:rPr lang="en-US" sz="4200" dirty="0"/>
              <a:t>We have put a lot of work into developing all these templates and retain the copyright in them.  You can use them freely providing that you do not redistribute or sell them.</a:t>
            </a:r>
            <a:br>
              <a:rPr lang="en-US" sz="4200" dirty="0"/>
            </a:br>
            <a:endParaRPr lang="en-US" sz="4200" dirty="0"/>
          </a:p>
          <a:p>
            <a:r>
              <a:rPr lang="en-US" sz="4200" dirty="0"/>
              <a:t>You can find many more free PowerPoint templates on the Presentation Magazine website </a:t>
            </a:r>
            <a:r>
              <a:rPr lang="en-US" sz="4200" dirty="0">
                <a:hlinkClick r:id="rId2"/>
              </a:rPr>
              <a:t>www.presentationmagazine.com</a:t>
            </a:r>
            <a:r>
              <a:rPr lang="en-US" sz="4200" dirty="0"/>
              <a:t> 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23992" y="1639341"/>
            <a:ext cx="5112568" cy="45259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200" b="1" dirty="0"/>
              <a:t>Do</a:t>
            </a:r>
          </a:p>
          <a:p>
            <a:r>
              <a:rPr lang="en-US" sz="3400" dirty="0"/>
              <a:t>Use these templates for your presentations</a:t>
            </a:r>
          </a:p>
          <a:p>
            <a:r>
              <a:rPr lang="en-US" sz="3400" dirty="0"/>
              <a:t>Display your presentation on a web site provided that it is not for the purpose of downloading the template</a:t>
            </a:r>
          </a:p>
          <a:p>
            <a:r>
              <a:rPr lang="en-US" sz="3400" dirty="0"/>
              <a:t>If you like these templates, we would always appreciate a link back to our website.  Many thanks.</a:t>
            </a:r>
            <a:br>
              <a:rPr lang="en-US" sz="3400" dirty="0"/>
            </a:br>
            <a:endParaRPr lang="en-US" sz="3400" dirty="0"/>
          </a:p>
          <a:p>
            <a:pPr marL="0" indent="0">
              <a:buNone/>
            </a:pPr>
            <a:r>
              <a:rPr lang="en-US" sz="4200" b="1" dirty="0"/>
              <a:t>Don’t</a:t>
            </a:r>
          </a:p>
          <a:p>
            <a:r>
              <a:rPr lang="en-US" sz="3400" dirty="0"/>
              <a:t>Resell or distribute these templates</a:t>
            </a:r>
          </a:p>
          <a:p>
            <a:r>
              <a:rPr lang="en-US" sz="3400" dirty="0"/>
              <a:t>Put these templates on a website for download.  This includes uploading them onto file sharing networks like </a:t>
            </a:r>
            <a:r>
              <a:rPr lang="en-US" sz="3400" dirty="0" err="1"/>
              <a:t>Slideshare</a:t>
            </a:r>
            <a:r>
              <a:rPr lang="en-US" sz="3400" dirty="0"/>
              <a:t>, Facebook, </a:t>
            </a:r>
            <a:r>
              <a:rPr lang="en-US" sz="3400" dirty="0" err="1"/>
              <a:t>etc</a:t>
            </a:r>
            <a:endParaRPr lang="en-US" sz="3400" dirty="0"/>
          </a:p>
          <a:p>
            <a:r>
              <a:rPr lang="en-US" sz="3400" dirty="0"/>
              <a:t>Pass off any of our created content as your own work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3345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FF9A08"/>
      </a:accent1>
      <a:accent2>
        <a:srgbClr val="A6B727"/>
      </a:accent2>
      <a:accent3>
        <a:srgbClr val="306786"/>
      </a:accent3>
      <a:accent4>
        <a:srgbClr val="838383"/>
      </a:accent4>
      <a:accent5>
        <a:srgbClr val="FEC306"/>
      </a:accent5>
      <a:accent6>
        <a:srgbClr val="DF5327"/>
      </a:accent6>
      <a:hlink>
        <a:srgbClr val="0070C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46</TotalTime>
  <Words>154</Words>
  <Application>Microsoft Office PowerPoint</Application>
  <PresentationFormat>Widescreen</PresentationFormat>
  <Paragraphs>97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Lavender Fields Template</vt:lpstr>
      <vt:lpstr>Bullet Point Slide</vt:lpstr>
      <vt:lpstr>Example Chart</vt:lpstr>
      <vt:lpstr>Colour Scheme</vt:lpstr>
      <vt:lpstr>Use of templates</vt:lpstr>
    </vt:vector>
  </TitlesOfParts>
  <Company>© Presentation Magazine</Company>
  <LinksUpToDate>false</LinksUpToDate>
  <SharedDoc>false</SharedDoc>
  <HyperlinkBase>http://www.presentationmagazine.com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jontypearce;Presentation Magazine</dc:creator>
  <cp:keywords>© Presentation Magazine</cp:keywords>
  <cp:lastModifiedBy>Jonty Pearce</cp:lastModifiedBy>
  <cp:revision>11</cp:revision>
  <dcterms:created xsi:type="dcterms:W3CDTF">2012-04-28T17:18:27Z</dcterms:created>
  <dcterms:modified xsi:type="dcterms:W3CDTF">2017-07-31T09:53:53Z</dcterms:modified>
  <cp:category>© Presentation Magazine</cp:category>
</cp:coreProperties>
</file>