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sldIdLst>
    <p:sldId id="300" r:id="rId2"/>
    <p:sldId id="304" r:id="rId3"/>
    <p:sldId id="301" r:id="rId4"/>
    <p:sldId id="302" r:id="rId5"/>
    <p:sldId id="303" r:id="rId6"/>
    <p:sldId id="281" r:id="rId7"/>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DE9"/>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snapToGrid="0" snapToObjects="1">
      <p:cViewPr varScale="1">
        <p:scale>
          <a:sx n="114" d="100"/>
          <a:sy n="114" d="100"/>
        </p:scale>
        <p:origin x="3432" y="10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a typeface="ＭＳ Ｐゴシック" panose="020B0600070205080204" pitchFamily="34" charset="-128"/>
              </a:defRPr>
            </a:lvl1pPr>
          </a:lstStyle>
          <a:p>
            <a:pPr>
              <a:defRPr/>
            </a:pPr>
            <a:fld id="{D426DC9E-1877-4513-BC3C-C56F6D8E6ABE}" type="slidenum">
              <a:rPr lang="en-GB" altLang="en-US"/>
              <a:pPr>
                <a:defRPr/>
              </a:pPr>
              <a:t>‹#›</a:t>
            </a:fld>
            <a:endParaRPr lang="en-GB" altLang="en-US"/>
          </a:p>
        </p:txBody>
      </p:sp>
    </p:spTree>
    <p:extLst>
      <p:ext uri="{BB962C8B-B14F-4D97-AF65-F5344CB8AC3E}">
        <p14:creationId xmlns:p14="http://schemas.microsoft.com/office/powerpoint/2010/main" val="3889055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87A1FBB-398D-4134-9E43-F812363C5389}" type="slidenum">
              <a:rPr lang="en-GB" altLang="en-US" sz="1200" b="0" smtClean="0"/>
              <a:pPr/>
              <a:t>6</a:t>
            </a:fld>
            <a:endParaRPr lang="en-GB" altLang="en-US" sz="1200" b="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651230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E9754F-DC38-4EA8-976F-2BB268B4EA98}" type="slidenum">
              <a:rPr lang="en-US" altLang="en-US"/>
              <a:pPr>
                <a:defRPr/>
              </a:pPr>
              <a:t>‹#›</a:t>
            </a:fld>
            <a:endParaRPr lang="en-US" altLang="en-US"/>
          </a:p>
        </p:txBody>
      </p:sp>
    </p:spTree>
    <p:extLst>
      <p:ext uri="{BB962C8B-B14F-4D97-AF65-F5344CB8AC3E}">
        <p14:creationId xmlns:p14="http://schemas.microsoft.com/office/powerpoint/2010/main" val="428508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843DF5-C42A-4B7F-ACA0-DA75EE2A42C8}" type="slidenum">
              <a:rPr lang="en-US" altLang="en-US"/>
              <a:pPr>
                <a:defRPr/>
              </a:pPr>
              <a:t>‹#›</a:t>
            </a:fld>
            <a:endParaRPr lang="en-US" altLang="en-US"/>
          </a:p>
        </p:txBody>
      </p:sp>
    </p:spTree>
    <p:extLst>
      <p:ext uri="{BB962C8B-B14F-4D97-AF65-F5344CB8AC3E}">
        <p14:creationId xmlns:p14="http://schemas.microsoft.com/office/powerpoint/2010/main" val="3115491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2D3044-62D7-499A-BE48-4185CB89E6B2}" type="slidenum">
              <a:rPr lang="en-US" altLang="en-US"/>
              <a:pPr>
                <a:defRPr/>
              </a:pPr>
              <a:t>‹#›</a:t>
            </a:fld>
            <a:endParaRPr lang="en-US" altLang="en-US"/>
          </a:p>
        </p:txBody>
      </p:sp>
    </p:spTree>
    <p:extLst>
      <p:ext uri="{BB962C8B-B14F-4D97-AF65-F5344CB8AC3E}">
        <p14:creationId xmlns:p14="http://schemas.microsoft.com/office/powerpoint/2010/main" val="229022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4583F2-927E-4864-AB6D-A5E4CF3355D9}" type="slidenum">
              <a:rPr lang="en-US" altLang="en-US"/>
              <a:pPr>
                <a:defRPr/>
              </a:pPr>
              <a:t>‹#›</a:t>
            </a:fld>
            <a:endParaRPr lang="en-US" altLang="en-US"/>
          </a:p>
        </p:txBody>
      </p:sp>
    </p:spTree>
    <p:extLst>
      <p:ext uri="{BB962C8B-B14F-4D97-AF65-F5344CB8AC3E}">
        <p14:creationId xmlns:p14="http://schemas.microsoft.com/office/powerpoint/2010/main" val="247557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2B83EA-8326-45E1-B3B3-15DC6BB5CA0B}" type="slidenum">
              <a:rPr lang="en-US" altLang="en-US"/>
              <a:pPr>
                <a:defRPr/>
              </a:pPr>
              <a:t>‹#›</a:t>
            </a:fld>
            <a:endParaRPr lang="en-US" altLang="en-US"/>
          </a:p>
        </p:txBody>
      </p:sp>
    </p:spTree>
    <p:extLst>
      <p:ext uri="{BB962C8B-B14F-4D97-AF65-F5344CB8AC3E}">
        <p14:creationId xmlns:p14="http://schemas.microsoft.com/office/powerpoint/2010/main" val="131960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C66916-1881-481F-A05B-E04AB35D5274}" type="slidenum">
              <a:rPr lang="en-US" altLang="en-US"/>
              <a:pPr>
                <a:defRPr/>
              </a:pPr>
              <a:t>‹#›</a:t>
            </a:fld>
            <a:endParaRPr lang="en-US" altLang="en-US"/>
          </a:p>
        </p:txBody>
      </p:sp>
    </p:spTree>
    <p:extLst>
      <p:ext uri="{BB962C8B-B14F-4D97-AF65-F5344CB8AC3E}">
        <p14:creationId xmlns:p14="http://schemas.microsoft.com/office/powerpoint/2010/main" val="1960976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D768F4-81B7-47E4-8247-DEDAC95A67A6}" type="slidenum">
              <a:rPr lang="en-US" altLang="en-US"/>
              <a:pPr>
                <a:defRPr/>
              </a:pPr>
              <a:t>‹#›</a:t>
            </a:fld>
            <a:endParaRPr lang="en-US" altLang="en-US"/>
          </a:p>
        </p:txBody>
      </p:sp>
    </p:spTree>
    <p:extLst>
      <p:ext uri="{BB962C8B-B14F-4D97-AF65-F5344CB8AC3E}">
        <p14:creationId xmlns:p14="http://schemas.microsoft.com/office/powerpoint/2010/main" val="345379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DDF082-024B-420A-A725-8E32BDDD9D1B}" type="slidenum">
              <a:rPr lang="en-US" altLang="en-US"/>
              <a:pPr>
                <a:defRPr/>
              </a:pPr>
              <a:t>‹#›</a:t>
            </a:fld>
            <a:endParaRPr lang="en-US" altLang="en-US"/>
          </a:p>
        </p:txBody>
      </p:sp>
    </p:spTree>
    <p:extLst>
      <p:ext uri="{BB962C8B-B14F-4D97-AF65-F5344CB8AC3E}">
        <p14:creationId xmlns:p14="http://schemas.microsoft.com/office/powerpoint/2010/main" val="400109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26BADA-F752-4F19-B685-624C641698A3}" type="slidenum">
              <a:rPr lang="en-US" altLang="en-US"/>
              <a:pPr>
                <a:defRPr/>
              </a:pPr>
              <a:t>‹#›</a:t>
            </a:fld>
            <a:endParaRPr lang="en-US" altLang="en-US"/>
          </a:p>
        </p:txBody>
      </p:sp>
    </p:spTree>
    <p:extLst>
      <p:ext uri="{BB962C8B-B14F-4D97-AF65-F5344CB8AC3E}">
        <p14:creationId xmlns:p14="http://schemas.microsoft.com/office/powerpoint/2010/main" val="320098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729D95B-23CD-47A7-B1BF-55920D380FD4}" type="slidenum">
              <a:rPr lang="en-US" altLang="en-US"/>
              <a:pPr>
                <a:defRPr/>
              </a:pPr>
              <a:t>‹#›</a:t>
            </a:fld>
            <a:endParaRPr lang="en-US" altLang="en-US"/>
          </a:p>
        </p:txBody>
      </p:sp>
    </p:spTree>
    <p:extLst>
      <p:ext uri="{BB962C8B-B14F-4D97-AF65-F5344CB8AC3E}">
        <p14:creationId xmlns:p14="http://schemas.microsoft.com/office/powerpoint/2010/main" val="277160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73ABBD-FBDB-4339-B0D2-BC0EBB6D81F8}" type="slidenum">
              <a:rPr lang="en-US" altLang="en-US"/>
              <a:pPr>
                <a:defRPr/>
              </a:pPr>
              <a:t>‹#›</a:t>
            </a:fld>
            <a:endParaRPr lang="en-US" altLang="en-US"/>
          </a:p>
        </p:txBody>
      </p:sp>
    </p:spTree>
    <p:extLst>
      <p:ext uri="{BB962C8B-B14F-4D97-AF65-F5344CB8AC3E}">
        <p14:creationId xmlns:p14="http://schemas.microsoft.com/office/powerpoint/2010/main" val="32429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9E9E9E-E570-4B6D-A827-90062A3D4B44}" type="slidenum">
              <a:rPr lang="en-US" altLang="en-US"/>
              <a:pPr>
                <a:defRPr/>
              </a:pPr>
              <a:t>‹#›</a:t>
            </a:fld>
            <a:endParaRPr lang="en-US" altLang="en-US"/>
          </a:p>
        </p:txBody>
      </p:sp>
    </p:spTree>
    <p:extLst>
      <p:ext uri="{BB962C8B-B14F-4D97-AF65-F5344CB8AC3E}">
        <p14:creationId xmlns:p14="http://schemas.microsoft.com/office/powerpoint/2010/main" val="418465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a:ea typeface="ＭＳ Ｐゴシック" panose="020B0600070205080204" pitchFamily="34" charset="-128"/>
              </a:defRPr>
            </a:lvl1pPr>
          </a:lstStyle>
          <a:p>
            <a:pPr>
              <a:defRPr/>
            </a:pPr>
            <a:fld id="{3A41CE55-421D-4E34-81A3-384EE30DC7EC}" type="slidenum">
              <a:rPr lang="en-US" altLang="en-US"/>
              <a:pPr>
                <a:defRPr/>
              </a:pPr>
              <a:t>‹#›</a:t>
            </a:fld>
            <a:endParaRPr lang="en-US" altLang="en-US"/>
          </a:p>
        </p:txBody>
      </p:sp>
      <p:sp>
        <p:nvSpPr>
          <p:cNvPr id="7" name="Text Box 7"/>
          <p:cNvSpPr txBox="1">
            <a:spLocks noChangeArrowheads="1"/>
          </p:cNvSpPr>
          <p:nvPr userDrawn="1"/>
        </p:nvSpPr>
        <p:spPr bwMode="auto">
          <a:xfrm>
            <a:off x="7054850" y="6624638"/>
            <a:ext cx="201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a:ea typeface="ＭＳ Ｐゴシック" panose="020B0600070205080204" pitchFamily="34" charset="-128"/>
              </a:rPr>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9"/>
          <p:cNvSpPr>
            <a:spLocks noChangeArrowheads="1"/>
          </p:cNvSpPr>
          <p:nvPr/>
        </p:nvSpPr>
        <p:spPr bwMode="auto">
          <a:xfrm>
            <a:off x="196650" y="848526"/>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Week 1</a:t>
            </a:r>
          </a:p>
        </p:txBody>
      </p:sp>
      <p:sp>
        <p:nvSpPr>
          <p:cNvPr id="4" name="Rectangle 2"/>
          <p:cNvSpPr>
            <a:spLocks noChangeArrowheads="1"/>
          </p:cNvSpPr>
          <p:nvPr/>
        </p:nvSpPr>
        <p:spPr bwMode="auto">
          <a:xfrm>
            <a:off x="7907333"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 name="Rectangle 3"/>
          <p:cNvSpPr>
            <a:spLocks noChangeArrowheads="1"/>
          </p:cNvSpPr>
          <p:nvPr/>
        </p:nvSpPr>
        <p:spPr bwMode="auto">
          <a:xfrm>
            <a:off x="680580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6" name="Rectangle 4"/>
          <p:cNvSpPr>
            <a:spLocks noChangeArrowheads="1"/>
          </p:cNvSpPr>
          <p:nvPr/>
        </p:nvSpPr>
        <p:spPr bwMode="auto">
          <a:xfrm>
            <a:off x="570427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 name="Rectangle 5"/>
          <p:cNvSpPr>
            <a:spLocks noChangeArrowheads="1"/>
          </p:cNvSpPr>
          <p:nvPr/>
        </p:nvSpPr>
        <p:spPr bwMode="auto">
          <a:xfrm>
            <a:off x="460274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8" name="Rectangle 6"/>
          <p:cNvSpPr>
            <a:spLocks noChangeArrowheads="1"/>
          </p:cNvSpPr>
          <p:nvPr/>
        </p:nvSpPr>
        <p:spPr bwMode="auto">
          <a:xfrm>
            <a:off x="350121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 name="Rectangle 7"/>
          <p:cNvSpPr>
            <a:spLocks noChangeArrowheads="1"/>
          </p:cNvSpPr>
          <p:nvPr/>
        </p:nvSpPr>
        <p:spPr bwMode="auto">
          <a:xfrm>
            <a:off x="2399685"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0" name="Rectangle 8"/>
          <p:cNvSpPr>
            <a:spLocks noChangeArrowheads="1"/>
          </p:cNvSpPr>
          <p:nvPr/>
        </p:nvSpPr>
        <p:spPr bwMode="auto">
          <a:xfrm>
            <a:off x="1298155"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2" name="Rectangle 115"/>
          <p:cNvSpPr>
            <a:spLocks noChangeArrowheads="1"/>
          </p:cNvSpPr>
          <p:nvPr/>
        </p:nvSpPr>
        <p:spPr bwMode="auto">
          <a:xfrm>
            <a:off x="7907333"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3" name="Rectangle 114"/>
          <p:cNvSpPr>
            <a:spLocks noChangeArrowheads="1"/>
          </p:cNvSpPr>
          <p:nvPr/>
        </p:nvSpPr>
        <p:spPr bwMode="auto">
          <a:xfrm>
            <a:off x="680580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4" name="Rectangle 113"/>
          <p:cNvSpPr>
            <a:spLocks noChangeArrowheads="1"/>
          </p:cNvSpPr>
          <p:nvPr/>
        </p:nvSpPr>
        <p:spPr bwMode="auto">
          <a:xfrm>
            <a:off x="570427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5" name="Rectangle 112"/>
          <p:cNvSpPr>
            <a:spLocks noChangeArrowheads="1"/>
          </p:cNvSpPr>
          <p:nvPr/>
        </p:nvSpPr>
        <p:spPr bwMode="auto">
          <a:xfrm>
            <a:off x="460274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6" name="Rectangle 111"/>
          <p:cNvSpPr>
            <a:spLocks noChangeArrowheads="1"/>
          </p:cNvSpPr>
          <p:nvPr/>
        </p:nvSpPr>
        <p:spPr bwMode="auto">
          <a:xfrm>
            <a:off x="350121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7" name="Rectangle 110"/>
          <p:cNvSpPr>
            <a:spLocks noChangeArrowheads="1"/>
          </p:cNvSpPr>
          <p:nvPr/>
        </p:nvSpPr>
        <p:spPr bwMode="auto">
          <a:xfrm>
            <a:off x="2399685"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8" name="Rectangle 109"/>
          <p:cNvSpPr>
            <a:spLocks noChangeArrowheads="1"/>
          </p:cNvSpPr>
          <p:nvPr/>
        </p:nvSpPr>
        <p:spPr bwMode="auto">
          <a:xfrm>
            <a:off x="1298155"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6" name="Rectangle 101"/>
          <p:cNvSpPr>
            <a:spLocks noChangeArrowheads="1"/>
          </p:cNvSpPr>
          <p:nvPr/>
        </p:nvSpPr>
        <p:spPr bwMode="auto">
          <a:xfrm>
            <a:off x="7907333"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7" name="Rectangle 100"/>
          <p:cNvSpPr>
            <a:spLocks noChangeArrowheads="1"/>
          </p:cNvSpPr>
          <p:nvPr/>
        </p:nvSpPr>
        <p:spPr bwMode="auto">
          <a:xfrm>
            <a:off x="680580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8" name="Rectangle 99"/>
          <p:cNvSpPr>
            <a:spLocks noChangeArrowheads="1"/>
          </p:cNvSpPr>
          <p:nvPr/>
        </p:nvSpPr>
        <p:spPr bwMode="auto">
          <a:xfrm>
            <a:off x="570427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9" name="Rectangle 98"/>
          <p:cNvSpPr>
            <a:spLocks noChangeArrowheads="1"/>
          </p:cNvSpPr>
          <p:nvPr/>
        </p:nvSpPr>
        <p:spPr bwMode="auto">
          <a:xfrm>
            <a:off x="460274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0" name="Rectangle 97"/>
          <p:cNvSpPr>
            <a:spLocks noChangeArrowheads="1"/>
          </p:cNvSpPr>
          <p:nvPr/>
        </p:nvSpPr>
        <p:spPr bwMode="auto">
          <a:xfrm>
            <a:off x="350121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1" name="Rectangle 96"/>
          <p:cNvSpPr>
            <a:spLocks noChangeArrowheads="1"/>
          </p:cNvSpPr>
          <p:nvPr/>
        </p:nvSpPr>
        <p:spPr bwMode="auto">
          <a:xfrm>
            <a:off x="2399685"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2" name="Rectangle 95"/>
          <p:cNvSpPr>
            <a:spLocks noChangeArrowheads="1"/>
          </p:cNvSpPr>
          <p:nvPr/>
        </p:nvSpPr>
        <p:spPr bwMode="auto">
          <a:xfrm>
            <a:off x="1298155"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0" name="Rectangle 87"/>
          <p:cNvSpPr>
            <a:spLocks noChangeArrowheads="1"/>
          </p:cNvSpPr>
          <p:nvPr/>
        </p:nvSpPr>
        <p:spPr bwMode="auto">
          <a:xfrm>
            <a:off x="7907333"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1" name="Rectangle 86"/>
          <p:cNvSpPr>
            <a:spLocks noChangeArrowheads="1"/>
          </p:cNvSpPr>
          <p:nvPr/>
        </p:nvSpPr>
        <p:spPr bwMode="auto">
          <a:xfrm>
            <a:off x="680580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2" name="Rectangle 85"/>
          <p:cNvSpPr>
            <a:spLocks noChangeArrowheads="1"/>
          </p:cNvSpPr>
          <p:nvPr/>
        </p:nvSpPr>
        <p:spPr bwMode="auto">
          <a:xfrm>
            <a:off x="570427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3" name="Rectangle 115"/>
          <p:cNvSpPr>
            <a:spLocks noChangeArrowheads="1"/>
          </p:cNvSpPr>
          <p:nvPr/>
        </p:nvSpPr>
        <p:spPr bwMode="auto">
          <a:xfrm>
            <a:off x="1298155"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4" name="Rectangle 115"/>
          <p:cNvSpPr>
            <a:spLocks noChangeArrowheads="1"/>
          </p:cNvSpPr>
          <p:nvPr/>
        </p:nvSpPr>
        <p:spPr bwMode="auto">
          <a:xfrm>
            <a:off x="2399685"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5" name="Rectangle 115"/>
          <p:cNvSpPr>
            <a:spLocks noChangeArrowheads="1"/>
          </p:cNvSpPr>
          <p:nvPr/>
        </p:nvSpPr>
        <p:spPr bwMode="auto">
          <a:xfrm>
            <a:off x="350121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6" name="Rectangle 115"/>
          <p:cNvSpPr>
            <a:spLocks noChangeArrowheads="1"/>
          </p:cNvSpPr>
          <p:nvPr/>
        </p:nvSpPr>
        <p:spPr bwMode="auto">
          <a:xfrm>
            <a:off x="460274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57" name="Rectangle 8"/>
          <p:cNvSpPr>
            <a:spLocks noChangeArrowheads="1"/>
          </p:cNvSpPr>
          <p:nvPr/>
        </p:nvSpPr>
        <p:spPr bwMode="auto">
          <a:xfrm>
            <a:off x="196450"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endParaRPr lang="en-US" altLang="en-US" sz="1800" b="0" dirty="0"/>
          </a:p>
        </p:txBody>
      </p:sp>
      <p:sp>
        <p:nvSpPr>
          <p:cNvPr id="58" name="Rectangle 109"/>
          <p:cNvSpPr>
            <a:spLocks noChangeArrowheads="1"/>
          </p:cNvSpPr>
          <p:nvPr/>
        </p:nvSpPr>
        <p:spPr bwMode="auto">
          <a:xfrm>
            <a:off x="196450"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Dinner</a:t>
            </a:r>
          </a:p>
        </p:txBody>
      </p:sp>
      <p:sp>
        <p:nvSpPr>
          <p:cNvPr id="60" name="Rectangle 95"/>
          <p:cNvSpPr>
            <a:spLocks noChangeArrowheads="1"/>
          </p:cNvSpPr>
          <p:nvPr/>
        </p:nvSpPr>
        <p:spPr bwMode="auto">
          <a:xfrm>
            <a:off x="196450"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Lunch</a:t>
            </a:r>
          </a:p>
        </p:txBody>
      </p:sp>
      <p:sp>
        <p:nvSpPr>
          <p:cNvPr id="33" name="Rectangle 94"/>
          <p:cNvSpPr>
            <a:spLocks noChangeArrowheads="1"/>
          </p:cNvSpPr>
          <p:nvPr/>
        </p:nvSpPr>
        <p:spPr bwMode="auto">
          <a:xfrm>
            <a:off x="7907333" y="2638874"/>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4" name="Rectangle 93"/>
          <p:cNvSpPr>
            <a:spLocks noChangeArrowheads="1"/>
          </p:cNvSpPr>
          <p:nvPr/>
        </p:nvSpPr>
        <p:spPr bwMode="auto">
          <a:xfrm>
            <a:off x="6805805" y="2638874"/>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5" name="Rectangle 92"/>
          <p:cNvSpPr>
            <a:spLocks noChangeArrowheads="1"/>
          </p:cNvSpPr>
          <p:nvPr/>
        </p:nvSpPr>
        <p:spPr bwMode="auto">
          <a:xfrm>
            <a:off x="5704274" y="2638874"/>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6" name="Rectangle 91"/>
          <p:cNvSpPr>
            <a:spLocks noChangeArrowheads="1"/>
          </p:cNvSpPr>
          <p:nvPr/>
        </p:nvSpPr>
        <p:spPr bwMode="auto">
          <a:xfrm>
            <a:off x="4602745" y="2638874"/>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7" name="Rectangle 90"/>
          <p:cNvSpPr>
            <a:spLocks noChangeArrowheads="1"/>
          </p:cNvSpPr>
          <p:nvPr/>
        </p:nvSpPr>
        <p:spPr bwMode="auto">
          <a:xfrm>
            <a:off x="3501214" y="2638874"/>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8" name="Rectangle 89"/>
          <p:cNvSpPr>
            <a:spLocks noChangeArrowheads="1"/>
          </p:cNvSpPr>
          <p:nvPr/>
        </p:nvSpPr>
        <p:spPr bwMode="auto">
          <a:xfrm>
            <a:off x="2399686" y="2638874"/>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9" name="Rectangle 88"/>
          <p:cNvSpPr>
            <a:spLocks noChangeArrowheads="1"/>
          </p:cNvSpPr>
          <p:nvPr/>
        </p:nvSpPr>
        <p:spPr bwMode="auto">
          <a:xfrm>
            <a:off x="1298155" y="2638874"/>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1" name="Rectangle 88"/>
          <p:cNvSpPr>
            <a:spLocks noChangeArrowheads="1"/>
          </p:cNvSpPr>
          <p:nvPr/>
        </p:nvSpPr>
        <p:spPr bwMode="auto">
          <a:xfrm>
            <a:off x="196450" y="2638874"/>
            <a:ext cx="1101529" cy="528230"/>
          </a:xfrm>
          <a:prstGeom prst="rect">
            <a:avLst/>
          </a:prstGeom>
          <a:solidFill>
            <a:schemeClr val="accent5">
              <a:lumMod val="90000"/>
            </a:schemeClr>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62" name="Rectangle 115"/>
          <p:cNvSpPr>
            <a:spLocks noChangeArrowheads="1"/>
          </p:cNvSpPr>
          <p:nvPr/>
        </p:nvSpPr>
        <p:spPr bwMode="auto">
          <a:xfrm>
            <a:off x="196450"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Breakfast</a:t>
            </a:r>
          </a:p>
        </p:txBody>
      </p:sp>
      <p:sp>
        <p:nvSpPr>
          <p:cNvPr id="67" name="Rectangle 94"/>
          <p:cNvSpPr>
            <a:spLocks noChangeArrowheads="1"/>
          </p:cNvSpPr>
          <p:nvPr/>
        </p:nvSpPr>
        <p:spPr bwMode="auto">
          <a:xfrm>
            <a:off x="7907333" y="4097030"/>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8" name="Rectangle 93"/>
          <p:cNvSpPr>
            <a:spLocks noChangeArrowheads="1"/>
          </p:cNvSpPr>
          <p:nvPr/>
        </p:nvSpPr>
        <p:spPr bwMode="auto">
          <a:xfrm>
            <a:off x="6805805" y="4097030"/>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9" name="Rectangle 92"/>
          <p:cNvSpPr>
            <a:spLocks noChangeArrowheads="1"/>
          </p:cNvSpPr>
          <p:nvPr/>
        </p:nvSpPr>
        <p:spPr bwMode="auto">
          <a:xfrm>
            <a:off x="5704274" y="4097030"/>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0" name="Rectangle 91"/>
          <p:cNvSpPr>
            <a:spLocks noChangeArrowheads="1"/>
          </p:cNvSpPr>
          <p:nvPr/>
        </p:nvSpPr>
        <p:spPr bwMode="auto">
          <a:xfrm>
            <a:off x="4602745" y="4097030"/>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1" name="Rectangle 90"/>
          <p:cNvSpPr>
            <a:spLocks noChangeArrowheads="1"/>
          </p:cNvSpPr>
          <p:nvPr/>
        </p:nvSpPr>
        <p:spPr bwMode="auto">
          <a:xfrm>
            <a:off x="3501214" y="4097030"/>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2" name="Rectangle 89"/>
          <p:cNvSpPr>
            <a:spLocks noChangeArrowheads="1"/>
          </p:cNvSpPr>
          <p:nvPr/>
        </p:nvSpPr>
        <p:spPr bwMode="auto">
          <a:xfrm>
            <a:off x="2399686" y="4097030"/>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3" name="Rectangle 88"/>
          <p:cNvSpPr>
            <a:spLocks noChangeArrowheads="1"/>
          </p:cNvSpPr>
          <p:nvPr/>
        </p:nvSpPr>
        <p:spPr bwMode="auto">
          <a:xfrm>
            <a:off x="1298155" y="4097030"/>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4" name="Rectangle 88"/>
          <p:cNvSpPr>
            <a:spLocks noChangeArrowheads="1"/>
          </p:cNvSpPr>
          <p:nvPr/>
        </p:nvSpPr>
        <p:spPr bwMode="auto">
          <a:xfrm>
            <a:off x="196450" y="4097030"/>
            <a:ext cx="1101529" cy="528230"/>
          </a:xfrm>
          <a:prstGeom prst="rect">
            <a:avLst/>
          </a:prstGeom>
          <a:solidFill>
            <a:schemeClr val="accent5">
              <a:lumMod val="90000"/>
            </a:schemeClr>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53" name="Rectangle 9"/>
          <p:cNvSpPr>
            <a:spLocks noChangeArrowheads="1"/>
          </p:cNvSpPr>
          <p:nvPr/>
        </p:nvSpPr>
        <p:spPr bwMode="auto">
          <a:xfrm>
            <a:off x="196450" y="40261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Food Diary</a:t>
            </a:r>
          </a:p>
        </p:txBody>
      </p:sp>
      <p:sp>
        <p:nvSpPr>
          <p:cNvPr id="54" name="Text Box 136"/>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dirty="0"/>
              <a:t>One week per page </a:t>
            </a:r>
          </a:p>
          <a:p>
            <a:pPr>
              <a:spcBef>
                <a:spcPct val="0"/>
              </a:spcBef>
              <a:buFontTx/>
              <a:buNone/>
            </a:pPr>
            <a:r>
              <a:rPr lang="en-GB" altLang="en-US" sz="2400" dirty="0"/>
              <a:t>Space to write on your food</a:t>
            </a:r>
          </a:p>
        </p:txBody>
      </p:sp>
      <p:sp>
        <p:nvSpPr>
          <p:cNvPr id="55"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dirty="0">
                <a:solidFill>
                  <a:schemeClr val="tx2"/>
                </a:solidFill>
              </a:rPr>
              <a:t>Blank Food Diary template</a:t>
            </a:r>
          </a:p>
        </p:txBody>
      </p:sp>
    </p:spTree>
    <p:extLst>
      <p:ext uri="{BB962C8B-B14F-4D97-AF65-F5344CB8AC3E}">
        <p14:creationId xmlns:p14="http://schemas.microsoft.com/office/powerpoint/2010/main" val="2762519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9"/>
          <p:cNvSpPr>
            <a:spLocks noChangeArrowheads="1"/>
          </p:cNvSpPr>
          <p:nvPr/>
        </p:nvSpPr>
        <p:spPr bwMode="auto">
          <a:xfrm>
            <a:off x="196650" y="848526"/>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Week 1</a:t>
            </a:r>
          </a:p>
        </p:txBody>
      </p:sp>
      <p:sp>
        <p:nvSpPr>
          <p:cNvPr id="4" name="Rectangle 2"/>
          <p:cNvSpPr>
            <a:spLocks noChangeArrowheads="1"/>
          </p:cNvSpPr>
          <p:nvPr/>
        </p:nvSpPr>
        <p:spPr bwMode="auto">
          <a:xfrm>
            <a:off x="7907333"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 name="Rectangle 3"/>
          <p:cNvSpPr>
            <a:spLocks noChangeArrowheads="1"/>
          </p:cNvSpPr>
          <p:nvPr/>
        </p:nvSpPr>
        <p:spPr bwMode="auto">
          <a:xfrm>
            <a:off x="680580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6" name="Rectangle 4"/>
          <p:cNvSpPr>
            <a:spLocks noChangeArrowheads="1"/>
          </p:cNvSpPr>
          <p:nvPr/>
        </p:nvSpPr>
        <p:spPr bwMode="auto">
          <a:xfrm>
            <a:off x="570427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 name="Rectangle 5"/>
          <p:cNvSpPr>
            <a:spLocks noChangeArrowheads="1"/>
          </p:cNvSpPr>
          <p:nvPr/>
        </p:nvSpPr>
        <p:spPr bwMode="auto">
          <a:xfrm>
            <a:off x="460274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8" name="Rectangle 6"/>
          <p:cNvSpPr>
            <a:spLocks noChangeArrowheads="1"/>
          </p:cNvSpPr>
          <p:nvPr/>
        </p:nvSpPr>
        <p:spPr bwMode="auto">
          <a:xfrm>
            <a:off x="350121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 name="Rectangle 7"/>
          <p:cNvSpPr>
            <a:spLocks noChangeArrowheads="1"/>
          </p:cNvSpPr>
          <p:nvPr/>
        </p:nvSpPr>
        <p:spPr bwMode="auto">
          <a:xfrm>
            <a:off x="2399685"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0" name="Rectangle 8"/>
          <p:cNvSpPr>
            <a:spLocks noChangeArrowheads="1"/>
          </p:cNvSpPr>
          <p:nvPr/>
        </p:nvSpPr>
        <p:spPr bwMode="auto">
          <a:xfrm>
            <a:off x="1298155"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2" name="Rectangle 115"/>
          <p:cNvSpPr>
            <a:spLocks noChangeArrowheads="1"/>
          </p:cNvSpPr>
          <p:nvPr/>
        </p:nvSpPr>
        <p:spPr bwMode="auto">
          <a:xfrm>
            <a:off x="7907333"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3" name="Rectangle 114"/>
          <p:cNvSpPr>
            <a:spLocks noChangeArrowheads="1"/>
          </p:cNvSpPr>
          <p:nvPr/>
        </p:nvSpPr>
        <p:spPr bwMode="auto">
          <a:xfrm>
            <a:off x="680580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4" name="Rectangle 113"/>
          <p:cNvSpPr>
            <a:spLocks noChangeArrowheads="1"/>
          </p:cNvSpPr>
          <p:nvPr/>
        </p:nvSpPr>
        <p:spPr bwMode="auto">
          <a:xfrm>
            <a:off x="570427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5" name="Rectangle 112"/>
          <p:cNvSpPr>
            <a:spLocks noChangeArrowheads="1"/>
          </p:cNvSpPr>
          <p:nvPr/>
        </p:nvSpPr>
        <p:spPr bwMode="auto">
          <a:xfrm>
            <a:off x="460274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6" name="Rectangle 111"/>
          <p:cNvSpPr>
            <a:spLocks noChangeArrowheads="1"/>
          </p:cNvSpPr>
          <p:nvPr/>
        </p:nvSpPr>
        <p:spPr bwMode="auto">
          <a:xfrm>
            <a:off x="350121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7" name="Rectangle 110"/>
          <p:cNvSpPr>
            <a:spLocks noChangeArrowheads="1"/>
          </p:cNvSpPr>
          <p:nvPr/>
        </p:nvSpPr>
        <p:spPr bwMode="auto">
          <a:xfrm>
            <a:off x="2399685"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8" name="Rectangle 109"/>
          <p:cNvSpPr>
            <a:spLocks noChangeArrowheads="1"/>
          </p:cNvSpPr>
          <p:nvPr/>
        </p:nvSpPr>
        <p:spPr bwMode="auto">
          <a:xfrm>
            <a:off x="1298155"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6" name="Rectangle 101"/>
          <p:cNvSpPr>
            <a:spLocks noChangeArrowheads="1"/>
          </p:cNvSpPr>
          <p:nvPr/>
        </p:nvSpPr>
        <p:spPr bwMode="auto">
          <a:xfrm>
            <a:off x="7907333"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7" name="Rectangle 100"/>
          <p:cNvSpPr>
            <a:spLocks noChangeArrowheads="1"/>
          </p:cNvSpPr>
          <p:nvPr/>
        </p:nvSpPr>
        <p:spPr bwMode="auto">
          <a:xfrm>
            <a:off x="680580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8" name="Rectangle 99"/>
          <p:cNvSpPr>
            <a:spLocks noChangeArrowheads="1"/>
          </p:cNvSpPr>
          <p:nvPr/>
        </p:nvSpPr>
        <p:spPr bwMode="auto">
          <a:xfrm>
            <a:off x="570427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9" name="Rectangle 98"/>
          <p:cNvSpPr>
            <a:spLocks noChangeArrowheads="1"/>
          </p:cNvSpPr>
          <p:nvPr/>
        </p:nvSpPr>
        <p:spPr bwMode="auto">
          <a:xfrm>
            <a:off x="460274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0" name="Rectangle 97"/>
          <p:cNvSpPr>
            <a:spLocks noChangeArrowheads="1"/>
          </p:cNvSpPr>
          <p:nvPr/>
        </p:nvSpPr>
        <p:spPr bwMode="auto">
          <a:xfrm>
            <a:off x="350121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1" name="Rectangle 96"/>
          <p:cNvSpPr>
            <a:spLocks noChangeArrowheads="1"/>
          </p:cNvSpPr>
          <p:nvPr/>
        </p:nvSpPr>
        <p:spPr bwMode="auto">
          <a:xfrm>
            <a:off x="2399685"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2" name="Rectangle 95"/>
          <p:cNvSpPr>
            <a:spLocks noChangeArrowheads="1"/>
          </p:cNvSpPr>
          <p:nvPr/>
        </p:nvSpPr>
        <p:spPr bwMode="auto">
          <a:xfrm>
            <a:off x="1298155"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0" name="Rectangle 87"/>
          <p:cNvSpPr>
            <a:spLocks noChangeArrowheads="1"/>
          </p:cNvSpPr>
          <p:nvPr/>
        </p:nvSpPr>
        <p:spPr bwMode="auto">
          <a:xfrm>
            <a:off x="7907333"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1" name="Rectangle 86"/>
          <p:cNvSpPr>
            <a:spLocks noChangeArrowheads="1"/>
          </p:cNvSpPr>
          <p:nvPr/>
        </p:nvSpPr>
        <p:spPr bwMode="auto">
          <a:xfrm>
            <a:off x="680580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2" name="Rectangle 85"/>
          <p:cNvSpPr>
            <a:spLocks noChangeArrowheads="1"/>
          </p:cNvSpPr>
          <p:nvPr/>
        </p:nvSpPr>
        <p:spPr bwMode="auto">
          <a:xfrm>
            <a:off x="570427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3" name="Rectangle 115"/>
          <p:cNvSpPr>
            <a:spLocks noChangeArrowheads="1"/>
          </p:cNvSpPr>
          <p:nvPr/>
        </p:nvSpPr>
        <p:spPr bwMode="auto">
          <a:xfrm>
            <a:off x="1298155"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4" name="Rectangle 115"/>
          <p:cNvSpPr>
            <a:spLocks noChangeArrowheads="1"/>
          </p:cNvSpPr>
          <p:nvPr/>
        </p:nvSpPr>
        <p:spPr bwMode="auto">
          <a:xfrm>
            <a:off x="2399685"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5" name="Rectangle 115"/>
          <p:cNvSpPr>
            <a:spLocks noChangeArrowheads="1"/>
          </p:cNvSpPr>
          <p:nvPr/>
        </p:nvSpPr>
        <p:spPr bwMode="auto">
          <a:xfrm>
            <a:off x="350121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6" name="Rectangle 115"/>
          <p:cNvSpPr>
            <a:spLocks noChangeArrowheads="1"/>
          </p:cNvSpPr>
          <p:nvPr/>
        </p:nvSpPr>
        <p:spPr bwMode="auto">
          <a:xfrm>
            <a:off x="460274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57" name="Rectangle 8"/>
          <p:cNvSpPr>
            <a:spLocks noChangeArrowheads="1"/>
          </p:cNvSpPr>
          <p:nvPr/>
        </p:nvSpPr>
        <p:spPr bwMode="auto">
          <a:xfrm>
            <a:off x="196450"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endParaRPr lang="en-US" altLang="en-US" sz="1800" b="0" dirty="0"/>
          </a:p>
        </p:txBody>
      </p:sp>
      <p:sp>
        <p:nvSpPr>
          <p:cNvPr id="58" name="Rectangle 109"/>
          <p:cNvSpPr>
            <a:spLocks noChangeArrowheads="1"/>
          </p:cNvSpPr>
          <p:nvPr/>
        </p:nvSpPr>
        <p:spPr bwMode="auto">
          <a:xfrm>
            <a:off x="196450"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Dinner</a:t>
            </a:r>
          </a:p>
        </p:txBody>
      </p:sp>
      <p:sp>
        <p:nvSpPr>
          <p:cNvPr id="60" name="Rectangle 95"/>
          <p:cNvSpPr>
            <a:spLocks noChangeArrowheads="1"/>
          </p:cNvSpPr>
          <p:nvPr/>
        </p:nvSpPr>
        <p:spPr bwMode="auto">
          <a:xfrm>
            <a:off x="196450"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Lunch</a:t>
            </a:r>
          </a:p>
        </p:txBody>
      </p:sp>
      <p:sp>
        <p:nvSpPr>
          <p:cNvPr id="33" name="Rectangle 94"/>
          <p:cNvSpPr>
            <a:spLocks noChangeArrowheads="1"/>
          </p:cNvSpPr>
          <p:nvPr/>
        </p:nvSpPr>
        <p:spPr bwMode="auto">
          <a:xfrm>
            <a:off x="7907333" y="2638874"/>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4" name="Rectangle 93"/>
          <p:cNvSpPr>
            <a:spLocks noChangeArrowheads="1"/>
          </p:cNvSpPr>
          <p:nvPr/>
        </p:nvSpPr>
        <p:spPr bwMode="auto">
          <a:xfrm>
            <a:off x="6805805" y="2638874"/>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5" name="Rectangle 92"/>
          <p:cNvSpPr>
            <a:spLocks noChangeArrowheads="1"/>
          </p:cNvSpPr>
          <p:nvPr/>
        </p:nvSpPr>
        <p:spPr bwMode="auto">
          <a:xfrm>
            <a:off x="5704274" y="2638874"/>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6" name="Rectangle 91"/>
          <p:cNvSpPr>
            <a:spLocks noChangeArrowheads="1"/>
          </p:cNvSpPr>
          <p:nvPr/>
        </p:nvSpPr>
        <p:spPr bwMode="auto">
          <a:xfrm>
            <a:off x="4602745" y="2638874"/>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7" name="Rectangle 90"/>
          <p:cNvSpPr>
            <a:spLocks noChangeArrowheads="1"/>
          </p:cNvSpPr>
          <p:nvPr/>
        </p:nvSpPr>
        <p:spPr bwMode="auto">
          <a:xfrm>
            <a:off x="3501214" y="2638874"/>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8" name="Rectangle 89"/>
          <p:cNvSpPr>
            <a:spLocks noChangeArrowheads="1"/>
          </p:cNvSpPr>
          <p:nvPr/>
        </p:nvSpPr>
        <p:spPr bwMode="auto">
          <a:xfrm>
            <a:off x="2399686" y="2638874"/>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9" name="Rectangle 88"/>
          <p:cNvSpPr>
            <a:spLocks noChangeArrowheads="1"/>
          </p:cNvSpPr>
          <p:nvPr/>
        </p:nvSpPr>
        <p:spPr bwMode="auto">
          <a:xfrm>
            <a:off x="1298155" y="2638874"/>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1" name="Rectangle 88"/>
          <p:cNvSpPr>
            <a:spLocks noChangeArrowheads="1"/>
          </p:cNvSpPr>
          <p:nvPr/>
        </p:nvSpPr>
        <p:spPr bwMode="auto">
          <a:xfrm>
            <a:off x="196450" y="2638874"/>
            <a:ext cx="1101529" cy="528230"/>
          </a:xfrm>
          <a:prstGeom prst="rect">
            <a:avLst/>
          </a:prstGeom>
          <a:solidFill>
            <a:schemeClr val="accent5">
              <a:lumMod val="90000"/>
            </a:schemeClr>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62" name="Rectangle 115"/>
          <p:cNvSpPr>
            <a:spLocks noChangeArrowheads="1"/>
          </p:cNvSpPr>
          <p:nvPr/>
        </p:nvSpPr>
        <p:spPr bwMode="auto">
          <a:xfrm>
            <a:off x="196450"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Breakfast</a:t>
            </a:r>
          </a:p>
        </p:txBody>
      </p:sp>
      <p:sp>
        <p:nvSpPr>
          <p:cNvPr id="67" name="Rectangle 94"/>
          <p:cNvSpPr>
            <a:spLocks noChangeArrowheads="1"/>
          </p:cNvSpPr>
          <p:nvPr/>
        </p:nvSpPr>
        <p:spPr bwMode="auto">
          <a:xfrm>
            <a:off x="7907333" y="4097030"/>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8" name="Rectangle 93"/>
          <p:cNvSpPr>
            <a:spLocks noChangeArrowheads="1"/>
          </p:cNvSpPr>
          <p:nvPr/>
        </p:nvSpPr>
        <p:spPr bwMode="auto">
          <a:xfrm>
            <a:off x="6805805" y="4097030"/>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9" name="Rectangle 92"/>
          <p:cNvSpPr>
            <a:spLocks noChangeArrowheads="1"/>
          </p:cNvSpPr>
          <p:nvPr/>
        </p:nvSpPr>
        <p:spPr bwMode="auto">
          <a:xfrm>
            <a:off x="5704274" y="4097030"/>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0" name="Rectangle 91"/>
          <p:cNvSpPr>
            <a:spLocks noChangeArrowheads="1"/>
          </p:cNvSpPr>
          <p:nvPr/>
        </p:nvSpPr>
        <p:spPr bwMode="auto">
          <a:xfrm>
            <a:off x="4602745" y="4097030"/>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1" name="Rectangle 90"/>
          <p:cNvSpPr>
            <a:spLocks noChangeArrowheads="1"/>
          </p:cNvSpPr>
          <p:nvPr/>
        </p:nvSpPr>
        <p:spPr bwMode="auto">
          <a:xfrm>
            <a:off x="3501214" y="4097030"/>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2" name="Rectangle 89"/>
          <p:cNvSpPr>
            <a:spLocks noChangeArrowheads="1"/>
          </p:cNvSpPr>
          <p:nvPr/>
        </p:nvSpPr>
        <p:spPr bwMode="auto">
          <a:xfrm>
            <a:off x="2399686" y="4097030"/>
            <a:ext cx="1101528"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3" name="Rectangle 88"/>
          <p:cNvSpPr>
            <a:spLocks noChangeArrowheads="1"/>
          </p:cNvSpPr>
          <p:nvPr/>
        </p:nvSpPr>
        <p:spPr bwMode="auto">
          <a:xfrm>
            <a:off x="1298155" y="4097030"/>
            <a:ext cx="1101529" cy="528230"/>
          </a:xfrm>
          <a:prstGeom prst="rect">
            <a:avLst/>
          </a:prstGeom>
          <a:solidFill>
            <a:schemeClr val="accent5">
              <a:lumMod val="9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4" name="Rectangle 88"/>
          <p:cNvSpPr>
            <a:spLocks noChangeArrowheads="1"/>
          </p:cNvSpPr>
          <p:nvPr/>
        </p:nvSpPr>
        <p:spPr bwMode="auto">
          <a:xfrm>
            <a:off x="196450" y="4097030"/>
            <a:ext cx="1101529" cy="528230"/>
          </a:xfrm>
          <a:prstGeom prst="rect">
            <a:avLst/>
          </a:prstGeom>
          <a:solidFill>
            <a:schemeClr val="accent5">
              <a:lumMod val="90000"/>
            </a:schemeClr>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53" name="Rectangle 9"/>
          <p:cNvSpPr>
            <a:spLocks noChangeArrowheads="1"/>
          </p:cNvSpPr>
          <p:nvPr/>
        </p:nvSpPr>
        <p:spPr bwMode="auto">
          <a:xfrm>
            <a:off x="196450" y="40261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Food Diary</a:t>
            </a:r>
          </a:p>
        </p:txBody>
      </p:sp>
    </p:spTree>
    <p:extLst>
      <p:ext uri="{BB962C8B-B14F-4D97-AF65-F5344CB8AC3E}">
        <p14:creationId xmlns:p14="http://schemas.microsoft.com/office/powerpoint/2010/main" val="2993333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9"/>
          <p:cNvSpPr>
            <a:spLocks noChangeArrowheads="1"/>
          </p:cNvSpPr>
          <p:nvPr/>
        </p:nvSpPr>
        <p:spPr bwMode="auto">
          <a:xfrm>
            <a:off x="196650" y="848526"/>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Week 2</a:t>
            </a:r>
          </a:p>
        </p:txBody>
      </p:sp>
      <p:sp>
        <p:nvSpPr>
          <p:cNvPr id="4" name="Rectangle 2"/>
          <p:cNvSpPr>
            <a:spLocks noChangeArrowheads="1"/>
          </p:cNvSpPr>
          <p:nvPr/>
        </p:nvSpPr>
        <p:spPr bwMode="auto">
          <a:xfrm>
            <a:off x="7907333"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 name="Rectangle 3"/>
          <p:cNvSpPr>
            <a:spLocks noChangeArrowheads="1"/>
          </p:cNvSpPr>
          <p:nvPr/>
        </p:nvSpPr>
        <p:spPr bwMode="auto">
          <a:xfrm>
            <a:off x="680580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6" name="Rectangle 4"/>
          <p:cNvSpPr>
            <a:spLocks noChangeArrowheads="1"/>
          </p:cNvSpPr>
          <p:nvPr/>
        </p:nvSpPr>
        <p:spPr bwMode="auto">
          <a:xfrm>
            <a:off x="570427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 name="Rectangle 5"/>
          <p:cNvSpPr>
            <a:spLocks noChangeArrowheads="1"/>
          </p:cNvSpPr>
          <p:nvPr/>
        </p:nvSpPr>
        <p:spPr bwMode="auto">
          <a:xfrm>
            <a:off x="460274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8" name="Rectangle 6"/>
          <p:cNvSpPr>
            <a:spLocks noChangeArrowheads="1"/>
          </p:cNvSpPr>
          <p:nvPr/>
        </p:nvSpPr>
        <p:spPr bwMode="auto">
          <a:xfrm>
            <a:off x="350121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 name="Rectangle 7"/>
          <p:cNvSpPr>
            <a:spLocks noChangeArrowheads="1"/>
          </p:cNvSpPr>
          <p:nvPr/>
        </p:nvSpPr>
        <p:spPr bwMode="auto">
          <a:xfrm>
            <a:off x="2399685"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0" name="Rectangle 8"/>
          <p:cNvSpPr>
            <a:spLocks noChangeArrowheads="1"/>
          </p:cNvSpPr>
          <p:nvPr/>
        </p:nvSpPr>
        <p:spPr bwMode="auto">
          <a:xfrm>
            <a:off x="1298155"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2" name="Rectangle 115"/>
          <p:cNvSpPr>
            <a:spLocks noChangeArrowheads="1"/>
          </p:cNvSpPr>
          <p:nvPr/>
        </p:nvSpPr>
        <p:spPr bwMode="auto">
          <a:xfrm>
            <a:off x="7907333"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3" name="Rectangle 114"/>
          <p:cNvSpPr>
            <a:spLocks noChangeArrowheads="1"/>
          </p:cNvSpPr>
          <p:nvPr/>
        </p:nvSpPr>
        <p:spPr bwMode="auto">
          <a:xfrm>
            <a:off x="680580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4" name="Rectangle 113"/>
          <p:cNvSpPr>
            <a:spLocks noChangeArrowheads="1"/>
          </p:cNvSpPr>
          <p:nvPr/>
        </p:nvSpPr>
        <p:spPr bwMode="auto">
          <a:xfrm>
            <a:off x="570427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5" name="Rectangle 112"/>
          <p:cNvSpPr>
            <a:spLocks noChangeArrowheads="1"/>
          </p:cNvSpPr>
          <p:nvPr/>
        </p:nvSpPr>
        <p:spPr bwMode="auto">
          <a:xfrm>
            <a:off x="460274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6" name="Rectangle 111"/>
          <p:cNvSpPr>
            <a:spLocks noChangeArrowheads="1"/>
          </p:cNvSpPr>
          <p:nvPr/>
        </p:nvSpPr>
        <p:spPr bwMode="auto">
          <a:xfrm>
            <a:off x="350121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7" name="Rectangle 110"/>
          <p:cNvSpPr>
            <a:spLocks noChangeArrowheads="1"/>
          </p:cNvSpPr>
          <p:nvPr/>
        </p:nvSpPr>
        <p:spPr bwMode="auto">
          <a:xfrm>
            <a:off x="2399685"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8" name="Rectangle 109"/>
          <p:cNvSpPr>
            <a:spLocks noChangeArrowheads="1"/>
          </p:cNvSpPr>
          <p:nvPr/>
        </p:nvSpPr>
        <p:spPr bwMode="auto">
          <a:xfrm>
            <a:off x="1298155"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6" name="Rectangle 101"/>
          <p:cNvSpPr>
            <a:spLocks noChangeArrowheads="1"/>
          </p:cNvSpPr>
          <p:nvPr/>
        </p:nvSpPr>
        <p:spPr bwMode="auto">
          <a:xfrm>
            <a:off x="7907333"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7" name="Rectangle 100"/>
          <p:cNvSpPr>
            <a:spLocks noChangeArrowheads="1"/>
          </p:cNvSpPr>
          <p:nvPr/>
        </p:nvSpPr>
        <p:spPr bwMode="auto">
          <a:xfrm>
            <a:off x="680580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8" name="Rectangle 99"/>
          <p:cNvSpPr>
            <a:spLocks noChangeArrowheads="1"/>
          </p:cNvSpPr>
          <p:nvPr/>
        </p:nvSpPr>
        <p:spPr bwMode="auto">
          <a:xfrm>
            <a:off x="570427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9" name="Rectangle 98"/>
          <p:cNvSpPr>
            <a:spLocks noChangeArrowheads="1"/>
          </p:cNvSpPr>
          <p:nvPr/>
        </p:nvSpPr>
        <p:spPr bwMode="auto">
          <a:xfrm>
            <a:off x="460274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0" name="Rectangle 97"/>
          <p:cNvSpPr>
            <a:spLocks noChangeArrowheads="1"/>
          </p:cNvSpPr>
          <p:nvPr/>
        </p:nvSpPr>
        <p:spPr bwMode="auto">
          <a:xfrm>
            <a:off x="350121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1" name="Rectangle 96"/>
          <p:cNvSpPr>
            <a:spLocks noChangeArrowheads="1"/>
          </p:cNvSpPr>
          <p:nvPr/>
        </p:nvSpPr>
        <p:spPr bwMode="auto">
          <a:xfrm>
            <a:off x="2399685"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2" name="Rectangle 95"/>
          <p:cNvSpPr>
            <a:spLocks noChangeArrowheads="1"/>
          </p:cNvSpPr>
          <p:nvPr/>
        </p:nvSpPr>
        <p:spPr bwMode="auto">
          <a:xfrm>
            <a:off x="1298155"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0" name="Rectangle 87"/>
          <p:cNvSpPr>
            <a:spLocks noChangeArrowheads="1"/>
          </p:cNvSpPr>
          <p:nvPr/>
        </p:nvSpPr>
        <p:spPr bwMode="auto">
          <a:xfrm>
            <a:off x="7907333"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1" name="Rectangle 86"/>
          <p:cNvSpPr>
            <a:spLocks noChangeArrowheads="1"/>
          </p:cNvSpPr>
          <p:nvPr/>
        </p:nvSpPr>
        <p:spPr bwMode="auto">
          <a:xfrm>
            <a:off x="680580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2" name="Rectangle 85"/>
          <p:cNvSpPr>
            <a:spLocks noChangeArrowheads="1"/>
          </p:cNvSpPr>
          <p:nvPr/>
        </p:nvSpPr>
        <p:spPr bwMode="auto">
          <a:xfrm>
            <a:off x="570427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3" name="Rectangle 115"/>
          <p:cNvSpPr>
            <a:spLocks noChangeArrowheads="1"/>
          </p:cNvSpPr>
          <p:nvPr/>
        </p:nvSpPr>
        <p:spPr bwMode="auto">
          <a:xfrm>
            <a:off x="1298155"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4" name="Rectangle 115"/>
          <p:cNvSpPr>
            <a:spLocks noChangeArrowheads="1"/>
          </p:cNvSpPr>
          <p:nvPr/>
        </p:nvSpPr>
        <p:spPr bwMode="auto">
          <a:xfrm>
            <a:off x="2399685"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5" name="Rectangle 115"/>
          <p:cNvSpPr>
            <a:spLocks noChangeArrowheads="1"/>
          </p:cNvSpPr>
          <p:nvPr/>
        </p:nvSpPr>
        <p:spPr bwMode="auto">
          <a:xfrm>
            <a:off x="350121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6" name="Rectangle 115"/>
          <p:cNvSpPr>
            <a:spLocks noChangeArrowheads="1"/>
          </p:cNvSpPr>
          <p:nvPr/>
        </p:nvSpPr>
        <p:spPr bwMode="auto">
          <a:xfrm>
            <a:off x="460274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57" name="Rectangle 8"/>
          <p:cNvSpPr>
            <a:spLocks noChangeArrowheads="1"/>
          </p:cNvSpPr>
          <p:nvPr/>
        </p:nvSpPr>
        <p:spPr bwMode="auto">
          <a:xfrm>
            <a:off x="196450"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endParaRPr lang="en-US" altLang="en-US" sz="1800" b="0" dirty="0"/>
          </a:p>
        </p:txBody>
      </p:sp>
      <p:sp>
        <p:nvSpPr>
          <p:cNvPr id="58" name="Rectangle 109"/>
          <p:cNvSpPr>
            <a:spLocks noChangeArrowheads="1"/>
          </p:cNvSpPr>
          <p:nvPr/>
        </p:nvSpPr>
        <p:spPr bwMode="auto">
          <a:xfrm>
            <a:off x="196450"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Dinner</a:t>
            </a:r>
          </a:p>
        </p:txBody>
      </p:sp>
      <p:sp>
        <p:nvSpPr>
          <p:cNvPr id="60" name="Rectangle 95"/>
          <p:cNvSpPr>
            <a:spLocks noChangeArrowheads="1"/>
          </p:cNvSpPr>
          <p:nvPr/>
        </p:nvSpPr>
        <p:spPr bwMode="auto">
          <a:xfrm>
            <a:off x="196450"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Lunch</a:t>
            </a:r>
          </a:p>
        </p:txBody>
      </p:sp>
      <p:sp>
        <p:nvSpPr>
          <p:cNvPr id="33" name="Rectangle 94"/>
          <p:cNvSpPr>
            <a:spLocks noChangeArrowheads="1"/>
          </p:cNvSpPr>
          <p:nvPr/>
        </p:nvSpPr>
        <p:spPr bwMode="auto">
          <a:xfrm>
            <a:off x="7907333" y="2638874"/>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4" name="Rectangle 93"/>
          <p:cNvSpPr>
            <a:spLocks noChangeArrowheads="1"/>
          </p:cNvSpPr>
          <p:nvPr/>
        </p:nvSpPr>
        <p:spPr bwMode="auto">
          <a:xfrm>
            <a:off x="6805805" y="2638874"/>
            <a:ext cx="1101528"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5" name="Rectangle 92"/>
          <p:cNvSpPr>
            <a:spLocks noChangeArrowheads="1"/>
          </p:cNvSpPr>
          <p:nvPr/>
        </p:nvSpPr>
        <p:spPr bwMode="auto">
          <a:xfrm>
            <a:off x="5704274" y="2638874"/>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6" name="Rectangle 91"/>
          <p:cNvSpPr>
            <a:spLocks noChangeArrowheads="1"/>
          </p:cNvSpPr>
          <p:nvPr/>
        </p:nvSpPr>
        <p:spPr bwMode="auto">
          <a:xfrm>
            <a:off x="4602745" y="2638874"/>
            <a:ext cx="1101528"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7" name="Rectangle 90"/>
          <p:cNvSpPr>
            <a:spLocks noChangeArrowheads="1"/>
          </p:cNvSpPr>
          <p:nvPr/>
        </p:nvSpPr>
        <p:spPr bwMode="auto">
          <a:xfrm>
            <a:off x="3501214" y="2638874"/>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8" name="Rectangle 89"/>
          <p:cNvSpPr>
            <a:spLocks noChangeArrowheads="1"/>
          </p:cNvSpPr>
          <p:nvPr/>
        </p:nvSpPr>
        <p:spPr bwMode="auto">
          <a:xfrm>
            <a:off x="2399686" y="2638874"/>
            <a:ext cx="1101528"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9" name="Rectangle 88"/>
          <p:cNvSpPr>
            <a:spLocks noChangeArrowheads="1"/>
          </p:cNvSpPr>
          <p:nvPr/>
        </p:nvSpPr>
        <p:spPr bwMode="auto">
          <a:xfrm>
            <a:off x="1298155" y="2638874"/>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1" name="Rectangle 88"/>
          <p:cNvSpPr>
            <a:spLocks noChangeArrowheads="1"/>
          </p:cNvSpPr>
          <p:nvPr/>
        </p:nvSpPr>
        <p:spPr bwMode="auto">
          <a:xfrm>
            <a:off x="196450" y="2638874"/>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62" name="Rectangle 115"/>
          <p:cNvSpPr>
            <a:spLocks noChangeArrowheads="1"/>
          </p:cNvSpPr>
          <p:nvPr/>
        </p:nvSpPr>
        <p:spPr bwMode="auto">
          <a:xfrm>
            <a:off x="196450"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Breakfast</a:t>
            </a:r>
          </a:p>
        </p:txBody>
      </p:sp>
      <p:sp>
        <p:nvSpPr>
          <p:cNvPr id="67" name="Rectangle 94"/>
          <p:cNvSpPr>
            <a:spLocks noChangeArrowheads="1"/>
          </p:cNvSpPr>
          <p:nvPr/>
        </p:nvSpPr>
        <p:spPr bwMode="auto">
          <a:xfrm>
            <a:off x="7907333" y="4097030"/>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8" name="Rectangle 93"/>
          <p:cNvSpPr>
            <a:spLocks noChangeArrowheads="1"/>
          </p:cNvSpPr>
          <p:nvPr/>
        </p:nvSpPr>
        <p:spPr bwMode="auto">
          <a:xfrm>
            <a:off x="6805805" y="4097030"/>
            <a:ext cx="1101528"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9" name="Rectangle 92"/>
          <p:cNvSpPr>
            <a:spLocks noChangeArrowheads="1"/>
          </p:cNvSpPr>
          <p:nvPr/>
        </p:nvSpPr>
        <p:spPr bwMode="auto">
          <a:xfrm>
            <a:off x="5704274" y="4097030"/>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0" name="Rectangle 91"/>
          <p:cNvSpPr>
            <a:spLocks noChangeArrowheads="1"/>
          </p:cNvSpPr>
          <p:nvPr/>
        </p:nvSpPr>
        <p:spPr bwMode="auto">
          <a:xfrm>
            <a:off x="4602745" y="4097030"/>
            <a:ext cx="1101528"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1" name="Rectangle 90"/>
          <p:cNvSpPr>
            <a:spLocks noChangeArrowheads="1"/>
          </p:cNvSpPr>
          <p:nvPr/>
        </p:nvSpPr>
        <p:spPr bwMode="auto">
          <a:xfrm>
            <a:off x="3501214" y="4097030"/>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2" name="Rectangle 89"/>
          <p:cNvSpPr>
            <a:spLocks noChangeArrowheads="1"/>
          </p:cNvSpPr>
          <p:nvPr/>
        </p:nvSpPr>
        <p:spPr bwMode="auto">
          <a:xfrm>
            <a:off x="2399686" y="4097030"/>
            <a:ext cx="1101528"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3" name="Rectangle 88"/>
          <p:cNvSpPr>
            <a:spLocks noChangeArrowheads="1"/>
          </p:cNvSpPr>
          <p:nvPr/>
        </p:nvSpPr>
        <p:spPr bwMode="auto">
          <a:xfrm>
            <a:off x="1298155" y="4097030"/>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4" name="Rectangle 88"/>
          <p:cNvSpPr>
            <a:spLocks noChangeArrowheads="1"/>
          </p:cNvSpPr>
          <p:nvPr/>
        </p:nvSpPr>
        <p:spPr bwMode="auto">
          <a:xfrm>
            <a:off x="196450" y="4097030"/>
            <a:ext cx="1101529" cy="528230"/>
          </a:xfrm>
          <a:prstGeom prst="rect">
            <a:avLst/>
          </a:prstGeom>
          <a:solidFill>
            <a:schemeClr val="accent2">
              <a:lumMod val="20000"/>
              <a:lumOff val="80000"/>
            </a:schemeClr>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53" name="Rectangle 9"/>
          <p:cNvSpPr>
            <a:spLocks noChangeArrowheads="1"/>
          </p:cNvSpPr>
          <p:nvPr/>
        </p:nvSpPr>
        <p:spPr bwMode="auto">
          <a:xfrm>
            <a:off x="196450" y="40261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Food Diary</a:t>
            </a:r>
          </a:p>
        </p:txBody>
      </p:sp>
    </p:spTree>
    <p:extLst>
      <p:ext uri="{BB962C8B-B14F-4D97-AF65-F5344CB8AC3E}">
        <p14:creationId xmlns:p14="http://schemas.microsoft.com/office/powerpoint/2010/main" val="1818348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9"/>
          <p:cNvSpPr>
            <a:spLocks noChangeArrowheads="1"/>
          </p:cNvSpPr>
          <p:nvPr/>
        </p:nvSpPr>
        <p:spPr bwMode="auto">
          <a:xfrm>
            <a:off x="196650" y="848526"/>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Week 3</a:t>
            </a:r>
          </a:p>
        </p:txBody>
      </p:sp>
      <p:sp>
        <p:nvSpPr>
          <p:cNvPr id="4" name="Rectangle 2"/>
          <p:cNvSpPr>
            <a:spLocks noChangeArrowheads="1"/>
          </p:cNvSpPr>
          <p:nvPr/>
        </p:nvSpPr>
        <p:spPr bwMode="auto">
          <a:xfrm>
            <a:off x="7907333"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 name="Rectangle 3"/>
          <p:cNvSpPr>
            <a:spLocks noChangeArrowheads="1"/>
          </p:cNvSpPr>
          <p:nvPr/>
        </p:nvSpPr>
        <p:spPr bwMode="auto">
          <a:xfrm>
            <a:off x="680580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6" name="Rectangle 4"/>
          <p:cNvSpPr>
            <a:spLocks noChangeArrowheads="1"/>
          </p:cNvSpPr>
          <p:nvPr/>
        </p:nvSpPr>
        <p:spPr bwMode="auto">
          <a:xfrm>
            <a:off x="570427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 name="Rectangle 5"/>
          <p:cNvSpPr>
            <a:spLocks noChangeArrowheads="1"/>
          </p:cNvSpPr>
          <p:nvPr/>
        </p:nvSpPr>
        <p:spPr bwMode="auto">
          <a:xfrm>
            <a:off x="460274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8" name="Rectangle 6"/>
          <p:cNvSpPr>
            <a:spLocks noChangeArrowheads="1"/>
          </p:cNvSpPr>
          <p:nvPr/>
        </p:nvSpPr>
        <p:spPr bwMode="auto">
          <a:xfrm>
            <a:off x="350121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 name="Rectangle 7"/>
          <p:cNvSpPr>
            <a:spLocks noChangeArrowheads="1"/>
          </p:cNvSpPr>
          <p:nvPr/>
        </p:nvSpPr>
        <p:spPr bwMode="auto">
          <a:xfrm>
            <a:off x="2399685"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0" name="Rectangle 8"/>
          <p:cNvSpPr>
            <a:spLocks noChangeArrowheads="1"/>
          </p:cNvSpPr>
          <p:nvPr/>
        </p:nvSpPr>
        <p:spPr bwMode="auto">
          <a:xfrm>
            <a:off x="1298155"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2" name="Rectangle 115"/>
          <p:cNvSpPr>
            <a:spLocks noChangeArrowheads="1"/>
          </p:cNvSpPr>
          <p:nvPr/>
        </p:nvSpPr>
        <p:spPr bwMode="auto">
          <a:xfrm>
            <a:off x="7907333"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3" name="Rectangle 114"/>
          <p:cNvSpPr>
            <a:spLocks noChangeArrowheads="1"/>
          </p:cNvSpPr>
          <p:nvPr/>
        </p:nvSpPr>
        <p:spPr bwMode="auto">
          <a:xfrm>
            <a:off x="680580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4" name="Rectangle 113"/>
          <p:cNvSpPr>
            <a:spLocks noChangeArrowheads="1"/>
          </p:cNvSpPr>
          <p:nvPr/>
        </p:nvSpPr>
        <p:spPr bwMode="auto">
          <a:xfrm>
            <a:off x="570427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5" name="Rectangle 112"/>
          <p:cNvSpPr>
            <a:spLocks noChangeArrowheads="1"/>
          </p:cNvSpPr>
          <p:nvPr/>
        </p:nvSpPr>
        <p:spPr bwMode="auto">
          <a:xfrm>
            <a:off x="460274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6" name="Rectangle 111"/>
          <p:cNvSpPr>
            <a:spLocks noChangeArrowheads="1"/>
          </p:cNvSpPr>
          <p:nvPr/>
        </p:nvSpPr>
        <p:spPr bwMode="auto">
          <a:xfrm>
            <a:off x="350121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7" name="Rectangle 110"/>
          <p:cNvSpPr>
            <a:spLocks noChangeArrowheads="1"/>
          </p:cNvSpPr>
          <p:nvPr/>
        </p:nvSpPr>
        <p:spPr bwMode="auto">
          <a:xfrm>
            <a:off x="2399685"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8" name="Rectangle 109"/>
          <p:cNvSpPr>
            <a:spLocks noChangeArrowheads="1"/>
          </p:cNvSpPr>
          <p:nvPr/>
        </p:nvSpPr>
        <p:spPr bwMode="auto">
          <a:xfrm>
            <a:off x="1298155"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6" name="Rectangle 101"/>
          <p:cNvSpPr>
            <a:spLocks noChangeArrowheads="1"/>
          </p:cNvSpPr>
          <p:nvPr/>
        </p:nvSpPr>
        <p:spPr bwMode="auto">
          <a:xfrm>
            <a:off x="7907333"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7" name="Rectangle 100"/>
          <p:cNvSpPr>
            <a:spLocks noChangeArrowheads="1"/>
          </p:cNvSpPr>
          <p:nvPr/>
        </p:nvSpPr>
        <p:spPr bwMode="auto">
          <a:xfrm>
            <a:off x="680580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8" name="Rectangle 99"/>
          <p:cNvSpPr>
            <a:spLocks noChangeArrowheads="1"/>
          </p:cNvSpPr>
          <p:nvPr/>
        </p:nvSpPr>
        <p:spPr bwMode="auto">
          <a:xfrm>
            <a:off x="570427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9" name="Rectangle 98"/>
          <p:cNvSpPr>
            <a:spLocks noChangeArrowheads="1"/>
          </p:cNvSpPr>
          <p:nvPr/>
        </p:nvSpPr>
        <p:spPr bwMode="auto">
          <a:xfrm>
            <a:off x="460274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0" name="Rectangle 97"/>
          <p:cNvSpPr>
            <a:spLocks noChangeArrowheads="1"/>
          </p:cNvSpPr>
          <p:nvPr/>
        </p:nvSpPr>
        <p:spPr bwMode="auto">
          <a:xfrm>
            <a:off x="350121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1" name="Rectangle 96"/>
          <p:cNvSpPr>
            <a:spLocks noChangeArrowheads="1"/>
          </p:cNvSpPr>
          <p:nvPr/>
        </p:nvSpPr>
        <p:spPr bwMode="auto">
          <a:xfrm>
            <a:off x="2399685"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2" name="Rectangle 95"/>
          <p:cNvSpPr>
            <a:spLocks noChangeArrowheads="1"/>
          </p:cNvSpPr>
          <p:nvPr/>
        </p:nvSpPr>
        <p:spPr bwMode="auto">
          <a:xfrm>
            <a:off x="1298155"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0" name="Rectangle 87"/>
          <p:cNvSpPr>
            <a:spLocks noChangeArrowheads="1"/>
          </p:cNvSpPr>
          <p:nvPr/>
        </p:nvSpPr>
        <p:spPr bwMode="auto">
          <a:xfrm>
            <a:off x="7907333"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1" name="Rectangle 86"/>
          <p:cNvSpPr>
            <a:spLocks noChangeArrowheads="1"/>
          </p:cNvSpPr>
          <p:nvPr/>
        </p:nvSpPr>
        <p:spPr bwMode="auto">
          <a:xfrm>
            <a:off x="680580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2" name="Rectangle 85"/>
          <p:cNvSpPr>
            <a:spLocks noChangeArrowheads="1"/>
          </p:cNvSpPr>
          <p:nvPr/>
        </p:nvSpPr>
        <p:spPr bwMode="auto">
          <a:xfrm>
            <a:off x="570427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3" name="Rectangle 115"/>
          <p:cNvSpPr>
            <a:spLocks noChangeArrowheads="1"/>
          </p:cNvSpPr>
          <p:nvPr/>
        </p:nvSpPr>
        <p:spPr bwMode="auto">
          <a:xfrm>
            <a:off x="1298155"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4" name="Rectangle 115"/>
          <p:cNvSpPr>
            <a:spLocks noChangeArrowheads="1"/>
          </p:cNvSpPr>
          <p:nvPr/>
        </p:nvSpPr>
        <p:spPr bwMode="auto">
          <a:xfrm>
            <a:off x="2399685"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5" name="Rectangle 115"/>
          <p:cNvSpPr>
            <a:spLocks noChangeArrowheads="1"/>
          </p:cNvSpPr>
          <p:nvPr/>
        </p:nvSpPr>
        <p:spPr bwMode="auto">
          <a:xfrm>
            <a:off x="350121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6" name="Rectangle 115"/>
          <p:cNvSpPr>
            <a:spLocks noChangeArrowheads="1"/>
          </p:cNvSpPr>
          <p:nvPr/>
        </p:nvSpPr>
        <p:spPr bwMode="auto">
          <a:xfrm>
            <a:off x="460274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57" name="Rectangle 8"/>
          <p:cNvSpPr>
            <a:spLocks noChangeArrowheads="1"/>
          </p:cNvSpPr>
          <p:nvPr/>
        </p:nvSpPr>
        <p:spPr bwMode="auto">
          <a:xfrm>
            <a:off x="196450"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endParaRPr lang="en-US" altLang="en-US" sz="1800" b="0" dirty="0"/>
          </a:p>
        </p:txBody>
      </p:sp>
      <p:sp>
        <p:nvSpPr>
          <p:cNvPr id="58" name="Rectangle 109"/>
          <p:cNvSpPr>
            <a:spLocks noChangeArrowheads="1"/>
          </p:cNvSpPr>
          <p:nvPr/>
        </p:nvSpPr>
        <p:spPr bwMode="auto">
          <a:xfrm>
            <a:off x="196450"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Dinner</a:t>
            </a:r>
          </a:p>
        </p:txBody>
      </p:sp>
      <p:sp>
        <p:nvSpPr>
          <p:cNvPr id="60" name="Rectangle 95"/>
          <p:cNvSpPr>
            <a:spLocks noChangeArrowheads="1"/>
          </p:cNvSpPr>
          <p:nvPr/>
        </p:nvSpPr>
        <p:spPr bwMode="auto">
          <a:xfrm>
            <a:off x="196450"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Lunch</a:t>
            </a:r>
          </a:p>
        </p:txBody>
      </p:sp>
      <p:sp>
        <p:nvSpPr>
          <p:cNvPr id="33" name="Rectangle 94"/>
          <p:cNvSpPr>
            <a:spLocks noChangeArrowheads="1"/>
          </p:cNvSpPr>
          <p:nvPr/>
        </p:nvSpPr>
        <p:spPr bwMode="auto">
          <a:xfrm>
            <a:off x="7907333" y="2638874"/>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4" name="Rectangle 93"/>
          <p:cNvSpPr>
            <a:spLocks noChangeArrowheads="1"/>
          </p:cNvSpPr>
          <p:nvPr/>
        </p:nvSpPr>
        <p:spPr bwMode="auto">
          <a:xfrm>
            <a:off x="6805805" y="2638874"/>
            <a:ext cx="1101528"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5" name="Rectangle 92"/>
          <p:cNvSpPr>
            <a:spLocks noChangeArrowheads="1"/>
          </p:cNvSpPr>
          <p:nvPr/>
        </p:nvSpPr>
        <p:spPr bwMode="auto">
          <a:xfrm>
            <a:off x="5704274" y="2638874"/>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6" name="Rectangle 91"/>
          <p:cNvSpPr>
            <a:spLocks noChangeArrowheads="1"/>
          </p:cNvSpPr>
          <p:nvPr/>
        </p:nvSpPr>
        <p:spPr bwMode="auto">
          <a:xfrm>
            <a:off x="4602745" y="2638874"/>
            <a:ext cx="1101528"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7" name="Rectangle 90"/>
          <p:cNvSpPr>
            <a:spLocks noChangeArrowheads="1"/>
          </p:cNvSpPr>
          <p:nvPr/>
        </p:nvSpPr>
        <p:spPr bwMode="auto">
          <a:xfrm>
            <a:off x="3501214" y="2638874"/>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8" name="Rectangle 89"/>
          <p:cNvSpPr>
            <a:spLocks noChangeArrowheads="1"/>
          </p:cNvSpPr>
          <p:nvPr/>
        </p:nvSpPr>
        <p:spPr bwMode="auto">
          <a:xfrm>
            <a:off x="2399686" y="2638874"/>
            <a:ext cx="1101528"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9" name="Rectangle 88"/>
          <p:cNvSpPr>
            <a:spLocks noChangeArrowheads="1"/>
          </p:cNvSpPr>
          <p:nvPr/>
        </p:nvSpPr>
        <p:spPr bwMode="auto">
          <a:xfrm>
            <a:off x="1298155" y="2638874"/>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1" name="Rectangle 88"/>
          <p:cNvSpPr>
            <a:spLocks noChangeArrowheads="1"/>
          </p:cNvSpPr>
          <p:nvPr/>
        </p:nvSpPr>
        <p:spPr bwMode="auto">
          <a:xfrm>
            <a:off x="196450" y="2638874"/>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62" name="Rectangle 115"/>
          <p:cNvSpPr>
            <a:spLocks noChangeArrowheads="1"/>
          </p:cNvSpPr>
          <p:nvPr/>
        </p:nvSpPr>
        <p:spPr bwMode="auto">
          <a:xfrm>
            <a:off x="196450"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Breakfast</a:t>
            </a:r>
          </a:p>
        </p:txBody>
      </p:sp>
      <p:sp>
        <p:nvSpPr>
          <p:cNvPr id="67" name="Rectangle 94"/>
          <p:cNvSpPr>
            <a:spLocks noChangeArrowheads="1"/>
          </p:cNvSpPr>
          <p:nvPr/>
        </p:nvSpPr>
        <p:spPr bwMode="auto">
          <a:xfrm>
            <a:off x="7907333" y="4097030"/>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8" name="Rectangle 93"/>
          <p:cNvSpPr>
            <a:spLocks noChangeArrowheads="1"/>
          </p:cNvSpPr>
          <p:nvPr/>
        </p:nvSpPr>
        <p:spPr bwMode="auto">
          <a:xfrm>
            <a:off x="6805805" y="4097030"/>
            <a:ext cx="1101528"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9" name="Rectangle 92"/>
          <p:cNvSpPr>
            <a:spLocks noChangeArrowheads="1"/>
          </p:cNvSpPr>
          <p:nvPr/>
        </p:nvSpPr>
        <p:spPr bwMode="auto">
          <a:xfrm>
            <a:off x="5704274" y="4097030"/>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0" name="Rectangle 91"/>
          <p:cNvSpPr>
            <a:spLocks noChangeArrowheads="1"/>
          </p:cNvSpPr>
          <p:nvPr/>
        </p:nvSpPr>
        <p:spPr bwMode="auto">
          <a:xfrm>
            <a:off x="4602745" y="4097030"/>
            <a:ext cx="1101528"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1" name="Rectangle 90"/>
          <p:cNvSpPr>
            <a:spLocks noChangeArrowheads="1"/>
          </p:cNvSpPr>
          <p:nvPr/>
        </p:nvSpPr>
        <p:spPr bwMode="auto">
          <a:xfrm>
            <a:off x="3501214" y="4097030"/>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2" name="Rectangle 89"/>
          <p:cNvSpPr>
            <a:spLocks noChangeArrowheads="1"/>
          </p:cNvSpPr>
          <p:nvPr/>
        </p:nvSpPr>
        <p:spPr bwMode="auto">
          <a:xfrm>
            <a:off x="2399686" y="4097030"/>
            <a:ext cx="1101528"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3" name="Rectangle 88"/>
          <p:cNvSpPr>
            <a:spLocks noChangeArrowheads="1"/>
          </p:cNvSpPr>
          <p:nvPr/>
        </p:nvSpPr>
        <p:spPr bwMode="auto">
          <a:xfrm>
            <a:off x="1298155" y="4097030"/>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4" name="Rectangle 88"/>
          <p:cNvSpPr>
            <a:spLocks noChangeArrowheads="1"/>
          </p:cNvSpPr>
          <p:nvPr/>
        </p:nvSpPr>
        <p:spPr bwMode="auto">
          <a:xfrm>
            <a:off x="196450" y="4097030"/>
            <a:ext cx="1101529" cy="528230"/>
          </a:xfrm>
          <a:prstGeom prst="rect">
            <a:avLst/>
          </a:prstGeom>
          <a:solidFill>
            <a:schemeClr val="bg2">
              <a:lumMod val="20000"/>
              <a:lumOff val="80000"/>
            </a:schemeClr>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53" name="Rectangle 9"/>
          <p:cNvSpPr>
            <a:spLocks noChangeArrowheads="1"/>
          </p:cNvSpPr>
          <p:nvPr/>
        </p:nvSpPr>
        <p:spPr bwMode="auto">
          <a:xfrm>
            <a:off x="196450" y="40261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Food Diary</a:t>
            </a:r>
          </a:p>
        </p:txBody>
      </p:sp>
    </p:spTree>
    <p:extLst>
      <p:ext uri="{BB962C8B-B14F-4D97-AF65-F5344CB8AC3E}">
        <p14:creationId xmlns:p14="http://schemas.microsoft.com/office/powerpoint/2010/main" val="27386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9"/>
          <p:cNvSpPr>
            <a:spLocks noChangeArrowheads="1"/>
          </p:cNvSpPr>
          <p:nvPr/>
        </p:nvSpPr>
        <p:spPr bwMode="auto">
          <a:xfrm>
            <a:off x="196650" y="848526"/>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Week 4</a:t>
            </a:r>
          </a:p>
        </p:txBody>
      </p:sp>
      <p:sp>
        <p:nvSpPr>
          <p:cNvPr id="4" name="Rectangle 2"/>
          <p:cNvSpPr>
            <a:spLocks noChangeArrowheads="1"/>
          </p:cNvSpPr>
          <p:nvPr/>
        </p:nvSpPr>
        <p:spPr bwMode="auto">
          <a:xfrm>
            <a:off x="7907333"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 name="Rectangle 3"/>
          <p:cNvSpPr>
            <a:spLocks noChangeArrowheads="1"/>
          </p:cNvSpPr>
          <p:nvPr/>
        </p:nvSpPr>
        <p:spPr bwMode="auto">
          <a:xfrm>
            <a:off x="680580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6" name="Rectangle 4"/>
          <p:cNvSpPr>
            <a:spLocks noChangeArrowheads="1"/>
          </p:cNvSpPr>
          <p:nvPr/>
        </p:nvSpPr>
        <p:spPr bwMode="auto">
          <a:xfrm>
            <a:off x="570427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 name="Rectangle 5"/>
          <p:cNvSpPr>
            <a:spLocks noChangeArrowheads="1"/>
          </p:cNvSpPr>
          <p:nvPr/>
        </p:nvSpPr>
        <p:spPr bwMode="auto">
          <a:xfrm>
            <a:off x="4602744"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8" name="Rectangle 6"/>
          <p:cNvSpPr>
            <a:spLocks noChangeArrowheads="1"/>
          </p:cNvSpPr>
          <p:nvPr/>
        </p:nvSpPr>
        <p:spPr bwMode="auto">
          <a:xfrm>
            <a:off x="3501214"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 name="Rectangle 7"/>
          <p:cNvSpPr>
            <a:spLocks noChangeArrowheads="1"/>
          </p:cNvSpPr>
          <p:nvPr/>
        </p:nvSpPr>
        <p:spPr bwMode="auto">
          <a:xfrm>
            <a:off x="2399685" y="1297789"/>
            <a:ext cx="1101529"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0" name="Rectangle 8"/>
          <p:cNvSpPr>
            <a:spLocks noChangeArrowheads="1"/>
          </p:cNvSpPr>
          <p:nvPr/>
        </p:nvSpPr>
        <p:spPr bwMode="auto">
          <a:xfrm>
            <a:off x="1298155"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2" name="Rectangle 115"/>
          <p:cNvSpPr>
            <a:spLocks noChangeArrowheads="1"/>
          </p:cNvSpPr>
          <p:nvPr/>
        </p:nvSpPr>
        <p:spPr bwMode="auto">
          <a:xfrm>
            <a:off x="7907333"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3" name="Rectangle 114"/>
          <p:cNvSpPr>
            <a:spLocks noChangeArrowheads="1"/>
          </p:cNvSpPr>
          <p:nvPr/>
        </p:nvSpPr>
        <p:spPr bwMode="auto">
          <a:xfrm>
            <a:off x="680580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4" name="Rectangle 113"/>
          <p:cNvSpPr>
            <a:spLocks noChangeArrowheads="1"/>
          </p:cNvSpPr>
          <p:nvPr/>
        </p:nvSpPr>
        <p:spPr bwMode="auto">
          <a:xfrm>
            <a:off x="570427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5" name="Rectangle 112"/>
          <p:cNvSpPr>
            <a:spLocks noChangeArrowheads="1"/>
          </p:cNvSpPr>
          <p:nvPr/>
        </p:nvSpPr>
        <p:spPr bwMode="auto">
          <a:xfrm>
            <a:off x="4602744"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6" name="Rectangle 111"/>
          <p:cNvSpPr>
            <a:spLocks noChangeArrowheads="1"/>
          </p:cNvSpPr>
          <p:nvPr/>
        </p:nvSpPr>
        <p:spPr bwMode="auto">
          <a:xfrm>
            <a:off x="3501214"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7" name="Rectangle 110"/>
          <p:cNvSpPr>
            <a:spLocks noChangeArrowheads="1"/>
          </p:cNvSpPr>
          <p:nvPr/>
        </p:nvSpPr>
        <p:spPr bwMode="auto">
          <a:xfrm>
            <a:off x="2399685" y="4625260"/>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18" name="Rectangle 109"/>
          <p:cNvSpPr>
            <a:spLocks noChangeArrowheads="1"/>
          </p:cNvSpPr>
          <p:nvPr/>
        </p:nvSpPr>
        <p:spPr bwMode="auto">
          <a:xfrm>
            <a:off x="1298155"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6" name="Rectangle 101"/>
          <p:cNvSpPr>
            <a:spLocks noChangeArrowheads="1"/>
          </p:cNvSpPr>
          <p:nvPr/>
        </p:nvSpPr>
        <p:spPr bwMode="auto">
          <a:xfrm>
            <a:off x="7907333"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7" name="Rectangle 100"/>
          <p:cNvSpPr>
            <a:spLocks noChangeArrowheads="1"/>
          </p:cNvSpPr>
          <p:nvPr/>
        </p:nvSpPr>
        <p:spPr bwMode="auto">
          <a:xfrm>
            <a:off x="680580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8" name="Rectangle 99"/>
          <p:cNvSpPr>
            <a:spLocks noChangeArrowheads="1"/>
          </p:cNvSpPr>
          <p:nvPr/>
        </p:nvSpPr>
        <p:spPr bwMode="auto">
          <a:xfrm>
            <a:off x="570427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29" name="Rectangle 98"/>
          <p:cNvSpPr>
            <a:spLocks noChangeArrowheads="1"/>
          </p:cNvSpPr>
          <p:nvPr/>
        </p:nvSpPr>
        <p:spPr bwMode="auto">
          <a:xfrm>
            <a:off x="4602744"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0" name="Rectangle 97"/>
          <p:cNvSpPr>
            <a:spLocks noChangeArrowheads="1"/>
          </p:cNvSpPr>
          <p:nvPr/>
        </p:nvSpPr>
        <p:spPr bwMode="auto">
          <a:xfrm>
            <a:off x="3501214"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1" name="Rectangle 96"/>
          <p:cNvSpPr>
            <a:spLocks noChangeArrowheads="1"/>
          </p:cNvSpPr>
          <p:nvPr/>
        </p:nvSpPr>
        <p:spPr bwMode="auto">
          <a:xfrm>
            <a:off x="2399685" y="3160441"/>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2" name="Rectangle 95"/>
          <p:cNvSpPr>
            <a:spLocks noChangeArrowheads="1"/>
          </p:cNvSpPr>
          <p:nvPr/>
        </p:nvSpPr>
        <p:spPr bwMode="auto">
          <a:xfrm>
            <a:off x="1298155"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0" name="Rectangle 87"/>
          <p:cNvSpPr>
            <a:spLocks noChangeArrowheads="1"/>
          </p:cNvSpPr>
          <p:nvPr/>
        </p:nvSpPr>
        <p:spPr bwMode="auto">
          <a:xfrm>
            <a:off x="7907333"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1" name="Rectangle 86"/>
          <p:cNvSpPr>
            <a:spLocks noChangeArrowheads="1"/>
          </p:cNvSpPr>
          <p:nvPr/>
        </p:nvSpPr>
        <p:spPr bwMode="auto">
          <a:xfrm>
            <a:off x="680580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2" name="Rectangle 85"/>
          <p:cNvSpPr>
            <a:spLocks noChangeArrowheads="1"/>
          </p:cNvSpPr>
          <p:nvPr/>
        </p:nvSpPr>
        <p:spPr bwMode="auto">
          <a:xfrm>
            <a:off x="570427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3" name="Rectangle 115"/>
          <p:cNvSpPr>
            <a:spLocks noChangeArrowheads="1"/>
          </p:cNvSpPr>
          <p:nvPr/>
        </p:nvSpPr>
        <p:spPr bwMode="auto">
          <a:xfrm>
            <a:off x="1298155"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4" name="Rectangle 115"/>
          <p:cNvSpPr>
            <a:spLocks noChangeArrowheads="1"/>
          </p:cNvSpPr>
          <p:nvPr/>
        </p:nvSpPr>
        <p:spPr bwMode="auto">
          <a:xfrm>
            <a:off x="2399685"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5" name="Rectangle 115"/>
          <p:cNvSpPr>
            <a:spLocks noChangeArrowheads="1"/>
          </p:cNvSpPr>
          <p:nvPr/>
        </p:nvSpPr>
        <p:spPr bwMode="auto">
          <a:xfrm>
            <a:off x="3501214"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46" name="Rectangle 115"/>
          <p:cNvSpPr>
            <a:spLocks noChangeArrowheads="1"/>
          </p:cNvSpPr>
          <p:nvPr/>
        </p:nvSpPr>
        <p:spPr bwMode="auto">
          <a:xfrm>
            <a:off x="4602744" y="1695622"/>
            <a:ext cx="1101529"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57" name="Rectangle 8"/>
          <p:cNvSpPr>
            <a:spLocks noChangeArrowheads="1"/>
          </p:cNvSpPr>
          <p:nvPr/>
        </p:nvSpPr>
        <p:spPr bwMode="auto">
          <a:xfrm>
            <a:off x="196450" y="1297789"/>
            <a:ext cx="1101530" cy="39783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endParaRPr lang="en-US" altLang="en-US" sz="1800" b="0" dirty="0"/>
          </a:p>
        </p:txBody>
      </p:sp>
      <p:sp>
        <p:nvSpPr>
          <p:cNvPr id="58" name="Rectangle 109"/>
          <p:cNvSpPr>
            <a:spLocks noChangeArrowheads="1"/>
          </p:cNvSpPr>
          <p:nvPr/>
        </p:nvSpPr>
        <p:spPr bwMode="auto">
          <a:xfrm>
            <a:off x="196450" y="4625260"/>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Dinner</a:t>
            </a:r>
          </a:p>
        </p:txBody>
      </p:sp>
      <p:sp>
        <p:nvSpPr>
          <p:cNvPr id="60" name="Rectangle 95"/>
          <p:cNvSpPr>
            <a:spLocks noChangeArrowheads="1"/>
          </p:cNvSpPr>
          <p:nvPr/>
        </p:nvSpPr>
        <p:spPr bwMode="auto">
          <a:xfrm>
            <a:off x="196450" y="3160441"/>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Lunch</a:t>
            </a:r>
          </a:p>
        </p:txBody>
      </p:sp>
      <p:sp>
        <p:nvSpPr>
          <p:cNvPr id="33" name="Rectangle 94"/>
          <p:cNvSpPr>
            <a:spLocks noChangeArrowheads="1"/>
          </p:cNvSpPr>
          <p:nvPr/>
        </p:nvSpPr>
        <p:spPr bwMode="auto">
          <a:xfrm>
            <a:off x="7907333" y="2638874"/>
            <a:ext cx="1101529"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4" name="Rectangle 93"/>
          <p:cNvSpPr>
            <a:spLocks noChangeArrowheads="1"/>
          </p:cNvSpPr>
          <p:nvPr/>
        </p:nvSpPr>
        <p:spPr bwMode="auto">
          <a:xfrm>
            <a:off x="6805805" y="2638874"/>
            <a:ext cx="1101528"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5" name="Rectangle 92"/>
          <p:cNvSpPr>
            <a:spLocks noChangeArrowheads="1"/>
          </p:cNvSpPr>
          <p:nvPr/>
        </p:nvSpPr>
        <p:spPr bwMode="auto">
          <a:xfrm>
            <a:off x="5704274" y="2638874"/>
            <a:ext cx="1101529"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6" name="Rectangle 91"/>
          <p:cNvSpPr>
            <a:spLocks noChangeArrowheads="1"/>
          </p:cNvSpPr>
          <p:nvPr/>
        </p:nvSpPr>
        <p:spPr bwMode="auto">
          <a:xfrm>
            <a:off x="4602745" y="2638874"/>
            <a:ext cx="1101528"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7" name="Rectangle 90"/>
          <p:cNvSpPr>
            <a:spLocks noChangeArrowheads="1"/>
          </p:cNvSpPr>
          <p:nvPr/>
        </p:nvSpPr>
        <p:spPr bwMode="auto">
          <a:xfrm>
            <a:off x="3501214" y="2638874"/>
            <a:ext cx="1101529"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8" name="Rectangle 89"/>
          <p:cNvSpPr>
            <a:spLocks noChangeArrowheads="1"/>
          </p:cNvSpPr>
          <p:nvPr/>
        </p:nvSpPr>
        <p:spPr bwMode="auto">
          <a:xfrm>
            <a:off x="2399686" y="2638874"/>
            <a:ext cx="1101528"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39" name="Rectangle 88"/>
          <p:cNvSpPr>
            <a:spLocks noChangeArrowheads="1"/>
          </p:cNvSpPr>
          <p:nvPr/>
        </p:nvSpPr>
        <p:spPr bwMode="auto">
          <a:xfrm>
            <a:off x="1298155" y="2638874"/>
            <a:ext cx="1101529"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1" name="Rectangle 88"/>
          <p:cNvSpPr>
            <a:spLocks noChangeArrowheads="1"/>
          </p:cNvSpPr>
          <p:nvPr/>
        </p:nvSpPr>
        <p:spPr bwMode="auto">
          <a:xfrm>
            <a:off x="196450" y="2638874"/>
            <a:ext cx="1101529" cy="528230"/>
          </a:xfrm>
          <a:prstGeom prst="rect">
            <a:avLst/>
          </a:prstGeom>
          <a:solidFill>
            <a:srgbClr val="FDFDE9"/>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62" name="Rectangle 115"/>
          <p:cNvSpPr>
            <a:spLocks noChangeArrowheads="1"/>
          </p:cNvSpPr>
          <p:nvPr/>
        </p:nvSpPr>
        <p:spPr bwMode="auto">
          <a:xfrm>
            <a:off x="196450" y="1695622"/>
            <a:ext cx="1101530" cy="94991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Breakfast</a:t>
            </a:r>
          </a:p>
        </p:txBody>
      </p:sp>
      <p:sp>
        <p:nvSpPr>
          <p:cNvPr id="67" name="Rectangle 94"/>
          <p:cNvSpPr>
            <a:spLocks noChangeArrowheads="1"/>
          </p:cNvSpPr>
          <p:nvPr/>
        </p:nvSpPr>
        <p:spPr bwMode="auto">
          <a:xfrm>
            <a:off x="7907333" y="4097030"/>
            <a:ext cx="1101529"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8" name="Rectangle 93"/>
          <p:cNvSpPr>
            <a:spLocks noChangeArrowheads="1"/>
          </p:cNvSpPr>
          <p:nvPr/>
        </p:nvSpPr>
        <p:spPr bwMode="auto">
          <a:xfrm>
            <a:off x="6805805" y="4097030"/>
            <a:ext cx="1101528"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69" name="Rectangle 92"/>
          <p:cNvSpPr>
            <a:spLocks noChangeArrowheads="1"/>
          </p:cNvSpPr>
          <p:nvPr/>
        </p:nvSpPr>
        <p:spPr bwMode="auto">
          <a:xfrm>
            <a:off x="5704274" y="4097030"/>
            <a:ext cx="1101529"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0" name="Rectangle 91"/>
          <p:cNvSpPr>
            <a:spLocks noChangeArrowheads="1"/>
          </p:cNvSpPr>
          <p:nvPr/>
        </p:nvSpPr>
        <p:spPr bwMode="auto">
          <a:xfrm>
            <a:off x="4602745" y="4097030"/>
            <a:ext cx="1101528"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1" name="Rectangle 90"/>
          <p:cNvSpPr>
            <a:spLocks noChangeArrowheads="1"/>
          </p:cNvSpPr>
          <p:nvPr/>
        </p:nvSpPr>
        <p:spPr bwMode="auto">
          <a:xfrm>
            <a:off x="3501214" y="4097030"/>
            <a:ext cx="1101529"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2" name="Rectangle 89"/>
          <p:cNvSpPr>
            <a:spLocks noChangeArrowheads="1"/>
          </p:cNvSpPr>
          <p:nvPr/>
        </p:nvSpPr>
        <p:spPr bwMode="auto">
          <a:xfrm>
            <a:off x="2399686" y="4097030"/>
            <a:ext cx="1101528"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3" name="Rectangle 88"/>
          <p:cNvSpPr>
            <a:spLocks noChangeArrowheads="1"/>
          </p:cNvSpPr>
          <p:nvPr/>
        </p:nvSpPr>
        <p:spPr bwMode="auto">
          <a:xfrm>
            <a:off x="1298155" y="4097030"/>
            <a:ext cx="1101529" cy="528230"/>
          </a:xfrm>
          <a:prstGeom prst="rect">
            <a:avLst/>
          </a:prstGeom>
          <a:solidFill>
            <a:srgbClr val="FDFDE9"/>
          </a:solidFill>
          <a:ln w="9525">
            <a:solidFill>
              <a:schemeClr val="tx1"/>
            </a:solidFill>
            <a:miter lim="800000"/>
            <a:headEnd/>
            <a:tailEnd/>
          </a:ln>
          <a:effectLs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endParaRPr lang="en-US" altLang="en-US" sz="1600" b="0" dirty="0"/>
          </a:p>
        </p:txBody>
      </p:sp>
      <p:sp>
        <p:nvSpPr>
          <p:cNvPr id="74" name="Rectangle 88"/>
          <p:cNvSpPr>
            <a:spLocks noChangeArrowheads="1"/>
          </p:cNvSpPr>
          <p:nvPr/>
        </p:nvSpPr>
        <p:spPr bwMode="auto">
          <a:xfrm>
            <a:off x="196450" y="4097030"/>
            <a:ext cx="1101529" cy="528230"/>
          </a:xfrm>
          <a:prstGeom prst="rect">
            <a:avLst/>
          </a:prstGeom>
          <a:solidFill>
            <a:srgbClr val="FDFDE9"/>
          </a:solidFill>
          <a:ln w="9525">
            <a:solidFill>
              <a:schemeClr val="tx1"/>
            </a:solidFill>
            <a:miter lim="800000"/>
            <a:headEnd/>
            <a:tailEnd/>
          </a:ln>
          <a:effectLs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t>snack</a:t>
            </a:r>
          </a:p>
        </p:txBody>
      </p:sp>
      <p:sp>
        <p:nvSpPr>
          <p:cNvPr id="53" name="Rectangle 9"/>
          <p:cNvSpPr>
            <a:spLocks noChangeArrowheads="1"/>
          </p:cNvSpPr>
          <p:nvPr/>
        </p:nvSpPr>
        <p:spPr bwMode="auto">
          <a:xfrm>
            <a:off x="196450" y="40261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Food Diary</a:t>
            </a:r>
          </a:p>
        </p:txBody>
      </p:sp>
    </p:spTree>
    <p:extLst>
      <p:ext uri="{BB962C8B-B14F-4D97-AF65-F5344CB8AC3E}">
        <p14:creationId xmlns:p14="http://schemas.microsoft.com/office/powerpoint/2010/main" val="2235364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a:t>Use of templates</a:t>
            </a:r>
            <a:endParaRPr lang="en-US" altLang="en-US"/>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1184</TotalTime>
  <Words>261</Words>
  <Application>Microsoft Office PowerPoint</Application>
  <PresentationFormat>On-screen Show (4:3)</PresentationFormat>
  <Paragraphs>86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ＭＳ Ｐゴシック</vt:lpstr>
      <vt:lpstr>ＭＳ Ｐゴシック</vt:lpstr>
      <vt:lpstr>Arial</vt:lpstr>
      <vt:lpstr>Wingdings</vt:lpstr>
      <vt:lpstr>Blank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Rachael Boynton</cp:lastModifiedBy>
  <cp:revision>105</cp:revision>
  <dcterms:created xsi:type="dcterms:W3CDTF">2007-10-25T13:20:16Z</dcterms:created>
  <dcterms:modified xsi:type="dcterms:W3CDTF">2017-07-05T14:39:44Z</dcterms:modified>
</cp:coreProperties>
</file>