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305" r:id="rId2"/>
    <p:sldId id="309" r:id="rId3"/>
    <p:sldId id="308" r:id="rId4"/>
    <p:sldId id="311" r:id="rId5"/>
    <p:sldId id="312" r:id="rId6"/>
    <p:sldId id="307" r:id="rId7"/>
    <p:sldId id="310" r:id="rId8"/>
    <p:sldId id="313" r:id="rId9"/>
    <p:sldId id="314" r:id="rId10"/>
    <p:sldId id="306" r:id="rId11"/>
    <p:sldId id="281" r:id="rId12"/>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E3F2"/>
    <a:srgbClr val="F3D5ED"/>
    <a:srgbClr val="B2B2B2"/>
    <a:srgbClr val="FDFDE9"/>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snapToGrid="0" snapToObjects="1">
      <p:cViewPr varScale="1">
        <p:scale>
          <a:sx n="114" d="100"/>
          <a:sy n="114" d="100"/>
        </p:scale>
        <p:origin x="3432" y="10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ea typeface="ＭＳ Ｐゴシック" panose="020B0600070205080204" pitchFamily="34" charset="-128"/>
              </a:defRPr>
            </a:lvl1pPr>
          </a:lstStyle>
          <a:p>
            <a:pPr>
              <a:defRPr/>
            </a:pPr>
            <a:fld id="{D426DC9E-1877-4513-BC3C-C56F6D8E6ABE}" type="slidenum">
              <a:rPr lang="en-GB" altLang="en-US"/>
              <a:pPr>
                <a:defRPr/>
              </a:pPr>
              <a:t>‹#›</a:t>
            </a:fld>
            <a:endParaRPr lang="en-GB" altLang="en-US"/>
          </a:p>
        </p:txBody>
      </p:sp>
    </p:spTree>
    <p:extLst>
      <p:ext uri="{BB962C8B-B14F-4D97-AF65-F5344CB8AC3E}">
        <p14:creationId xmlns:p14="http://schemas.microsoft.com/office/powerpoint/2010/main" val="38890559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87A1FBB-398D-4134-9E43-F812363C5389}" type="slidenum">
              <a:rPr lang="en-GB" altLang="en-US" sz="1200" b="0" smtClean="0"/>
              <a:pPr/>
              <a:t>11</a:t>
            </a:fld>
            <a:endParaRPr lang="en-GB" altLang="en-US" sz="1200" b="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651230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E9754F-DC38-4EA8-976F-2BB268B4EA98}" type="slidenum">
              <a:rPr lang="en-US" altLang="en-US"/>
              <a:pPr>
                <a:defRPr/>
              </a:pPr>
              <a:t>‹#›</a:t>
            </a:fld>
            <a:endParaRPr lang="en-US" altLang="en-US"/>
          </a:p>
        </p:txBody>
      </p:sp>
    </p:spTree>
    <p:extLst>
      <p:ext uri="{BB962C8B-B14F-4D97-AF65-F5344CB8AC3E}">
        <p14:creationId xmlns:p14="http://schemas.microsoft.com/office/powerpoint/2010/main" val="428508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843DF5-C42A-4B7F-ACA0-DA75EE2A42C8}" type="slidenum">
              <a:rPr lang="en-US" altLang="en-US"/>
              <a:pPr>
                <a:defRPr/>
              </a:pPr>
              <a:t>‹#›</a:t>
            </a:fld>
            <a:endParaRPr lang="en-US" altLang="en-US"/>
          </a:p>
        </p:txBody>
      </p:sp>
    </p:spTree>
    <p:extLst>
      <p:ext uri="{BB962C8B-B14F-4D97-AF65-F5344CB8AC3E}">
        <p14:creationId xmlns:p14="http://schemas.microsoft.com/office/powerpoint/2010/main" val="3115491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2D3044-62D7-499A-BE48-4185CB89E6B2}" type="slidenum">
              <a:rPr lang="en-US" altLang="en-US"/>
              <a:pPr>
                <a:defRPr/>
              </a:pPr>
              <a:t>‹#›</a:t>
            </a:fld>
            <a:endParaRPr lang="en-US" altLang="en-US"/>
          </a:p>
        </p:txBody>
      </p:sp>
    </p:spTree>
    <p:extLst>
      <p:ext uri="{BB962C8B-B14F-4D97-AF65-F5344CB8AC3E}">
        <p14:creationId xmlns:p14="http://schemas.microsoft.com/office/powerpoint/2010/main" val="229022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4583F2-927E-4864-AB6D-A5E4CF3355D9}" type="slidenum">
              <a:rPr lang="en-US" altLang="en-US"/>
              <a:pPr>
                <a:defRPr/>
              </a:pPr>
              <a:t>‹#›</a:t>
            </a:fld>
            <a:endParaRPr lang="en-US" altLang="en-US"/>
          </a:p>
        </p:txBody>
      </p:sp>
    </p:spTree>
    <p:extLst>
      <p:ext uri="{BB962C8B-B14F-4D97-AF65-F5344CB8AC3E}">
        <p14:creationId xmlns:p14="http://schemas.microsoft.com/office/powerpoint/2010/main" val="247557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2B83EA-8326-45E1-B3B3-15DC6BB5CA0B}" type="slidenum">
              <a:rPr lang="en-US" altLang="en-US"/>
              <a:pPr>
                <a:defRPr/>
              </a:pPr>
              <a:t>‹#›</a:t>
            </a:fld>
            <a:endParaRPr lang="en-US" altLang="en-US"/>
          </a:p>
        </p:txBody>
      </p:sp>
    </p:spTree>
    <p:extLst>
      <p:ext uri="{BB962C8B-B14F-4D97-AF65-F5344CB8AC3E}">
        <p14:creationId xmlns:p14="http://schemas.microsoft.com/office/powerpoint/2010/main" val="131960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C66916-1881-481F-A05B-E04AB35D5274}" type="slidenum">
              <a:rPr lang="en-US" altLang="en-US"/>
              <a:pPr>
                <a:defRPr/>
              </a:pPr>
              <a:t>‹#›</a:t>
            </a:fld>
            <a:endParaRPr lang="en-US" altLang="en-US"/>
          </a:p>
        </p:txBody>
      </p:sp>
    </p:spTree>
    <p:extLst>
      <p:ext uri="{BB962C8B-B14F-4D97-AF65-F5344CB8AC3E}">
        <p14:creationId xmlns:p14="http://schemas.microsoft.com/office/powerpoint/2010/main" val="1960976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D768F4-81B7-47E4-8247-DEDAC95A67A6}" type="slidenum">
              <a:rPr lang="en-US" altLang="en-US"/>
              <a:pPr>
                <a:defRPr/>
              </a:pPr>
              <a:t>‹#›</a:t>
            </a:fld>
            <a:endParaRPr lang="en-US" altLang="en-US"/>
          </a:p>
        </p:txBody>
      </p:sp>
    </p:spTree>
    <p:extLst>
      <p:ext uri="{BB962C8B-B14F-4D97-AF65-F5344CB8AC3E}">
        <p14:creationId xmlns:p14="http://schemas.microsoft.com/office/powerpoint/2010/main" val="345379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BDDF082-024B-420A-A725-8E32BDDD9D1B}" type="slidenum">
              <a:rPr lang="en-US" altLang="en-US"/>
              <a:pPr>
                <a:defRPr/>
              </a:pPr>
              <a:t>‹#›</a:t>
            </a:fld>
            <a:endParaRPr lang="en-US" altLang="en-US"/>
          </a:p>
        </p:txBody>
      </p:sp>
    </p:spTree>
    <p:extLst>
      <p:ext uri="{BB962C8B-B14F-4D97-AF65-F5344CB8AC3E}">
        <p14:creationId xmlns:p14="http://schemas.microsoft.com/office/powerpoint/2010/main" val="400109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26BADA-F752-4F19-B685-624C641698A3}" type="slidenum">
              <a:rPr lang="en-US" altLang="en-US"/>
              <a:pPr>
                <a:defRPr/>
              </a:pPr>
              <a:t>‹#›</a:t>
            </a:fld>
            <a:endParaRPr lang="en-US" altLang="en-US"/>
          </a:p>
        </p:txBody>
      </p:sp>
    </p:spTree>
    <p:extLst>
      <p:ext uri="{BB962C8B-B14F-4D97-AF65-F5344CB8AC3E}">
        <p14:creationId xmlns:p14="http://schemas.microsoft.com/office/powerpoint/2010/main" val="320098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729D95B-23CD-47A7-B1BF-55920D380FD4}" type="slidenum">
              <a:rPr lang="en-US" altLang="en-US"/>
              <a:pPr>
                <a:defRPr/>
              </a:pPr>
              <a:t>‹#›</a:t>
            </a:fld>
            <a:endParaRPr lang="en-US" altLang="en-US"/>
          </a:p>
        </p:txBody>
      </p:sp>
    </p:spTree>
    <p:extLst>
      <p:ext uri="{BB962C8B-B14F-4D97-AF65-F5344CB8AC3E}">
        <p14:creationId xmlns:p14="http://schemas.microsoft.com/office/powerpoint/2010/main" val="277160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73ABBD-FBDB-4339-B0D2-BC0EBB6D81F8}" type="slidenum">
              <a:rPr lang="en-US" altLang="en-US"/>
              <a:pPr>
                <a:defRPr/>
              </a:pPr>
              <a:t>‹#›</a:t>
            </a:fld>
            <a:endParaRPr lang="en-US" altLang="en-US"/>
          </a:p>
        </p:txBody>
      </p:sp>
    </p:spTree>
    <p:extLst>
      <p:ext uri="{BB962C8B-B14F-4D97-AF65-F5344CB8AC3E}">
        <p14:creationId xmlns:p14="http://schemas.microsoft.com/office/powerpoint/2010/main" val="32429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9E9E9E-E570-4B6D-A827-90062A3D4B44}" type="slidenum">
              <a:rPr lang="en-US" altLang="en-US"/>
              <a:pPr>
                <a:defRPr/>
              </a:pPr>
              <a:t>‹#›</a:t>
            </a:fld>
            <a:endParaRPr lang="en-US" altLang="en-US"/>
          </a:p>
        </p:txBody>
      </p:sp>
    </p:spTree>
    <p:extLst>
      <p:ext uri="{BB962C8B-B14F-4D97-AF65-F5344CB8AC3E}">
        <p14:creationId xmlns:p14="http://schemas.microsoft.com/office/powerpoint/2010/main" val="418465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a:ea typeface="ＭＳ Ｐゴシック" panose="020B0600070205080204" pitchFamily="34" charset="-128"/>
              </a:defRPr>
            </a:lvl1pPr>
          </a:lstStyle>
          <a:p>
            <a:pPr>
              <a:defRPr/>
            </a:pPr>
            <a:fld id="{3A41CE55-421D-4E34-81A3-384EE30DC7EC}" type="slidenum">
              <a:rPr lang="en-US" altLang="en-US"/>
              <a:pPr>
                <a:defRPr/>
              </a:pPr>
              <a:t>‹#›</a:t>
            </a:fld>
            <a:endParaRPr lang="en-US" altLang="en-US"/>
          </a:p>
        </p:txBody>
      </p:sp>
      <p:sp>
        <p:nvSpPr>
          <p:cNvPr id="7" name="Text Box 7"/>
          <p:cNvSpPr txBox="1">
            <a:spLocks noChangeArrowheads="1"/>
          </p:cNvSpPr>
          <p:nvPr userDrawn="1"/>
        </p:nvSpPr>
        <p:spPr bwMode="auto">
          <a:xfrm>
            <a:off x="7054850" y="6624638"/>
            <a:ext cx="20113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a:ea typeface="ＭＳ Ｐゴシック" panose="020B0600070205080204" pitchFamily="34" charset="-128"/>
              </a:rPr>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p:cNvSpPr/>
          <p:nvPr/>
        </p:nvSpPr>
        <p:spPr bwMode="auto">
          <a:xfrm>
            <a:off x="1340528" y="900344"/>
            <a:ext cx="6622742"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latin typeface="Arial" charset="0"/>
                <a:ea typeface="ＭＳ Ｐゴシック" pitchFamily="96" charset="-128"/>
              </a:rPr>
              <a:t>TABLE 1</a:t>
            </a:r>
          </a:p>
        </p:txBody>
      </p:sp>
      <p:sp>
        <p:nvSpPr>
          <p:cNvPr id="8" name="Oval 7"/>
          <p:cNvSpPr/>
          <p:nvPr/>
        </p:nvSpPr>
        <p:spPr bwMode="auto">
          <a:xfrm>
            <a:off x="4804088"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Arial" charset="0"/>
              <a:ea typeface="ＭＳ Ｐゴシック" pitchFamily="96" charset="-128"/>
            </a:endParaRPr>
          </a:p>
        </p:txBody>
      </p:sp>
      <p:sp>
        <p:nvSpPr>
          <p:cNvPr id="9" name="Oval 8"/>
          <p:cNvSpPr/>
          <p:nvPr/>
        </p:nvSpPr>
        <p:spPr bwMode="auto">
          <a:xfrm>
            <a:off x="5527195"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0" name="Oval 9"/>
          <p:cNvSpPr/>
          <p:nvPr/>
        </p:nvSpPr>
        <p:spPr bwMode="auto">
          <a:xfrm>
            <a:off x="4080981"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1" name="Oval 10"/>
          <p:cNvSpPr/>
          <p:nvPr/>
        </p:nvSpPr>
        <p:spPr bwMode="auto">
          <a:xfrm>
            <a:off x="6973409"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2" name="Oval 11"/>
          <p:cNvSpPr/>
          <p:nvPr/>
        </p:nvSpPr>
        <p:spPr bwMode="auto">
          <a:xfrm>
            <a:off x="6250302"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3" name="Oval 12"/>
          <p:cNvSpPr/>
          <p:nvPr/>
        </p:nvSpPr>
        <p:spPr bwMode="auto">
          <a:xfrm>
            <a:off x="3357874"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4" name="Oval 13"/>
          <p:cNvSpPr/>
          <p:nvPr/>
        </p:nvSpPr>
        <p:spPr bwMode="auto">
          <a:xfrm>
            <a:off x="2634767"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5" name="Oval 14"/>
          <p:cNvSpPr/>
          <p:nvPr/>
        </p:nvSpPr>
        <p:spPr bwMode="auto">
          <a:xfrm>
            <a:off x="1911660"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 name="Oval 1"/>
          <p:cNvSpPr/>
          <p:nvPr/>
        </p:nvSpPr>
        <p:spPr bwMode="auto">
          <a:xfrm>
            <a:off x="749795" y="2265657"/>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ea typeface="ＭＳ Ｐゴシック" pitchFamily="96" charset="-128"/>
              </a:rPr>
              <a:t>TABLE 2</a:t>
            </a:r>
          </a:p>
        </p:txBody>
      </p:sp>
      <p:sp>
        <p:nvSpPr>
          <p:cNvPr id="16" name="Oval 15"/>
          <p:cNvSpPr/>
          <p:nvPr/>
        </p:nvSpPr>
        <p:spPr bwMode="auto">
          <a:xfrm>
            <a:off x="1984159" y="1990449"/>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7" name="Oval 16"/>
          <p:cNvSpPr/>
          <p:nvPr/>
        </p:nvSpPr>
        <p:spPr bwMode="auto">
          <a:xfrm>
            <a:off x="2309785" y="2666626"/>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8" name="Oval 17"/>
          <p:cNvSpPr/>
          <p:nvPr/>
        </p:nvSpPr>
        <p:spPr bwMode="auto">
          <a:xfrm>
            <a:off x="2059623" y="3433066"/>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9" name="Oval 18"/>
          <p:cNvSpPr/>
          <p:nvPr/>
        </p:nvSpPr>
        <p:spPr bwMode="auto">
          <a:xfrm>
            <a:off x="1277964" y="1680840"/>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0" name="Oval 19"/>
          <p:cNvSpPr/>
          <p:nvPr/>
        </p:nvSpPr>
        <p:spPr bwMode="auto">
          <a:xfrm>
            <a:off x="571769" y="193829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1" name="Oval 20"/>
          <p:cNvSpPr/>
          <p:nvPr/>
        </p:nvSpPr>
        <p:spPr bwMode="auto">
          <a:xfrm>
            <a:off x="1268771" y="383441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2" name="Oval 21"/>
          <p:cNvSpPr/>
          <p:nvPr/>
        </p:nvSpPr>
        <p:spPr bwMode="auto">
          <a:xfrm>
            <a:off x="371387" y="340347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3" name="Oval 22"/>
          <p:cNvSpPr/>
          <p:nvPr/>
        </p:nvSpPr>
        <p:spPr bwMode="auto">
          <a:xfrm>
            <a:off x="140202" y="263408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6" name="Oval 25"/>
          <p:cNvSpPr/>
          <p:nvPr/>
        </p:nvSpPr>
        <p:spPr bwMode="auto">
          <a:xfrm>
            <a:off x="2581180" y="4480255"/>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000" dirty="0">
                <a:latin typeface="Arial" charset="0"/>
                <a:ea typeface="ＭＳ Ｐゴシック" pitchFamily="96" charset="-128"/>
              </a:rPr>
              <a:t>TABLE 3</a:t>
            </a:r>
          </a:p>
        </p:txBody>
      </p:sp>
      <p:sp>
        <p:nvSpPr>
          <p:cNvPr id="27" name="Oval 26"/>
          <p:cNvSpPr/>
          <p:nvPr/>
        </p:nvSpPr>
        <p:spPr bwMode="auto">
          <a:xfrm>
            <a:off x="3815544" y="420504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8" name="Oval 27"/>
          <p:cNvSpPr/>
          <p:nvPr/>
        </p:nvSpPr>
        <p:spPr bwMode="auto">
          <a:xfrm>
            <a:off x="4141170" y="488122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9" name="Oval 28"/>
          <p:cNvSpPr/>
          <p:nvPr/>
        </p:nvSpPr>
        <p:spPr bwMode="auto">
          <a:xfrm>
            <a:off x="3891008" y="564766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0" name="Oval 29"/>
          <p:cNvSpPr/>
          <p:nvPr/>
        </p:nvSpPr>
        <p:spPr bwMode="auto">
          <a:xfrm>
            <a:off x="3109349" y="3895438"/>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1" name="Oval 30"/>
          <p:cNvSpPr/>
          <p:nvPr/>
        </p:nvSpPr>
        <p:spPr bwMode="auto">
          <a:xfrm>
            <a:off x="2403154" y="415289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2" name="Oval 31"/>
          <p:cNvSpPr/>
          <p:nvPr/>
        </p:nvSpPr>
        <p:spPr bwMode="auto">
          <a:xfrm>
            <a:off x="3100156" y="604901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3" name="Oval 32"/>
          <p:cNvSpPr/>
          <p:nvPr/>
        </p:nvSpPr>
        <p:spPr bwMode="auto">
          <a:xfrm>
            <a:off x="2202772" y="561807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4" name="Oval 33"/>
          <p:cNvSpPr/>
          <p:nvPr/>
        </p:nvSpPr>
        <p:spPr bwMode="auto">
          <a:xfrm>
            <a:off x="1971587" y="4848679"/>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6" name="Oval 35"/>
          <p:cNvSpPr/>
          <p:nvPr/>
        </p:nvSpPr>
        <p:spPr bwMode="auto">
          <a:xfrm>
            <a:off x="4044721" y="2186115"/>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000" dirty="0">
                <a:latin typeface="Arial" charset="0"/>
                <a:ea typeface="ＭＳ Ｐゴシック" pitchFamily="96" charset="-128"/>
              </a:rPr>
              <a:t>TABLE 4</a:t>
            </a:r>
          </a:p>
        </p:txBody>
      </p:sp>
      <p:sp>
        <p:nvSpPr>
          <p:cNvPr id="37" name="Oval 36"/>
          <p:cNvSpPr/>
          <p:nvPr/>
        </p:nvSpPr>
        <p:spPr bwMode="auto">
          <a:xfrm>
            <a:off x="5279085" y="191090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8" name="Oval 37"/>
          <p:cNvSpPr/>
          <p:nvPr/>
        </p:nvSpPr>
        <p:spPr bwMode="auto">
          <a:xfrm>
            <a:off x="5604711" y="258708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9" name="Oval 38"/>
          <p:cNvSpPr/>
          <p:nvPr/>
        </p:nvSpPr>
        <p:spPr bwMode="auto">
          <a:xfrm>
            <a:off x="5354549" y="335352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0" name="Oval 39"/>
          <p:cNvSpPr/>
          <p:nvPr/>
        </p:nvSpPr>
        <p:spPr bwMode="auto">
          <a:xfrm>
            <a:off x="4572890" y="1601298"/>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1" name="Oval 40"/>
          <p:cNvSpPr/>
          <p:nvPr/>
        </p:nvSpPr>
        <p:spPr bwMode="auto">
          <a:xfrm>
            <a:off x="3866695" y="185875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2" name="Oval 41"/>
          <p:cNvSpPr/>
          <p:nvPr/>
        </p:nvSpPr>
        <p:spPr bwMode="auto">
          <a:xfrm>
            <a:off x="4563697" y="375487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3" name="Oval 42"/>
          <p:cNvSpPr/>
          <p:nvPr/>
        </p:nvSpPr>
        <p:spPr bwMode="auto">
          <a:xfrm>
            <a:off x="3666313" y="332393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4" name="Oval 43"/>
          <p:cNvSpPr/>
          <p:nvPr/>
        </p:nvSpPr>
        <p:spPr bwMode="auto">
          <a:xfrm>
            <a:off x="3435128" y="2554539"/>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6" name="Oval 45"/>
          <p:cNvSpPr/>
          <p:nvPr/>
        </p:nvSpPr>
        <p:spPr bwMode="auto">
          <a:xfrm>
            <a:off x="5565835" y="4558742"/>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000" dirty="0">
                <a:latin typeface="Arial" charset="0"/>
                <a:ea typeface="ＭＳ Ｐゴシック" pitchFamily="96" charset="-128"/>
              </a:rPr>
              <a:t>TABLE 5</a:t>
            </a:r>
          </a:p>
        </p:txBody>
      </p:sp>
      <p:sp>
        <p:nvSpPr>
          <p:cNvPr id="47" name="Oval 46"/>
          <p:cNvSpPr/>
          <p:nvPr/>
        </p:nvSpPr>
        <p:spPr bwMode="auto">
          <a:xfrm rot="6365141">
            <a:off x="6561516" y="597268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8" name="Oval 47"/>
          <p:cNvSpPr/>
          <p:nvPr/>
        </p:nvSpPr>
        <p:spPr bwMode="auto">
          <a:xfrm rot="6365141">
            <a:off x="5821590" y="609821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9" name="Oval 48"/>
          <p:cNvSpPr/>
          <p:nvPr/>
        </p:nvSpPr>
        <p:spPr bwMode="auto">
          <a:xfrm rot="6365141">
            <a:off x="5154471" y="564548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0" name="Oval 49"/>
          <p:cNvSpPr/>
          <p:nvPr/>
        </p:nvSpPr>
        <p:spPr bwMode="auto">
          <a:xfrm rot="6365141">
            <a:off x="7054672" y="5379926"/>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1" name="Oval 50"/>
          <p:cNvSpPr/>
          <p:nvPr/>
        </p:nvSpPr>
        <p:spPr bwMode="auto">
          <a:xfrm rot="6365141">
            <a:off x="7002968" y="4630046"/>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2" name="Oval 51"/>
          <p:cNvSpPr/>
          <p:nvPr/>
        </p:nvSpPr>
        <p:spPr bwMode="auto">
          <a:xfrm rot="6365141">
            <a:off x="4987958" y="477439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3" name="Oval 52"/>
          <p:cNvSpPr/>
          <p:nvPr/>
        </p:nvSpPr>
        <p:spPr bwMode="auto">
          <a:xfrm rot="6365141">
            <a:off x="5650672" y="403154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4" name="Oval 53"/>
          <p:cNvSpPr/>
          <p:nvPr/>
        </p:nvSpPr>
        <p:spPr bwMode="auto">
          <a:xfrm rot="6365141">
            <a:off x="6453997" y="4022590"/>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6" name="Oval 55"/>
          <p:cNvSpPr/>
          <p:nvPr/>
        </p:nvSpPr>
        <p:spPr bwMode="auto">
          <a:xfrm>
            <a:off x="7018946" y="2265657"/>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800" dirty="0">
                <a:latin typeface="Arial" charset="0"/>
                <a:ea typeface="ＭＳ Ｐゴシック" pitchFamily="96" charset="-128"/>
              </a:rPr>
              <a:t>TABLE 6</a:t>
            </a:r>
          </a:p>
        </p:txBody>
      </p:sp>
      <p:sp>
        <p:nvSpPr>
          <p:cNvPr id="57" name="Oval 56"/>
          <p:cNvSpPr/>
          <p:nvPr/>
        </p:nvSpPr>
        <p:spPr bwMode="auto">
          <a:xfrm>
            <a:off x="8253310" y="1990449"/>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8" name="Oval 57"/>
          <p:cNvSpPr/>
          <p:nvPr/>
        </p:nvSpPr>
        <p:spPr bwMode="auto">
          <a:xfrm>
            <a:off x="8578936" y="2666626"/>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9" name="Oval 58"/>
          <p:cNvSpPr/>
          <p:nvPr/>
        </p:nvSpPr>
        <p:spPr bwMode="auto">
          <a:xfrm>
            <a:off x="8328774" y="3433066"/>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0" name="Oval 59"/>
          <p:cNvSpPr/>
          <p:nvPr/>
        </p:nvSpPr>
        <p:spPr bwMode="auto">
          <a:xfrm>
            <a:off x="7547115" y="1680840"/>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1" name="Oval 60"/>
          <p:cNvSpPr/>
          <p:nvPr/>
        </p:nvSpPr>
        <p:spPr bwMode="auto">
          <a:xfrm>
            <a:off x="6840920" y="193829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2" name="Oval 61"/>
          <p:cNvSpPr/>
          <p:nvPr/>
        </p:nvSpPr>
        <p:spPr bwMode="auto">
          <a:xfrm>
            <a:off x="7537922" y="383441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3" name="Oval 62"/>
          <p:cNvSpPr/>
          <p:nvPr/>
        </p:nvSpPr>
        <p:spPr bwMode="auto">
          <a:xfrm>
            <a:off x="6640538" y="340347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4" name="Oval 63"/>
          <p:cNvSpPr/>
          <p:nvPr/>
        </p:nvSpPr>
        <p:spPr bwMode="auto">
          <a:xfrm>
            <a:off x="6409353" y="263408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5" name="Rectangle 137"/>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dirty="0">
                <a:solidFill>
                  <a:schemeClr val="tx2"/>
                </a:solidFill>
              </a:rPr>
              <a:t>Wedding Table Planner</a:t>
            </a:r>
          </a:p>
        </p:txBody>
      </p:sp>
    </p:spTree>
    <p:extLst>
      <p:ext uri="{BB962C8B-B14F-4D97-AF65-F5344CB8AC3E}">
        <p14:creationId xmlns:p14="http://schemas.microsoft.com/office/powerpoint/2010/main" val="3225378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bwMode="auto">
          <a:xfrm>
            <a:off x="342213" y="3912837"/>
            <a:ext cx="1837678" cy="1837678"/>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 name="Rectangle: Rounded Corners 2"/>
          <p:cNvSpPr/>
          <p:nvPr/>
        </p:nvSpPr>
        <p:spPr bwMode="auto">
          <a:xfrm>
            <a:off x="228071" y="1545453"/>
            <a:ext cx="3056665"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GB" dirty="0">
              <a:latin typeface="Arial" charset="0"/>
              <a:ea typeface="ＭＳ Ｐゴシック" pitchFamily="96" charset="-128"/>
            </a:endParaRPr>
          </a:p>
        </p:txBody>
      </p:sp>
      <p:sp>
        <p:nvSpPr>
          <p:cNvPr id="14" name="Oval 13"/>
          <p:cNvSpPr/>
          <p:nvPr/>
        </p:nvSpPr>
        <p:spPr bwMode="auto">
          <a:xfrm>
            <a:off x="6436311" y="1673996"/>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5" name="Oval 14"/>
          <p:cNvSpPr/>
          <p:nvPr/>
        </p:nvSpPr>
        <p:spPr bwMode="auto">
          <a:xfrm>
            <a:off x="5713204" y="1673996"/>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8" name="Rectangle: Rounded Corners 17"/>
          <p:cNvSpPr/>
          <p:nvPr/>
        </p:nvSpPr>
        <p:spPr bwMode="auto">
          <a:xfrm>
            <a:off x="228071" y="2729145"/>
            <a:ext cx="6622742"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GB">
              <a:latin typeface="Arial" charset="0"/>
              <a:ea typeface="ＭＳ Ｐゴシック" pitchFamily="96" charset="-128"/>
            </a:endParaRPr>
          </a:p>
        </p:txBody>
      </p:sp>
      <p:sp>
        <p:nvSpPr>
          <p:cNvPr id="19" name="Oval 18"/>
          <p:cNvSpPr/>
          <p:nvPr/>
        </p:nvSpPr>
        <p:spPr bwMode="auto">
          <a:xfrm>
            <a:off x="2518721" y="3912837"/>
            <a:ext cx="2674716" cy="1837678"/>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0" name="Oval 19"/>
          <p:cNvSpPr/>
          <p:nvPr/>
        </p:nvSpPr>
        <p:spPr bwMode="auto">
          <a:xfrm>
            <a:off x="5532267" y="3637628"/>
            <a:ext cx="2901519" cy="2901519"/>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Tree>
    <p:extLst>
      <p:ext uri="{BB962C8B-B14F-4D97-AF65-F5344CB8AC3E}">
        <p14:creationId xmlns:p14="http://schemas.microsoft.com/office/powerpoint/2010/main" val="3422606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a:t>Use of templates</a:t>
            </a:r>
            <a:endParaRPr lang="en-US" altLang="en-US"/>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p:cNvSpPr/>
          <p:nvPr/>
        </p:nvSpPr>
        <p:spPr bwMode="auto">
          <a:xfrm>
            <a:off x="1340528" y="900344"/>
            <a:ext cx="6622742"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latin typeface="Arial" charset="0"/>
                <a:ea typeface="ＭＳ Ｐゴシック" pitchFamily="96" charset="-128"/>
              </a:rPr>
              <a:t>TABLE 1</a:t>
            </a:r>
          </a:p>
        </p:txBody>
      </p:sp>
      <p:sp>
        <p:nvSpPr>
          <p:cNvPr id="8" name="Oval 7"/>
          <p:cNvSpPr/>
          <p:nvPr/>
        </p:nvSpPr>
        <p:spPr bwMode="auto">
          <a:xfrm>
            <a:off x="4804088"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Arial" charset="0"/>
              <a:ea typeface="ＭＳ Ｐゴシック" pitchFamily="96" charset="-128"/>
            </a:endParaRPr>
          </a:p>
        </p:txBody>
      </p:sp>
      <p:sp>
        <p:nvSpPr>
          <p:cNvPr id="9" name="Oval 8"/>
          <p:cNvSpPr/>
          <p:nvPr/>
        </p:nvSpPr>
        <p:spPr bwMode="auto">
          <a:xfrm>
            <a:off x="5527195"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0" name="Oval 9"/>
          <p:cNvSpPr/>
          <p:nvPr/>
        </p:nvSpPr>
        <p:spPr bwMode="auto">
          <a:xfrm>
            <a:off x="4080981"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1" name="Oval 10"/>
          <p:cNvSpPr/>
          <p:nvPr/>
        </p:nvSpPr>
        <p:spPr bwMode="auto">
          <a:xfrm>
            <a:off x="6973409"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2" name="Oval 11"/>
          <p:cNvSpPr/>
          <p:nvPr/>
        </p:nvSpPr>
        <p:spPr bwMode="auto">
          <a:xfrm>
            <a:off x="6250302"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3" name="Oval 12"/>
          <p:cNvSpPr/>
          <p:nvPr/>
        </p:nvSpPr>
        <p:spPr bwMode="auto">
          <a:xfrm>
            <a:off x="3357874"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4" name="Oval 13"/>
          <p:cNvSpPr/>
          <p:nvPr/>
        </p:nvSpPr>
        <p:spPr bwMode="auto">
          <a:xfrm>
            <a:off x="2634767"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5" name="Oval 14"/>
          <p:cNvSpPr/>
          <p:nvPr/>
        </p:nvSpPr>
        <p:spPr bwMode="auto">
          <a:xfrm>
            <a:off x="1911660"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 name="Oval 1"/>
          <p:cNvSpPr/>
          <p:nvPr/>
        </p:nvSpPr>
        <p:spPr bwMode="auto">
          <a:xfrm>
            <a:off x="749795" y="2265657"/>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ea typeface="ＭＳ Ｐゴシック" pitchFamily="96" charset="-128"/>
              </a:rPr>
              <a:t>TABLE 2</a:t>
            </a:r>
          </a:p>
        </p:txBody>
      </p:sp>
      <p:sp>
        <p:nvSpPr>
          <p:cNvPr id="16" name="Oval 15"/>
          <p:cNvSpPr/>
          <p:nvPr/>
        </p:nvSpPr>
        <p:spPr bwMode="auto">
          <a:xfrm>
            <a:off x="1984159" y="1990449"/>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7" name="Oval 16"/>
          <p:cNvSpPr/>
          <p:nvPr/>
        </p:nvSpPr>
        <p:spPr bwMode="auto">
          <a:xfrm>
            <a:off x="2309785" y="2666626"/>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8" name="Oval 17"/>
          <p:cNvSpPr/>
          <p:nvPr/>
        </p:nvSpPr>
        <p:spPr bwMode="auto">
          <a:xfrm>
            <a:off x="2059623" y="3433066"/>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9" name="Oval 18"/>
          <p:cNvSpPr/>
          <p:nvPr/>
        </p:nvSpPr>
        <p:spPr bwMode="auto">
          <a:xfrm>
            <a:off x="1277964" y="1680840"/>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0" name="Oval 19"/>
          <p:cNvSpPr/>
          <p:nvPr/>
        </p:nvSpPr>
        <p:spPr bwMode="auto">
          <a:xfrm>
            <a:off x="571769" y="193829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1" name="Oval 20"/>
          <p:cNvSpPr/>
          <p:nvPr/>
        </p:nvSpPr>
        <p:spPr bwMode="auto">
          <a:xfrm>
            <a:off x="1268771" y="383441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2" name="Oval 21"/>
          <p:cNvSpPr/>
          <p:nvPr/>
        </p:nvSpPr>
        <p:spPr bwMode="auto">
          <a:xfrm>
            <a:off x="371387" y="340347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3" name="Oval 22"/>
          <p:cNvSpPr/>
          <p:nvPr/>
        </p:nvSpPr>
        <p:spPr bwMode="auto">
          <a:xfrm>
            <a:off x="140202" y="263408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6" name="Oval 25"/>
          <p:cNvSpPr/>
          <p:nvPr/>
        </p:nvSpPr>
        <p:spPr bwMode="auto">
          <a:xfrm>
            <a:off x="2581180" y="4480255"/>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000" dirty="0">
                <a:latin typeface="Arial" charset="0"/>
                <a:ea typeface="ＭＳ Ｐゴシック" pitchFamily="96" charset="-128"/>
              </a:rPr>
              <a:t>TABLE 3</a:t>
            </a:r>
          </a:p>
        </p:txBody>
      </p:sp>
      <p:sp>
        <p:nvSpPr>
          <p:cNvPr id="27" name="Oval 26"/>
          <p:cNvSpPr/>
          <p:nvPr/>
        </p:nvSpPr>
        <p:spPr bwMode="auto">
          <a:xfrm>
            <a:off x="3815544" y="420504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8" name="Oval 27"/>
          <p:cNvSpPr/>
          <p:nvPr/>
        </p:nvSpPr>
        <p:spPr bwMode="auto">
          <a:xfrm>
            <a:off x="4141170" y="488122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9" name="Oval 28"/>
          <p:cNvSpPr/>
          <p:nvPr/>
        </p:nvSpPr>
        <p:spPr bwMode="auto">
          <a:xfrm>
            <a:off x="3891008" y="564766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0" name="Oval 29"/>
          <p:cNvSpPr/>
          <p:nvPr/>
        </p:nvSpPr>
        <p:spPr bwMode="auto">
          <a:xfrm>
            <a:off x="3109349" y="3895438"/>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1" name="Oval 30"/>
          <p:cNvSpPr/>
          <p:nvPr/>
        </p:nvSpPr>
        <p:spPr bwMode="auto">
          <a:xfrm>
            <a:off x="2403154" y="415289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2" name="Oval 31"/>
          <p:cNvSpPr/>
          <p:nvPr/>
        </p:nvSpPr>
        <p:spPr bwMode="auto">
          <a:xfrm>
            <a:off x="3100156" y="604901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3" name="Oval 32"/>
          <p:cNvSpPr/>
          <p:nvPr/>
        </p:nvSpPr>
        <p:spPr bwMode="auto">
          <a:xfrm>
            <a:off x="2202772" y="561807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4" name="Oval 33"/>
          <p:cNvSpPr/>
          <p:nvPr/>
        </p:nvSpPr>
        <p:spPr bwMode="auto">
          <a:xfrm>
            <a:off x="1971587" y="4848679"/>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6" name="Oval 35"/>
          <p:cNvSpPr/>
          <p:nvPr/>
        </p:nvSpPr>
        <p:spPr bwMode="auto">
          <a:xfrm>
            <a:off x="4044721" y="2186115"/>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000" dirty="0">
                <a:latin typeface="Arial" charset="0"/>
                <a:ea typeface="ＭＳ Ｐゴシック" pitchFamily="96" charset="-128"/>
              </a:rPr>
              <a:t>TABLE 4</a:t>
            </a:r>
          </a:p>
        </p:txBody>
      </p:sp>
      <p:sp>
        <p:nvSpPr>
          <p:cNvPr id="37" name="Oval 36"/>
          <p:cNvSpPr/>
          <p:nvPr/>
        </p:nvSpPr>
        <p:spPr bwMode="auto">
          <a:xfrm>
            <a:off x="5279085" y="191090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8" name="Oval 37"/>
          <p:cNvSpPr/>
          <p:nvPr/>
        </p:nvSpPr>
        <p:spPr bwMode="auto">
          <a:xfrm>
            <a:off x="5604711" y="258708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9" name="Oval 38"/>
          <p:cNvSpPr/>
          <p:nvPr/>
        </p:nvSpPr>
        <p:spPr bwMode="auto">
          <a:xfrm>
            <a:off x="5354549" y="335352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0" name="Oval 39"/>
          <p:cNvSpPr/>
          <p:nvPr/>
        </p:nvSpPr>
        <p:spPr bwMode="auto">
          <a:xfrm>
            <a:off x="4572890" y="1601298"/>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1" name="Oval 40"/>
          <p:cNvSpPr/>
          <p:nvPr/>
        </p:nvSpPr>
        <p:spPr bwMode="auto">
          <a:xfrm>
            <a:off x="3866695" y="185875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2" name="Oval 41"/>
          <p:cNvSpPr/>
          <p:nvPr/>
        </p:nvSpPr>
        <p:spPr bwMode="auto">
          <a:xfrm>
            <a:off x="4563697" y="375487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3" name="Oval 42"/>
          <p:cNvSpPr/>
          <p:nvPr/>
        </p:nvSpPr>
        <p:spPr bwMode="auto">
          <a:xfrm>
            <a:off x="3666313" y="332393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4" name="Oval 43"/>
          <p:cNvSpPr/>
          <p:nvPr/>
        </p:nvSpPr>
        <p:spPr bwMode="auto">
          <a:xfrm>
            <a:off x="3435128" y="2554539"/>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6" name="Oval 45"/>
          <p:cNvSpPr/>
          <p:nvPr/>
        </p:nvSpPr>
        <p:spPr bwMode="auto">
          <a:xfrm>
            <a:off x="5565835" y="4558742"/>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000" dirty="0">
                <a:latin typeface="Arial" charset="0"/>
                <a:ea typeface="ＭＳ Ｐゴシック" pitchFamily="96" charset="-128"/>
              </a:rPr>
              <a:t>TABLE 5</a:t>
            </a:r>
          </a:p>
        </p:txBody>
      </p:sp>
      <p:sp>
        <p:nvSpPr>
          <p:cNvPr id="47" name="Oval 46"/>
          <p:cNvSpPr/>
          <p:nvPr/>
        </p:nvSpPr>
        <p:spPr bwMode="auto">
          <a:xfrm rot="6365141">
            <a:off x="6561516" y="597268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8" name="Oval 47"/>
          <p:cNvSpPr/>
          <p:nvPr/>
        </p:nvSpPr>
        <p:spPr bwMode="auto">
          <a:xfrm rot="6365141">
            <a:off x="5821590" y="609821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9" name="Oval 48"/>
          <p:cNvSpPr/>
          <p:nvPr/>
        </p:nvSpPr>
        <p:spPr bwMode="auto">
          <a:xfrm rot="6365141">
            <a:off x="5154471" y="564548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0" name="Oval 49"/>
          <p:cNvSpPr/>
          <p:nvPr/>
        </p:nvSpPr>
        <p:spPr bwMode="auto">
          <a:xfrm rot="6365141">
            <a:off x="7054672" y="5379926"/>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1" name="Oval 50"/>
          <p:cNvSpPr/>
          <p:nvPr/>
        </p:nvSpPr>
        <p:spPr bwMode="auto">
          <a:xfrm rot="6365141">
            <a:off x="7002968" y="4630046"/>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2" name="Oval 51"/>
          <p:cNvSpPr/>
          <p:nvPr/>
        </p:nvSpPr>
        <p:spPr bwMode="auto">
          <a:xfrm rot="6365141">
            <a:off x="4987958" y="477439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3" name="Oval 52"/>
          <p:cNvSpPr/>
          <p:nvPr/>
        </p:nvSpPr>
        <p:spPr bwMode="auto">
          <a:xfrm rot="6365141">
            <a:off x="5650672" y="403154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4" name="Oval 53"/>
          <p:cNvSpPr/>
          <p:nvPr/>
        </p:nvSpPr>
        <p:spPr bwMode="auto">
          <a:xfrm rot="6365141">
            <a:off x="6453997" y="4022590"/>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6" name="Oval 55"/>
          <p:cNvSpPr/>
          <p:nvPr/>
        </p:nvSpPr>
        <p:spPr bwMode="auto">
          <a:xfrm>
            <a:off x="7018946" y="2265657"/>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800" dirty="0">
                <a:latin typeface="Arial" charset="0"/>
                <a:ea typeface="ＭＳ Ｐゴシック" pitchFamily="96" charset="-128"/>
              </a:rPr>
              <a:t>TABLE 6</a:t>
            </a:r>
          </a:p>
        </p:txBody>
      </p:sp>
      <p:sp>
        <p:nvSpPr>
          <p:cNvPr id="57" name="Oval 56"/>
          <p:cNvSpPr/>
          <p:nvPr/>
        </p:nvSpPr>
        <p:spPr bwMode="auto">
          <a:xfrm>
            <a:off x="8253310" y="1990449"/>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8" name="Oval 57"/>
          <p:cNvSpPr/>
          <p:nvPr/>
        </p:nvSpPr>
        <p:spPr bwMode="auto">
          <a:xfrm>
            <a:off x="8578936" y="2666626"/>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9" name="Oval 58"/>
          <p:cNvSpPr/>
          <p:nvPr/>
        </p:nvSpPr>
        <p:spPr bwMode="auto">
          <a:xfrm>
            <a:off x="8328774" y="3433066"/>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0" name="Oval 59"/>
          <p:cNvSpPr/>
          <p:nvPr/>
        </p:nvSpPr>
        <p:spPr bwMode="auto">
          <a:xfrm>
            <a:off x="7547115" y="1680840"/>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1" name="Oval 60"/>
          <p:cNvSpPr/>
          <p:nvPr/>
        </p:nvSpPr>
        <p:spPr bwMode="auto">
          <a:xfrm>
            <a:off x="6840920" y="193829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2" name="Oval 61"/>
          <p:cNvSpPr/>
          <p:nvPr/>
        </p:nvSpPr>
        <p:spPr bwMode="auto">
          <a:xfrm>
            <a:off x="7537922" y="383441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3" name="Oval 62"/>
          <p:cNvSpPr/>
          <p:nvPr/>
        </p:nvSpPr>
        <p:spPr bwMode="auto">
          <a:xfrm>
            <a:off x="6640538" y="340347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4" name="Oval 63"/>
          <p:cNvSpPr/>
          <p:nvPr/>
        </p:nvSpPr>
        <p:spPr bwMode="auto">
          <a:xfrm>
            <a:off x="6409353" y="263408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Tree>
    <p:extLst>
      <p:ext uri="{BB962C8B-B14F-4D97-AF65-F5344CB8AC3E}">
        <p14:creationId xmlns:p14="http://schemas.microsoft.com/office/powerpoint/2010/main" val="338907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p:cNvSpPr/>
          <p:nvPr/>
        </p:nvSpPr>
        <p:spPr bwMode="auto">
          <a:xfrm>
            <a:off x="512156" y="1092692"/>
            <a:ext cx="3056665"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1</a:t>
            </a:r>
          </a:p>
        </p:txBody>
      </p:sp>
      <p:sp>
        <p:nvSpPr>
          <p:cNvPr id="7" name="Oval 6"/>
          <p:cNvSpPr/>
          <p:nvPr/>
        </p:nvSpPr>
        <p:spPr bwMode="auto">
          <a:xfrm>
            <a:off x="2909975" y="39875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8" name="Oval 7"/>
          <p:cNvSpPr/>
          <p:nvPr/>
        </p:nvSpPr>
        <p:spPr bwMode="auto">
          <a:xfrm>
            <a:off x="2186868" y="39875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9" name="Oval 8"/>
          <p:cNvSpPr/>
          <p:nvPr/>
        </p:nvSpPr>
        <p:spPr bwMode="auto">
          <a:xfrm>
            <a:off x="1463761" y="39875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0" name="Oval 9"/>
          <p:cNvSpPr/>
          <p:nvPr/>
        </p:nvSpPr>
        <p:spPr bwMode="auto">
          <a:xfrm>
            <a:off x="740654" y="39875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1" name="Oval 10"/>
          <p:cNvSpPr/>
          <p:nvPr/>
        </p:nvSpPr>
        <p:spPr bwMode="auto">
          <a:xfrm>
            <a:off x="1463761" y="196085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Arial" charset="0"/>
              <a:ea typeface="ＭＳ Ｐゴシック" pitchFamily="96" charset="-128"/>
            </a:endParaRPr>
          </a:p>
        </p:txBody>
      </p:sp>
      <p:sp>
        <p:nvSpPr>
          <p:cNvPr id="12" name="Oval 11"/>
          <p:cNvSpPr/>
          <p:nvPr/>
        </p:nvSpPr>
        <p:spPr bwMode="auto">
          <a:xfrm>
            <a:off x="2186868" y="196085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3" name="Oval 12"/>
          <p:cNvSpPr/>
          <p:nvPr/>
        </p:nvSpPr>
        <p:spPr bwMode="auto">
          <a:xfrm>
            <a:off x="740654" y="196085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4" name="Oval 13"/>
          <p:cNvSpPr/>
          <p:nvPr/>
        </p:nvSpPr>
        <p:spPr bwMode="auto">
          <a:xfrm>
            <a:off x="2909975" y="196085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5" name="Oval 14"/>
          <p:cNvSpPr/>
          <p:nvPr/>
        </p:nvSpPr>
        <p:spPr bwMode="auto">
          <a:xfrm>
            <a:off x="7152440" y="1133747"/>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6" name="Oval 15"/>
          <p:cNvSpPr/>
          <p:nvPr/>
        </p:nvSpPr>
        <p:spPr bwMode="auto">
          <a:xfrm>
            <a:off x="6429333" y="113374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7" name="Oval 16"/>
          <p:cNvSpPr/>
          <p:nvPr/>
        </p:nvSpPr>
        <p:spPr bwMode="auto">
          <a:xfrm>
            <a:off x="5706226" y="1133747"/>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8" name="Oval 17"/>
          <p:cNvSpPr/>
          <p:nvPr/>
        </p:nvSpPr>
        <p:spPr bwMode="auto">
          <a:xfrm>
            <a:off x="4983119" y="113374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9" name="Oval 18"/>
          <p:cNvSpPr/>
          <p:nvPr/>
        </p:nvSpPr>
        <p:spPr bwMode="auto">
          <a:xfrm>
            <a:off x="5706226" y="2695846"/>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Arial" charset="0"/>
              <a:ea typeface="ＭＳ Ｐゴシック" pitchFamily="96" charset="-128"/>
            </a:endParaRPr>
          </a:p>
        </p:txBody>
      </p:sp>
      <p:sp>
        <p:nvSpPr>
          <p:cNvPr id="20" name="Oval 19"/>
          <p:cNvSpPr/>
          <p:nvPr/>
        </p:nvSpPr>
        <p:spPr bwMode="auto">
          <a:xfrm>
            <a:off x="6429333" y="2695846"/>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1" name="Oval 20"/>
          <p:cNvSpPr/>
          <p:nvPr/>
        </p:nvSpPr>
        <p:spPr bwMode="auto">
          <a:xfrm>
            <a:off x="4983119" y="2695846"/>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2" name="Oval 21"/>
          <p:cNvSpPr/>
          <p:nvPr/>
        </p:nvSpPr>
        <p:spPr bwMode="auto">
          <a:xfrm>
            <a:off x="7152440" y="2695846"/>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3" name="Oval 22"/>
          <p:cNvSpPr/>
          <p:nvPr/>
        </p:nvSpPr>
        <p:spPr bwMode="auto">
          <a:xfrm>
            <a:off x="7152440" y="353849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4" name="Oval 23"/>
          <p:cNvSpPr/>
          <p:nvPr/>
        </p:nvSpPr>
        <p:spPr bwMode="auto">
          <a:xfrm>
            <a:off x="6429333" y="353849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5" name="Oval 24"/>
          <p:cNvSpPr/>
          <p:nvPr/>
        </p:nvSpPr>
        <p:spPr bwMode="auto">
          <a:xfrm>
            <a:off x="5706226" y="353849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6" name="Oval 25"/>
          <p:cNvSpPr/>
          <p:nvPr/>
        </p:nvSpPr>
        <p:spPr bwMode="auto">
          <a:xfrm>
            <a:off x="4983119" y="353849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7" name="Oval 26"/>
          <p:cNvSpPr/>
          <p:nvPr/>
        </p:nvSpPr>
        <p:spPr bwMode="auto">
          <a:xfrm>
            <a:off x="5706226" y="510059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Arial" charset="0"/>
              <a:ea typeface="ＭＳ Ｐゴシック" pitchFamily="96" charset="-128"/>
            </a:endParaRPr>
          </a:p>
        </p:txBody>
      </p:sp>
      <p:sp>
        <p:nvSpPr>
          <p:cNvPr id="28" name="Oval 27"/>
          <p:cNvSpPr/>
          <p:nvPr/>
        </p:nvSpPr>
        <p:spPr bwMode="auto">
          <a:xfrm>
            <a:off x="6429333" y="5100593"/>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9" name="Oval 28"/>
          <p:cNvSpPr/>
          <p:nvPr/>
        </p:nvSpPr>
        <p:spPr bwMode="auto">
          <a:xfrm>
            <a:off x="4983119" y="5100593"/>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0" name="Oval 29"/>
          <p:cNvSpPr/>
          <p:nvPr/>
        </p:nvSpPr>
        <p:spPr bwMode="auto">
          <a:xfrm>
            <a:off x="7152440" y="510059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1" name="Oval 30"/>
          <p:cNvSpPr/>
          <p:nvPr/>
        </p:nvSpPr>
        <p:spPr bwMode="auto">
          <a:xfrm>
            <a:off x="2820354" y="429124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2" name="Oval 31"/>
          <p:cNvSpPr/>
          <p:nvPr/>
        </p:nvSpPr>
        <p:spPr bwMode="auto">
          <a:xfrm>
            <a:off x="2097247" y="429124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3" name="Oval 32"/>
          <p:cNvSpPr/>
          <p:nvPr/>
        </p:nvSpPr>
        <p:spPr bwMode="auto">
          <a:xfrm>
            <a:off x="1374140" y="429124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4" name="Oval 33"/>
          <p:cNvSpPr/>
          <p:nvPr/>
        </p:nvSpPr>
        <p:spPr bwMode="auto">
          <a:xfrm>
            <a:off x="651033" y="429124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5" name="Oval 34"/>
          <p:cNvSpPr/>
          <p:nvPr/>
        </p:nvSpPr>
        <p:spPr bwMode="auto">
          <a:xfrm>
            <a:off x="1374140" y="585334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Arial" charset="0"/>
              <a:ea typeface="ＭＳ Ｐゴシック" pitchFamily="96" charset="-128"/>
            </a:endParaRPr>
          </a:p>
        </p:txBody>
      </p:sp>
      <p:sp>
        <p:nvSpPr>
          <p:cNvPr id="36" name="Oval 35"/>
          <p:cNvSpPr/>
          <p:nvPr/>
        </p:nvSpPr>
        <p:spPr bwMode="auto">
          <a:xfrm>
            <a:off x="2097247" y="5853341"/>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7" name="Oval 36"/>
          <p:cNvSpPr/>
          <p:nvPr/>
        </p:nvSpPr>
        <p:spPr bwMode="auto">
          <a:xfrm>
            <a:off x="651033" y="5853341"/>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8" name="Oval 37"/>
          <p:cNvSpPr/>
          <p:nvPr/>
        </p:nvSpPr>
        <p:spPr bwMode="auto">
          <a:xfrm>
            <a:off x="2820354" y="585334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7" name="Rectangle: Rounded Corners 46"/>
          <p:cNvSpPr/>
          <p:nvPr/>
        </p:nvSpPr>
        <p:spPr bwMode="auto">
          <a:xfrm>
            <a:off x="4801550" y="1825089"/>
            <a:ext cx="3056665"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2</a:t>
            </a:r>
          </a:p>
        </p:txBody>
      </p:sp>
      <p:sp>
        <p:nvSpPr>
          <p:cNvPr id="48" name="Rectangle: Rounded Corners 47"/>
          <p:cNvSpPr/>
          <p:nvPr/>
        </p:nvSpPr>
        <p:spPr bwMode="auto">
          <a:xfrm>
            <a:off x="4810850" y="4204129"/>
            <a:ext cx="3056665"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3</a:t>
            </a:r>
          </a:p>
        </p:txBody>
      </p:sp>
      <p:sp>
        <p:nvSpPr>
          <p:cNvPr id="49" name="Rectangle: Rounded Corners 48"/>
          <p:cNvSpPr/>
          <p:nvPr/>
        </p:nvSpPr>
        <p:spPr bwMode="auto">
          <a:xfrm>
            <a:off x="485844" y="4985179"/>
            <a:ext cx="3056665"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4</a:t>
            </a:r>
          </a:p>
        </p:txBody>
      </p:sp>
    </p:spTree>
    <p:extLst>
      <p:ext uri="{BB962C8B-B14F-4D97-AF65-F5344CB8AC3E}">
        <p14:creationId xmlns:p14="http://schemas.microsoft.com/office/powerpoint/2010/main" val="651436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p:cNvSpPr/>
          <p:nvPr/>
        </p:nvSpPr>
        <p:spPr bwMode="auto">
          <a:xfrm>
            <a:off x="1669002" y="900344"/>
            <a:ext cx="6019060"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latin typeface="Arial" charset="0"/>
                <a:ea typeface="ＭＳ Ｐゴシック" pitchFamily="96" charset="-128"/>
              </a:rPr>
              <a:t>TABLE 1</a:t>
            </a:r>
          </a:p>
        </p:txBody>
      </p:sp>
      <p:sp>
        <p:nvSpPr>
          <p:cNvPr id="3" name="Oval 2"/>
          <p:cNvSpPr/>
          <p:nvPr/>
        </p:nvSpPr>
        <p:spPr bwMode="auto">
          <a:xfrm>
            <a:off x="4804088"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Arial" charset="0"/>
              <a:ea typeface="ＭＳ Ｐゴシック" pitchFamily="96" charset="-128"/>
            </a:endParaRPr>
          </a:p>
        </p:txBody>
      </p:sp>
      <p:sp>
        <p:nvSpPr>
          <p:cNvPr id="4" name="Oval 3"/>
          <p:cNvSpPr/>
          <p:nvPr/>
        </p:nvSpPr>
        <p:spPr bwMode="auto">
          <a:xfrm>
            <a:off x="5527195"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 name="Oval 4"/>
          <p:cNvSpPr/>
          <p:nvPr/>
        </p:nvSpPr>
        <p:spPr bwMode="auto">
          <a:xfrm>
            <a:off x="4080981"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 name="Oval 5"/>
          <p:cNvSpPr/>
          <p:nvPr/>
        </p:nvSpPr>
        <p:spPr bwMode="auto">
          <a:xfrm>
            <a:off x="6973409"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 name="Oval 6"/>
          <p:cNvSpPr/>
          <p:nvPr/>
        </p:nvSpPr>
        <p:spPr bwMode="auto">
          <a:xfrm>
            <a:off x="6250302"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8" name="Oval 7"/>
          <p:cNvSpPr/>
          <p:nvPr/>
        </p:nvSpPr>
        <p:spPr bwMode="auto">
          <a:xfrm>
            <a:off x="3357874"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9" name="Oval 8"/>
          <p:cNvSpPr/>
          <p:nvPr/>
        </p:nvSpPr>
        <p:spPr bwMode="auto">
          <a:xfrm>
            <a:off x="2634767"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0" name="Oval 9"/>
          <p:cNvSpPr/>
          <p:nvPr/>
        </p:nvSpPr>
        <p:spPr bwMode="auto">
          <a:xfrm>
            <a:off x="1911660"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1" name="Rectangle: Rounded Corners 10"/>
          <p:cNvSpPr/>
          <p:nvPr/>
        </p:nvSpPr>
        <p:spPr bwMode="auto">
          <a:xfrm rot="16200000">
            <a:off x="-635218" y="3159063"/>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2</a:t>
            </a:r>
          </a:p>
        </p:txBody>
      </p:sp>
      <p:sp>
        <p:nvSpPr>
          <p:cNvPr id="12" name="Rectangle: Rounded Corners 11"/>
          <p:cNvSpPr/>
          <p:nvPr/>
        </p:nvSpPr>
        <p:spPr bwMode="auto">
          <a:xfrm>
            <a:off x="1669002" y="5324566"/>
            <a:ext cx="6019060"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latin typeface="Arial" charset="0"/>
                <a:ea typeface="ＭＳ Ｐゴシック" pitchFamily="96" charset="-128"/>
              </a:rPr>
              <a:t>TABLE 3</a:t>
            </a:r>
          </a:p>
        </p:txBody>
      </p:sp>
      <p:sp>
        <p:nvSpPr>
          <p:cNvPr id="14" name="Rectangle: Rounded Corners 13"/>
          <p:cNvSpPr/>
          <p:nvPr/>
        </p:nvSpPr>
        <p:spPr bwMode="auto">
          <a:xfrm rot="16200000">
            <a:off x="6242756" y="3074740"/>
            <a:ext cx="3699581"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4</a:t>
            </a:r>
          </a:p>
        </p:txBody>
      </p:sp>
      <p:sp>
        <p:nvSpPr>
          <p:cNvPr id="15" name="Oval 14"/>
          <p:cNvSpPr/>
          <p:nvPr/>
        </p:nvSpPr>
        <p:spPr bwMode="auto">
          <a:xfrm>
            <a:off x="4135516" y="611135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Arial" charset="0"/>
              <a:ea typeface="ＭＳ Ｐゴシック" pitchFamily="96" charset="-128"/>
            </a:endParaRPr>
          </a:p>
        </p:txBody>
      </p:sp>
      <p:sp>
        <p:nvSpPr>
          <p:cNvPr id="16" name="Oval 15"/>
          <p:cNvSpPr/>
          <p:nvPr/>
        </p:nvSpPr>
        <p:spPr bwMode="auto">
          <a:xfrm>
            <a:off x="4858623" y="6111353"/>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7" name="Oval 16"/>
          <p:cNvSpPr/>
          <p:nvPr/>
        </p:nvSpPr>
        <p:spPr bwMode="auto">
          <a:xfrm>
            <a:off x="3412409" y="6111353"/>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8" name="Oval 17"/>
          <p:cNvSpPr/>
          <p:nvPr/>
        </p:nvSpPr>
        <p:spPr bwMode="auto">
          <a:xfrm>
            <a:off x="6304837" y="6111353"/>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9" name="Oval 18"/>
          <p:cNvSpPr/>
          <p:nvPr/>
        </p:nvSpPr>
        <p:spPr bwMode="auto">
          <a:xfrm>
            <a:off x="5581730" y="611135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0" name="Oval 19"/>
          <p:cNvSpPr/>
          <p:nvPr/>
        </p:nvSpPr>
        <p:spPr bwMode="auto">
          <a:xfrm>
            <a:off x="2689302" y="611135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1" name="Oval 20"/>
          <p:cNvSpPr/>
          <p:nvPr/>
        </p:nvSpPr>
        <p:spPr bwMode="auto">
          <a:xfrm>
            <a:off x="1966195" y="6111353"/>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2" name="Oval 21"/>
          <p:cNvSpPr/>
          <p:nvPr/>
        </p:nvSpPr>
        <p:spPr bwMode="auto">
          <a:xfrm>
            <a:off x="6973409" y="611135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3" name="Oval 22"/>
          <p:cNvSpPr/>
          <p:nvPr/>
        </p:nvSpPr>
        <p:spPr bwMode="auto">
          <a:xfrm>
            <a:off x="116512" y="1785150"/>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5" name="Oval 24"/>
          <p:cNvSpPr/>
          <p:nvPr/>
        </p:nvSpPr>
        <p:spPr bwMode="auto">
          <a:xfrm>
            <a:off x="116512" y="2385890"/>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6" name="Oval 25"/>
          <p:cNvSpPr/>
          <p:nvPr/>
        </p:nvSpPr>
        <p:spPr bwMode="auto">
          <a:xfrm>
            <a:off x="116512" y="2986630"/>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7" name="Oval 26"/>
          <p:cNvSpPr/>
          <p:nvPr/>
        </p:nvSpPr>
        <p:spPr bwMode="auto">
          <a:xfrm>
            <a:off x="116512" y="3587370"/>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8" name="Oval 27"/>
          <p:cNvSpPr/>
          <p:nvPr/>
        </p:nvSpPr>
        <p:spPr bwMode="auto">
          <a:xfrm>
            <a:off x="116512" y="4188110"/>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9" name="Oval 28"/>
          <p:cNvSpPr/>
          <p:nvPr/>
        </p:nvSpPr>
        <p:spPr bwMode="auto">
          <a:xfrm>
            <a:off x="116512" y="478885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0" name="Oval 29"/>
          <p:cNvSpPr/>
          <p:nvPr/>
        </p:nvSpPr>
        <p:spPr bwMode="auto">
          <a:xfrm>
            <a:off x="8540316" y="1732733"/>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1" name="Oval 30"/>
          <p:cNvSpPr/>
          <p:nvPr/>
        </p:nvSpPr>
        <p:spPr bwMode="auto">
          <a:xfrm>
            <a:off x="8540316" y="233347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2" name="Oval 31"/>
          <p:cNvSpPr/>
          <p:nvPr/>
        </p:nvSpPr>
        <p:spPr bwMode="auto">
          <a:xfrm>
            <a:off x="8540316" y="2934213"/>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3" name="Oval 32"/>
          <p:cNvSpPr/>
          <p:nvPr/>
        </p:nvSpPr>
        <p:spPr bwMode="auto">
          <a:xfrm>
            <a:off x="8540316" y="353495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4" name="Oval 33"/>
          <p:cNvSpPr/>
          <p:nvPr/>
        </p:nvSpPr>
        <p:spPr bwMode="auto">
          <a:xfrm>
            <a:off x="8540316" y="4135693"/>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5" name="Oval 34"/>
          <p:cNvSpPr/>
          <p:nvPr/>
        </p:nvSpPr>
        <p:spPr bwMode="auto">
          <a:xfrm>
            <a:off x="8540316" y="473643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Tree>
    <p:extLst>
      <p:ext uri="{BB962C8B-B14F-4D97-AF65-F5344CB8AC3E}">
        <p14:creationId xmlns:p14="http://schemas.microsoft.com/office/powerpoint/2010/main" val="348248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p:cNvSpPr/>
          <p:nvPr/>
        </p:nvSpPr>
        <p:spPr bwMode="auto">
          <a:xfrm>
            <a:off x="1669002" y="900344"/>
            <a:ext cx="6019060"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latin typeface="Arial" charset="0"/>
                <a:ea typeface="ＭＳ Ｐゴシック" pitchFamily="96" charset="-128"/>
              </a:rPr>
              <a:t>TABLE 1</a:t>
            </a:r>
          </a:p>
        </p:txBody>
      </p:sp>
      <p:sp>
        <p:nvSpPr>
          <p:cNvPr id="3" name="Oval 2"/>
          <p:cNvSpPr/>
          <p:nvPr/>
        </p:nvSpPr>
        <p:spPr bwMode="auto">
          <a:xfrm>
            <a:off x="4804088"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900" b="1" i="0" u="none" strike="noStrike" cap="none" normalizeH="0" baseline="0" dirty="0">
              <a:ln>
                <a:noFill/>
              </a:ln>
              <a:solidFill>
                <a:schemeClr val="tx1"/>
              </a:solidFill>
              <a:effectLst/>
              <a:latin typeface="Arial" charset="0"/>
              <a:ea typeface="ＭＳ Ｐゴシック" pitchFamily="96" charset="-128"/>
            </a:endParaRPr>
          </a:p>
        </p:txBody>
      </p:sp>
      <p:sp>
        <p:nvSpPr>
          <p:cNvPr id="4" name="Oval 3"/>
          <p:cNvSpPr/>
          <p:nvPr/>
        </p:nvSpPr>
        <p:spPr bwMode="auto">
          <a:xfrm>
            <a:off x="5527195"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 name="Oval 4"/>
          <p:cNvSpPr/>
          <p:nvPr/>
        </p:nvSpPr>
        <p:spPr bwMode="auto">
          <a:xfrm>
            <a:off x="4080981"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 name="Oval 5"/>
          <p:cNvSpPr/>
          <p:nvPr/>
        </p:nvSpPr>
        <p:spPr bwMode="auto">
          <a:xfrm>
            <a:off x="6973409"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 name="Oval 6"/>
          <p:cNvSpPr/>
          <p:nvPr/>
        </p:nvSpPr>
        <p:spPr bwMode="auto">
          <a:xfrm>
            <a:off x="6250302"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8" name="Oval 7"/>
          <p:cNvSpPr/>
          <p:nvPr/>
        </p:nvSpPr>
        <p:spPr bwMode="auto">
          <a:xfrm>
            <a:off x="3357874"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9" name="Oval 8"/>
          <p:cNvSpPr/>
          <p:nvPr/>
        </p:nvSpPr>
        <p:spPr bwMode="auto">
          <a:xfrm>
            <a:off x="2634767" y="2567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0" name="Oval 9"/>
          <p:cNvSpPr/>
          <p:nvPr/>
        </p:nvSpPr>
        <p:spPr bwMode="auto">
          <a:xfrm>
            <a:off x="1911660" y="2567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1" name="Rectangle: Rounded Corners 10"/>
          <p:cNvSpPr/>
          <p:nvPr/>
        </p:nvSpPr>
        <p:spPr bwMode="auto">
          <a:xfrm rot="16200000">
            <a:off x="-635218" y="3159063"/>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2</a:t>
            </a:r>
          </a:p>
        </p:txBody>
      </p:sp>
      <p:sp>
        <p:nvSpPr>
          <p:cNvPr id="23" name="Oval 22"/>
          <p:cNvSpPr/>
          <p:nvPr/>
        </p:nvSpPr>
        <p:spPr bwMode="auto">
          <a:xfrm>
            <a:off x="116512" y="1785150"/>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5" name="Oval 24"/>
          <p:cNvSpPr/>
          <p:nvPr/>
        </p:nvSpPr>
        <p:spPr bwMode="auto">
          <a:xfrm>
            <a:off x="116512" y="2385890"/>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6" name="Oval 25"/>
          <p:cNvSpPr/>
          <p:nvPr/>
        </p:nvSpPr>
        <p:spPr bwMode="auto">
          <a:xfrm>
            <a:off x="116512" y="2986630"/>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7" name="Oval 26"/>
          <p:cNvSpPr/>
          <p:nvPr/>
        </p:nvSpPr>
        <p:spPr bwMode="auto">
          <a:xfrm>
            <a:off x="116512" y="3587370"/>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8" name="Oval 27"/>
          <p:cNvSpPr/>
          <p:nvPr/>
        </p:nvSpPr>
        <p:spPr bwMode="auto">
          <a:xfrm>
            <a:off x="116512" y="4188110"/>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29" name="Oval 28"/>
          <p:cNvSpPr/>
          <p:nvPr/>
        </p:nvSpPr>
        <p:spPr bwMode="auto">
          <a:xfrm>
            <a:off x="116512" y="478885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6" name="Oval 35"/>
          <p:cNvSpPr/>
          <p:nvPr/>
        </p:nvSpPr>
        <p:spPr bwMode="auto">
          <a:xfrm>
            <a:off x="1669002" y="238589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7" name="Oval 36"/>
          <p:cNvSpPr/>
          <p:nvPr/>
        </p:nvSpPr>
        <p:spPr bwMode="auto">
          <a:xfrm>
            <a:off x="1669002" y="298663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8" name="Oval 37"/>
          <p:cNvSpPr/>
          <p:nvPr/>
        </p:nvSpPr>
        <p:spPr bwMode="auto">
          <a:xfrm>
            <a:off x="1669002" y="358737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39" name="Oval 38"/>
          <p:cNvSpPr/>
          <p:nvPr/>
        </p:nvSpPr>
        <p:spPr bwMode="auto">
          <a:xfrm>
            <a:off x="1669002" y="418811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0" name="Oval 39"/>
          <p:cNvSpPr/>
          <p:nvPr/>
        </p:nvSpPr>
        <p:spPr bwMode="auto">
          <a:xfrm>
            <a:off x="1669002" y="478885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1" name="Oval 40"/>
          <p:cNvSpPr/>
          <p:nvPr/>
        </p:nvSpPr>
        <p:spPr bwMode="auto">
          <a:xfrm>
            <a:off x="1669002" y="1730230"/>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2" name="Rectangle: Rounded Corners 41"/>
          <p:cNvSpPr/>
          <p:nvPr/>
        </p:nvSpPr>
        <p:spPr bwMode="auto">
          <a:xfrm rot="16200000">
            <a:off x="1710347" y="3148945"/>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3</a:t>
            </a:r>
          </a:p>
        </p:txBody>
      </p:sp>
      <p:sp>
        <p:nvSpPr>
          <p:cNvPr id="43" name="Oval 42"/>
          <p:cNvSpPr/>
          <p:nvPr/>
        </p:nvSpPr>
        <p:spPr bwMode="auto">
          <a:xfrm>
            <a:off x="2462077" y="177503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4" name="Oval 43"/>
          <p:cNvSpPr/>
          <p:nvPr/>
        </p:nvSpPr>
        <p:spPr bwMode="auto">
          <a:xfrm>
            <a:off x="2462077" y="237577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5" name="Oval 44"/>
          <p:cNvSpPr/>
          <p:nvPr/>
        </p:nvSpPr>
        <p:spPr bwMode="auto">
          <a:xfrm>
            <a:off x="2462077" y="29765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6" name="Oval 45"/>
          <p:cNvSpPr/>
          <p:nvPr/>
        </p:nvSpPr>
        <p:spPr bwMode="auto">
          <a:xfrm>
            <a:off x="2462077" y="357725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7" name="Oval 46"/>
          <p:cNvSpPr/>
          <p:nvPr/>
        </p:nvSpPr>
        <p:spPr bwMode="auto">
          <a:xfrm>
            <a:off x="2462077" y="4177992"/>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8" name="Oval 47"/>
          <p:cNvSpPr/>
          <p:nvPr/>
        </p:nvSpPr>
        <p:spPr bwMode="auto">
          <a:xfrm>
            <a:off x="2462077" y="477873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49" name="Oval 48"/>
          <p:cNvSpPr/>
          <p:nvPr/>
        </p:nvSpPr>
        <p:spPr bwMode="auto">
          <a:xfrm>
            <a:off x="4014567" y="237577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0" name="Oval 49"/>
          <p:cNvSpPr/>
          <p:nvPr/>
        </p:nvSpPr>
        <p:spPr bwMode="auto">
          <a:xfrm>
            <a:off x="4014567" y="297651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1" name="Oval 50"/>
          <p:cNvSpPr/>
          <p:nvPr/>
        </p:nvSpPr>
        <p:spPr bwMode="auto">
          <a:xfrm>
            <a:off x="4014567" y="3577254"/>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2" name="Oval 51"/>
          <p:cNvSpPr/>
          <p:nvPr/>
        </p:nvSpPr>
        <p:spPr bwMode="auto">
          <a:xfrm>
            <a:off x="4014567" y="417799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3" name="Oval 52"/>
          <p:cNvSpPr/>
          <p:nvPr/>
        </p:nvSpPr>
        <p:spPr bwMode="auto">
          <a:xfrm>
            <a:off x="4014567" y="4778734"/>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4" name="Oval 53"/>
          <p:cNvSpPr/>
          <p:nvPr/>
        </p:nvSpPr>
        <p:spPr bwMode="auto">
          <a:xfrm>
            <a:off x="4014567" y="1720112"/>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5" name="Rectangle: Rounded Corners 54"/>
          <p:cNvSpPr/>
          <p:nvPr/>
        </p:nvSpPr>
        <p:spPr bwMode="auto">
          <a:xfrm rot="16200000">
            <a:off x="3999856" y="3122308"/>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4</a:t>
            </a:r>
          </a:p>
        </p:txBody>
      </p:sp>
      <p:sp>
        <p:nvSpPr>
          <p:cNvPr id="56" name="Oval 55"/>
          <p:cNvSpPr/>
          <p:nvPr/>
        </p:nvSpPr>
        <p:spPr bwMode="auto">
          <a:xfrm>
            <a:off x="4751586" y="174839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7" name="Oval 56"/>
          <p:cNvSpPr/>
          <p:nvPr/>
        </p:nvSpPr>
        <p:spPr bwMode="auto">
          <a:xfrm>
            <a:off x="4751586" y="234913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8" name="Oval 57"/>
          <p:cNvSpPr/>
          <p:nvPr/>
        </p:nvSpPr>
        <p:spPr bwMode="auto">
          <a:xfrm>
            <a:off x="4751586" y="294987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59" name="Oval 58"/>
          <p:cNvSpPr/>
          <p:nvPr/>
        </p:nvSpPr>
        <p:spPr bwMode="auto">
          <a:xfrm>
            <a:off x="4751586" y="355061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0" name="Oval 59"/>
          <p:cNvSpPr/>
          <p:nvPr/>
        </p:nvSpPr>
        <p:spPr bwMode="auto">
          <a:xfrm>
            <a:off x="4751586" y="415135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1" name="Oval 60"/>
          <p:cNvSpPr/>
          <p:nvPr/>
        </p:nvSpPr>
        <p:spPr bwMode="auto">
          <a:xfrm>
            <a:off x="4751586" y="4752097"/>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2" name="Oval 61"/>
          <p:cNvSpPr/>
          <p:nvPr/>
        </p:nvSpPr>
        <p:spPr bwMode="auto">
          <a:xfrm>
            <a:off x="6304076" y="2349137"/>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3" name="Oval 62"/>
          <p:cNvSpPr/>
          <p:nvPr/>
        </p:nvSpPr>
        <p:spPr bwMode="auto">
          <a:xfrm>
            <a:off x="6304076" y="294987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4" name="Oval 63"/>
          <p:cNvSpPr/>
          <p:nvPr/>
        </p:nvSpPr>
        <p:spPr bwMode="auto">
          <a:xfrm>
            <a:off x="6304076" y="3550617"/>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5" name="Oval 64"/>
          <p:cNvSpPr/>
          <p:nvPr/>
        </p:nvSpPr>
        <p:spPr bwMode="auto">
          <a:xfrm>
            <a:off x="6304076" y="415135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6" name="Oval 65"/>
          <p:cNvSpPr/>
          <p:nvPr/>
        </p:nvSpPr>
        <p:spPr bwMode="auto">
          <a:xfrm>
            <a:off x="6304076" y="475209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7" name="Oval 66"/>
          <p:cNvSpPr/>
          <p:nvPr/>
        </p:nvSpPr>
        <p:spPr bwMode="auto">
          <a:xfrm>
            <a:off x="6304076" y="169347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68" name="Rectangle: Rounded Corners 67"/>
          <p:cNvSpPr/>
          <p:nvPr/>
        </p:nvSpPr>
        <p:spPr bwMode="auto">
          <a:xfrm rot="16200000">
            <a:off x="6215200" y="3174728"/>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5</a:t>
            </a:r>
          </a:p>
        </p:txBody>
      </p:sp>
      <p:sp>
        <p:nvSpPr>
          <p:cNvPr id="69" name="Oval 68"/>
          <p:cNvSpPr/>
          <p:nvPr/>
        </p:nvSpPr>
        <p:spPr bwMode="auto">
          <a:xfrm>
            <a:off x="6966930" y="180081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0" name="Oval 69"/>
          <p:cNvSpPr/>
          <p:nvPr/>
        </p:nvSpPr>
        <p:spPr bwMode="auto">
          <a:xfrm>
            <a:off x="6966930" y="240155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1" name="Oval 70"/>
          <p:cNvSpPr/>
          <p:nvPr/>
        </p:nvSpPr>
        <p:spPr bwMode="auto">
          <a:xfrm>
            <a:off x="6966930" y="300229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2" name="Oval 71"/>
          <p:cNvSpPr/>
          <p:nvPr/>
        </p:nvSpPr>
        <p:spPr bwMode="auto">
          <a:xfrm>
            <a:off x="6966930" y="360303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3" name="Oval 72"/>
          <p:cNvSpPr/>
          <p:nvPr/>
        </p:nvSpPr>
        <p:spPr bwMode="auto">
          <a:xfrm>
            <a:off x="6966930" y="4203775"/>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4" name="Oval 73"/>
          <p:cNvSpPr/>
          <p:nvPr/>
        </p:nvSpPr>
        <p:spPr bwMode="auto">
          <a:xfrm>
            <a:off x="6966930" y="4804517"/>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5" name="Oval 74"/>
          <p:cNvSpPr/>
          <p:nvPr/>
        </p:nvSpPr>
        <p:spPr bwMode="auto">
          <a:xfrm>
            <a:off x="8519420" y="2401557"/>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6" name="Oval 75"/>
          <p:cNvSpPr/>
          <p:nvPr/>
        </p:nvSpPr>
        <p:spPr bwMode="auto">
          <a:xfrm>
            <a:off x="8519420" y="300229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7" name="Oval 76"/>
          <p:cNvSpPr/>
          <p:nvPr/>
        </p:nvSpPr>
        <p:spPr bwMode="auto">
          <a:xfrm>
            <a:off x="8519420" y="3603037"/>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8" name="Oval 77"/>
          <p:cNvSpPr/>
          <p:nvPr/>
        </p:nvSpPr>
        <p:spPr bwMode="auto">
          <a:xfrm>
            <a:off x="8519420" y="420377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9" name="Oval 78"/>
          <p:cNvSpPr/>
          <p:nvPr/>
        </p:nvSpPr>
        <p:spPr bwMode="auto">
          <a:xfrm>
            <a:off x="8519420" y="4804517"/>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80" name="Oval 79"/>
          <p:cNvSpPr/>
          <p:nvPr/>
        </p:nvSpPr>
        <p:spPr bwMode="auto">
          <a:xfrm>
            <a:off x="8519420" y="1745895"/>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Tree>
    <p:extLst>
      <p:ext uri="{BB962C8B-B14F-4D97-AF65-F5344CB8AC3E}">
        <p14:creationId xmlns:p14="http://schemas.microsoft.com/office/powerpoint/2010/main" val="4036311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p:cNvSpPr/>
          <p:nvPr/>
        </p:nvSpPr>
        <p:spPr bwMode="auto">
          <a:xfrm>
            <a:off x="1340528" y="900344"/>
            <a:ext cx="6622742"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latin typeface="Arial" charset="0"/>
                <a:ea typeface="ＭＳ Ｐゴシック" pitchFamily="96" charset="-128"/>
              </a:rPr>
              <a:t>TABLE 1</a:t>
            </a:r>
          </a:p>
        </p:txBody>
      </p:sp>
      <p:sp>
        <p:nvSpPr>
          <p:cNvPr id="9" name="Oval 8"/>
          <p:cNvSpPr/>
          <p:nvPr/>
        </p:nvSpPr>
        <p:spPr bwMode="auto">
          <a:xfrm>
            <a:off x="749795" y="2265657"/>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ea typeface="ＭＳ Ｐゴシック" pitchFamily="96" charset="-128"/>
              </a:rPr>
              <a:t>TABLE 2</a:t>
            </a:r>
          </a:p>
        </p:txBody>
      </p:sp>
      <p:sp>
        <p:nvSpPr>
          <p:cNvPr id="10" name="Oval 9"/>
          <p:cNvSpPr/>
          <p:nvPr/>
        </p:nvSpPr>
        <p:spPr bwMode="auto">
          <a:xfrm>
            <a:off x="2581180" y="4480255"/>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000" dirty="0">
                <a:latin typeface="Arial" charset="0"/>
                <a:ea typeface="ＭＳ Ｐゴシック" pitchFamily="96" charset="-128"/>
              </a:rPr>
              <a:t>TABLE 3</a:t>
            </a:r>
          </a:p>
        </p:txBody>
      </p:sp>
      <p:sp>
        <p:nvSpPr>
          <p:cNvPr id="11" name="Oval 10"/>
          <p:cNvSpPr/>
          <p:nvPr/>
        </p:nvSpPr>
        <p:spPr bwMode="auto">
          <a:xfrm>
            <a:off x="4044721" y="2186115"/>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000" dirty="0">
                <a:latin typeface="Arial" charset="0"/>
                <a:ea typeface="ＭＳ Ｐゴシック" pitchFamily="96" charset="-128"/>
              </a:rPr>
              <a:t>TABLE 4</a:t>
            </a:r>
          </a:p>
        </p:txBody>
      </p:sp>
      <p:sp>
        <p:nvSpPr>
          <p:cNvPr id="12" name="Oval 11"/>
          <p:cNvSpPr/>
          <p:nvPr/>
        </p:nvSpPr>
        <p:spPr bwMode="auto">
          <a:xfrm>
            <a:off x="5565835" y="4558742"/>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2000" dirty="0">
                <a:latin typeface="Arial" charset="0"/>
                <a:ea typeface="ＭＳ Ｐゴシック" pitchFamily="96" charset="-128"/>
              </a:rPr>
              <a:t>TABLE 5</a:t>
            </a:r>
          </a:p>
        </p:txBody>
      </p:sp>
      <p:sp>
        <p:nvSpPr>
          <p:cNvPr id="13" name="Oval 12"/>
          <p:cNvSpPr/>
          <p:nvPr/>
        </p:nvSpPr>
        <p:spPr bwMode="auto">
          <a:xfrm>
            <a:off x="7018946" y="2265657"/>
            <a:ext cx="1509572" cy="1509572"/>
          </a:xfrm>
          <a:prstGeom prst="ellipse">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GB" sz="1800" dirty="0">
                <a:latin typeface="Arial" charset="0"/>
                <a:ea typeface="ＭＳ Ｐゴシック" pitchFamily="96" charset="-128"/>
              </a:rPr>
              <a:t>TABLE 6</a:t>
            </a:r>
          </a:p>
        </p:txBody>
      </p:sp>
      <p:sp>
        <p:nvSpPr>
          <p:cNvPr id="14" name="Oval 13"/>
          <p:cNvSpPr/>
          <p:nvPr/>
        </p:nvSpPr>
        <p:spPr bwMode="auto">
          <a:xfrm>
            <a:off x="8353887" y="116831"/>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15" name="Oval 14"/>
          <p:cNvSpPr/>
          <p:nvPr/>
        </p:nvSpPr>
        <p:spPr bwMode="auto">
          <a:xfrm>
            <a:off x="7630780" y="11683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Tree>
    <p:extLst>
      <p:ext uri="{BB962C8B-B14F-4D97-AF65-F5344CB8AC3E}">
        <p14:creationId xmlns:p14="http://schemas.microsoft.com/office/powerpoint/2010/main" val="4212614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p:cNvSpPr/>
          <p:nvPr/>
        </p:nvSpPr>
        <p:spPr bwMode="auto">
          <a:xfrm>
            <a:off x="512156" y="1092692"/>
            <a:ext cx="3056665"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1</a:t>
            </a:r>
          </a:p>
        </p:txBody>
      </p:sp>
      <p:sp>
        <p:nvSpPr>
          <p:cNvPr id="3" name="Rectangle: Rounded Corners 2"/>
          <p:cNvSpPr/>
          <p:nvPr/>
        </p:nvSpPr>
        <p:spPr bwMode="auto">
          <a:xfrm>
            <a:off x="4801550" y="1825089"/>
            <a:ext cx="3056665"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2</a:t>
            </a:r>
          </a:p>
        </p:txBody>
      </p:sp>
      <p:sp>
        <p:nvSpPr>
          <p:cNvPr id="4" name="Rectangle: Rounded Corners 3"/>
          <p:cNvSpPr/>
          <p:nvPr/>
        </p:nvSpPr>
        <p:spPr bwMode="auto">
          <a:xfrm>
            <a:off x="4810850" y="4204129"/>
            <a:ext cx="3056665"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3</a:t>
            </a:r>
          </a:p>
        </p:txBody>
      </p:sp>
      <p:sp>
        <p:nvSpPr>
          <p:cNvPr id="5" name="Rectangle: Rounded Corners 4"/>
          <p:cNvSpPr/>
          <p:nvPr/>
        </p:nvSpPr>
        <p:spPr bwMode="auto">
          <a:xfrm>
            <a:off x="485844" y="4985179"/>
            <a:ext cx="3056665"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4</a:t>
            </a:r>
          </a:p>
        </p:txBody>
      </p:sp>
      <p:sp>
        <p:nvSpPr>
          <p:cNvPr id="6" name="Oval 5"/>
          <p:cNvSpPr/>
          <p:nvPr/>
        </p:nvSpPr>
        <p:spPr bwMode="auto">
          <a:xfrm>
            <a:off x="8353887" y="116831"/>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 name="Oval 6"/>
          <p:cNvSpPr/>
          <p:nvPr/>
        </p:nvSpPr>
        <p:spPr bwMode="auto">
          <a:xfrm>
            <a:off x="7630780" y="11683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Tree>
    <p:extLst>
      <p:ext uri="{BB962C8B-B14F-4D97-AF65-F5344CB8AC3E}">
        <p14:creationId xmlns:p14="http://schemas.microsoft.com/office/powerpoint/2010/main" val="2129129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p:cNvSpPr/>
          <p:nvPr/>
        </p:nvSpPr>
        <p:spPr bwMode="auto">
          <a:xfrm>
            <a:off x="1669002" y="900344"/>
            <a:ext cx="6019060"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latin typeface="Arial" charset="0"/>
                <a:ea typeface="ＭＳ Ｐゴシック" pitchFamily="96" charset="-128"/>
              </a:rPr>
              <a:t>TABLE 1</a:t>
            </a:r>
          </a:p>
        </p:txBody>
      </p:sp>
      <p:sp>
        <p:nvSpPr>
          <p:cNvPr id="3" name="Rectangle: Rounded Corners 2"/>
          <p:cNvSpPr/>
          <p:nvPr/>
        </p:nvSpPr>
        <p:spPr bwMode="auto">
          <a:xfrm rot="16200000">
            <a:off x="-635218" y="3159063"/>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2</a:t>
            </a:r>
          </a:p>
        </p:txBody>
      </p:sp>
      <p:sp>
        <p:nvSpPr>
          <p:cNvPr id="4" name="Rectangle: Rounded Corners 3"/>
          <p:cNvSpPr/>
          <p:nvPr/>
        </p:nvSpPr>
        <p:spPr bwMode="auto">
          <a:xfrm>
            <a:off x="1669002" y="5324566"/>
            <a:ext cx="6019060"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latin typeface="Arial" charset="0"/>
                <a:ea typeface="ＭＳ Ｐゴシック" pitchFamily="96" charset="-128"/>
              </a:rPr>
              <a:t>TABLE 3</a:t>
            </a:r>
          </a:p>
        </p:txBody>
      </p:sp>
      <p:sp>
        <p:nvSpPr>
          <p:cNvPr id="5" name="Rectangle: Rounded Corners 4"/>
          <p:cNvSpPr/>
          <p:nvPr/>
        </p:nvSpPr>
        <p:spPr bwMode="auto">
          <a:xfrm rot="16200000">
            <a:off x="6242756" y="3074740"/>
            <a:ext cx="3699581"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4</a:t>
            </a:r>
          </a:p>
        </p:txBody>
      </p:sp>
      <p:sp>
        <p:nvSpPr>
          <p:cNvPr id="6" name="Oval 5"/>
          <p:cNvSpPr/>
          <p:nvPr/>
        </p:nvSpPr>
        <p:spPr bwMode="auto">
          <a:xfrm>
            <a:off x="8353887" y="116831"/>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7" name="Oval 6"/>
          <p:cNvSpPr/>
          <p:nvPr/>
        </p:nvSpPr>
        <p:spPr bwMode="auto">
          <a:xfrm>
            <a:off x="7630780" y="11683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Tree>
    <p:extLst>
      <p:ext uri="{BB962C8B-B14F-4D97-AF65-F5344CB8AC3E}">
        <p14:creationId xmlns:p14="http://schemas.microsoft.com/office/powerpoint/2010/main" val="85028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p:cNvSpPr/>
          <p:nvPr/>
        </p:nvSpPr>
        <p:spPr bwMode="auto">
          <a:xfrm>
            <a:off x="1669002" y="900344"/>
            <a:ext cx="6019060"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latin typeface="Arial" charset="0"/>
                <a:ea typeface="ＭＳ Ｐゴシック" pitchFamily="96" charset="-128"/>
              </a:rPr>
              <a:t>TABLE 1</a:t>
            </a:r>
          </a:p>
        </p:txBody>
      </p:sp>
      <p:sp>
        <p:nvSpPr>
          <p:cNvPr id="3" name="Rectangle: Rounded Corners 2"/>
          <p:cNvSpPr/>
          <p:nvPr/>
        </p:nvSpPr>
        <p:spPr bwMode="auto">
          <a:xfrm rot="16200000">
            <a:off x="-635218" y="3159063"/>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2</a:t>
            </a:r>
          </a:p>
        </p:txBody>
      </p:sp>
      <p:sp>
        <p:nvSpPr>
          <p:cNvPr id="4" name="Rectangle: Rounded Corners 3"/>
          <p:cNvSpPr/>
          <p:nvPr/>
        </p:nvSpPr>
        <p:spPr bwMode="auto">
          <a:xfrm rot="16200000">
            <a:off x="1710347" y="3148945"/>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3</a:t>
            </a:r>
          </a:p>
        </p:txBody>
      </p:sp>
      <p:sp>
        <p:nvSpPr>
          <p:cNvPr id="5" name="Rectangle: Rounded Corners 4"/>
          <p:cNvSpPr/>
          <p:nvPr/>
        </p:nvSpPr>
        <p:spPr bwMode="auto">
          <a:xfrm rot="16200000">
            <a:off x="3999856" y="3122308"/>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4</a:t>
            </a:r>
          </a:p>
        </p:txBody>
      </p:sp>
      <p:sp>
        <p:nvSpPr>
          <p:cNvPr id="6" name="Rectangle: Rounded Corners 5"/>
          <p:cNvSpPr/>
          <p:nvPr/>
        </p:nvSpPr>
        <p:spPr bwMode="auto">
          <a:xfrm rot="16200000">
            <a:off x="6215200" y="3174728"/>
            <a:ext cx="3606366" cy="724641"/>
          </a:xfrm>
          <a:prstGeom prst="roundRect">
            <a:avLst/>
          </a:prstGeom>
          <a:solidFill>
            <a:schemeClr val="bg2">
              <a:lumMod val="20000"/>
              <a:lumOff val="80000"/>
            </a:schemeClr>
          </a:solidFill>
          <a:ln w="9525"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2000" dirty="0">
                <a:latin typeface="Arial" charset="0"/>
                <a:ea typeface="ＭＳ Ｐゴシック" pitchFamily="96" charset="-128"/>
              </a:rPr>
              <a:t>TABLE 5</a:t>
            </a:r>
          </a:p>
        </p:txBody>
      </p:sp>
      <p:sp>
        <p:nvSpPr>
          <p:cNvPr id="7" name="Oval 6"/>
          <p:cNvSpPr/>
          <p:nvPr/>
        </p:nvSpPr>
        <p:spPr bwMode="auto">
          <a:xfrm>
            <a:off x="8353887" y="116831"/>
            <a:ext cx="550416" cy="550416"/>
          </a:xfrm>
          <a:prstGeom prst="ellipse">
            <a:avLst/>
          </a:prstGeom>
          <a:solidFill>
            <a:srgbClr val="D6E3F2"/>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
        <p:nvSpPr>
          <p:cNvPr id="8" name="Oval 7"/>
          <p:cNvSpPr/>
          <p:nvPr/>
        </p:nvSpPr>
        <p:spPr bwMode="auto">
          <a:xfrm>
            <a:off x="7630780" y="116831"/>
            <a:ext cx="550416" cy="550416"/>
          </a:xfrm>
          <a:prstGeom prst="ellipse">
            <a:avLst/>
          </a:prstGeom>
          <a:solidFill>
            <a:srgbClr val="F3D5ED"/>
          </a:solidFill>
          <a:ln w="9525" cap="flat" cmpd="sng" algn="ctr">
            <a:solidFill>
              <a:srgbClr val="B2B2B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Arial" charset="0"/>
              <a:ea typeface="ＭＳ Ｐゴシック" pitchFamily="96" charset="-128"/>
            </a:endParaRPr>
          </a:p>
        </p:txBody>
      </p:sp>
    </p:spTree>
    <p:extLst>
      <p:ext uri="{BB962C8B-B14F-4D97-AF65-F5344CB8AC3E}">
        <p14:creationId xmlns:p14="http://schemas.microsoft.com/office/powerpoint/2010/main" val="2269028447"/>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TotalTime>
  <Words>258</Words>
  <Application>Microsoft Office PowerPoint</Application>
  <PresentationFormat>On-screen Show (4:3)</PresentationFormat>
  <Paragraphs>58</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ＭＳ Ｐゴシック</vt:lpstr>
      <vt:lpstr>ＭＳ Ｐゴシック</vt:lpstr>
      <vt:lpstr>Arial</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Rachael Boynton</cp:lastModifiedBy>
  <cp:revision>112</cp:revision>
  <dcterms:created xsi:type="dcterms:W3CDTF">2007-10-25T13:20:16Z</dcterms:created>
  <dcterms:modified xsi:type="dcterms:W3CDTF">2017-07-05T13:53:06Z</dcterms:modified>
</cp:coreProperties>
</file>