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76437"/>
    <a:srgbClr val="02307C"/>
    <a:srgbClr val="0347B5"/>
    <a:srgbClr val="0350D1"/>
    <a:srgbClr val="00117E"/>
    <a:srgbClr val="0000CC"/>
    <a:srgbClr val="4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9" autoAdjust="0"/>
    <p:restoredTop sz="90929"/>
  </p:normalViewPr>
  <p:slideViewPr>
    <p:cSldViewPr snapToGrid="0">
      <p:cViewPr>
        <p:scale>
          <a:sx n="77" d="100"/>
          <a:sy n="77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1ABBC26-DFBA-4964-9B88-4F693EA08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3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709B3C-E53A-4829-8AEC-E2B81C3620DE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9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C2A95E-DAAC-486B-B8C0-F304EDDBBFF7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8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05CC2C-448E-48BC-817F-3066EAB77F45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775DC2-B449-47E2-8EB5-BA4ABCE599D5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50AA73-1881-4FC0-A079-9399F4671FA7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8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66AC93-B85D-40DC-875D-EA2C56F43D7D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8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A318FB-E040-423B-84CB-3A01A1C988ED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4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3A6C18-5740-432C-9E75-8254B96A2E10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8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G_196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6050"/>
            <a:ext cx="7772400" cy="1143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ea typeface="ＭＳ Ｐゴシック" pitchFamily="-16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668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bg1"/>
                </a:solidFill>
                <a:ea typeface="ＭＳ Ｐゴシック" pitchFamily="-16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82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84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0350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93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1696953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0D4B6DD-D8A5-49F1-8179-167EEC3A59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18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63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86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MG_1965-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3963" y="274638"/>
            <a:ext cx="6192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3963" y="1600200"/>
            <a:ext cx="6192837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613" y="523875"/>
            <a:ext cx="7772400" cy="11430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r>
              <a:rPr lang="en-US" altLang="en-US">
                <a:solidFill>
                  <a:srgbClr val="576437"/>
                </a:solidFill>
                <a:ea typeface="MS PGothic" panose="020B0600070205080204" pitchFamily="34" charset="-128"/>
              </a:rPr>
              <a:t>Daffodil template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</a:t>
            </a:r>
            <a:r>
              <a:rPr lang="en-US" altLang="en-US" smtClean="0">
                <a:solidFill>
                  <a:srgbClr val="576437"/>
                </a:solidFill>
              </a:rPr>
              <a:t>xa</a:t>
            </a:r>
            <a:r>
              <a:rPr lang="en-US" altLang="en-US" smtClean="0">
                <a:solidFill>
                  <a:schemeClr val="tx2"/>
                </a:solidFill>
              </a:rPr>
              <a:t>mple bullet point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91063" y="2787650"/>
            <a:ext cx="827087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67388" y="2787650"/>
            <a:ext cx="827087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638550" y="4402138"/>
            <a:ext cx="827088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06938" y="4402138"/>
            <a:ext cx="827087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75325" y="4402138"/>
            <a:ext cx="827088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45300" y="4402138"/>
            <a:ext cx="827088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827838" y="2787650"/>
            <a:ext cx="827087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622675" y="2787650"/>
            <a:ext cx="827088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395663" y="2147888"/>
            <a:ext cx="1268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721225" y="2025650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670550" y="2147888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951663" y="20256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819525" y="376237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711700" y="3762375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700713" y="3640138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781800" y="3638550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2171700" y="1804988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804988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0" y="1600200"/>
            <a:ext cx="3749675" cy="4933950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2292" name="Picture 7" descr="IMG_1965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671638"/>
            <a:ext cx="1963738" cy="2355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963" y="274638"/>
            <a:ext cx="6192837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2805113" y="1643063"/>
          <a:ext cx="5730875" cy="3267075"/>
        </p:xfrm>
        <a:graphic>
          <a:graphicData uri="http://schemas.openxmlformats.org/drawingml/2006/table">
            <a:tbl>
              <a:tblPr/>
              <a:tblGrid>
                <a:gridCol w="2865437"/>
                <a:gridCol w="2865438"/>
              </a:tblGrid>
              <a:tr h="509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85" marB="46785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589213" y="5067300"/>
            <a:ext cx="616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cs typeface="Arial" panose="020B0604020202020204" pitchFamily="34" charset="0"/>
              </a:rPr>
            </a:br>
            <a:r>
              <a:rPr lang="en-GB" altLang="en-US" sz="1800"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9413" y="274638"/>
            <a:ext cx="71501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Examples of default styles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3963" y="1600200"/>
            <a:ext cx="3529012" cy="4933950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6248400" y="1797050"/>
          <a:ext cx="2387600" cy="1892300"/>
        </p:xfrm>
        <a:graphic>
          <a:graphicData uri="http://schemas.openxmlformats.org/drawingml/2006/table">
            <a:tbl>
              <a:tblPr/>
              <a:tblGrid>
                <a:gridCol w="1193800"/>
                <a:gridCol w="1193800"/>
              </a:tblGrid>
              <a:tr h="94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243263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534D53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rgbClr val="534D53"/>
              </a:solidFill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122988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rgbClr val="534D53"/>
                </a:solidFill>
                <a:latin typeface="Arial" charset="0"/>
                <a:ea typeface="ＭＳ Ｐゴシック" pitchFamily="-16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>
                <a:solidFill>
                  <a:srgbClr val="534D53"/>
                </a:solidFill>
                <a:latin typeface="Arial" charset="0"/>
                <a:ea typeface="ＭＳ Ｐゴシック" pitchFamily="-16" charset="-128"/>
                <a:cs typeface="Arial" charset="0"/>
              </a:rPr>
              <a:t>With shadow</a:t>
            </a:r>
            <a:endParaRPr lang="en-US">
              <a:solidFill>
                <a:srgbClr val="534D53"/>
              </a:solidFill>
              <a:latin typeface="Arial" charset="0"/>
              <a:ea typeface="ＭＳ Ｐゴシック" pitchFamily="-16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1695450" y="5022850"/>
            <a:ext cx="6519863" cy="10287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262188" y="1358900"/>
            <a:ext cx="647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2393950" y="2930525"/>
            <a:ext cx="30876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web site provided that it is not for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715000" y="2930525"/>
            <a:ext cx="30035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them onto file sharing networks like Slideshare, Myspace, Facebook, 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814513" y="5405438"/>
            <a:ext cx="71643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260600" y="2189163"/>
            <a:ext cx="660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0763E"/>
      </a:dk1>
      <a:lt1>
        <a:srgbClr val="FFFFFF"/>
      </a:lt1>
      <a:dk2>
        <a:srgbClr val="576437"/>
      </a:dk2>
      <a:lt2>
        <a:srgbClr val="969696"/>
      </a:lt2>
      <a:accent1>
        <a:srgbClr val="FBEC56"/>
      </a:accent1>
      <a:accent2>
        <a:srgbClr val="DC814F"/>
      </a:accent2>
      <a:accent3>
        <a:srgbClr val="FFFFFF"/>
      </a:accent3>
      <a:accent4>
        <a:srgbClr val="516434"/>
      </a:accent4>
      <a:accent5>
        <a:srgbClr val="FDF4B4"/>
      </a:accent5>
      <a:accent6>
        <a:srgbClr val="C77447"/>
      </a:accent6>
      <a:hlink>
        <a:srgbClr val="C34E36"/>
      </a:hlink>
      <a:folHlink>
        <a:srgbClr val="79855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245</Words>
  <Application>Microsoft Office PowerPoint</Application>
  <PresentationFormat>On-screen Show (4:3)</PresentationFormat>
  <Paragraphs>76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PGothic</vt:lpstr>
      <vt:lpstr>Wingdings</vt:lpstr>
      <vt:lpstr>Default Design</vt:lpstr>
      <vt:lpstr>Microsoft Graph Chart</vt:lpstr>
      <vt:lpstr>Daffodil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Daffodil template</dc:title>
  <dc:creator>Presentation Magazine</dc:creator>
  <cp:lastModifiedBy>Jonty Pearce</cp:lastModifiedBy>
  <cp:revision>80</cp:revision>
  <dcterms:created xsi:type="dcterms:W3CDTF">2010-09-06T21:45:52Z</dcterms:created>
  <dcterms:modified xsi:type="dcterms:W3CDTF">2015-02-22T11:16:17Z</dcterms:modified>
</cp:coreProperties>
</file>