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1BF"/>
    <a:srgbClr val="26911F"/>
    <a:srgbClr val="FFCC33"/>
    <a:srgbClr val="FFFF99"/>
    <a:srgbClr val="C0E7FA"/>
    <a:srgbClr val="E878B5"/>
    <a:srgbClr val="7958A3"/>
    <a:srgbClr val="E04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49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fld id="{E75C14CD-C68A-4D4F-8148-465E3EAD88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236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180189-1C12-4AD5-84A1-FC10BD412B5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38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3008E-9987-46BB-9B61-990AA325FD6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37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3AB9DD-74D8-49CC-B795-43DEC0275E76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459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A15E55-BF46-433C-9415-C831F6A6023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63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C6E692-9A24-43B1-BEC1-8C0EF66EF25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74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BCF1A8-EC96-481B-96EF-3B4DDC6BE152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08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136048-B0AE-4639-8AA1-E27C0AEA1399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632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-679450" y="-558800"/>
            <a:ext cx="10668000" cy="8456613"/>
            <a:chOff x="-428" y="-352"/>
            <a:chExt cx="6720" cy="5327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172" y="1104"/>
              <a:ext cx="1958" cy="1950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1760" y="314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2511" y="30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2086" y="3414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413" y="328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3217" y="87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4124" y="156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3836" y="183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3356" y="1884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303" y="93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3671" y="216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3365" y="236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4116" y="222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3691" y="263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018" y="250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16" y="2326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923" y="301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635" y="327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155" y="33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470" y="3613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164" y="380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915" y="3672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90" y="4083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817" y="395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1359" y="349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2266" y="418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1978" y="445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2445" y="355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2959" y="286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3866" y="354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3578" y="381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3098" y="386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4045" y="2919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3413" y="415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3107" y="434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3858" y="420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4571" y="2062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478" y="2748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190" y="301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4710" y="3068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657" y="2118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025" y="33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4719" y="35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470" y="34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045" y="38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372" y="36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-174" y="-6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-182" y="591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-280" y="873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963" y="-20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657" y="-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1408" y="-14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983" y="26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1310" y="1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-420" y="1840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-241" y="1210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-428" y="250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266" y="451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885" y="14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405" y="1457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1352" y="507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720" y="1738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414" y="193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740" y="2208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1863" y="-307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0" name="Oval 73"/>
            <p:cNvSpPr>
              <a:spLocks noChangeArrowheads="1"/>
            </p:cNvSpPr>
            <p:nvPr/>
          </p:nvSpPr>
          <p:spPr bwMode="auto">
            <a:xfrm>
              <a:off x="2770" y="37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1" name="Oval 74"/>
            <p:cNvSpPr>
              <a:spLocks noChangeArrowheads="1"/>
            </p:cNvSpPr>
            <p:nvPr/>
          </p:nvSpPr>
          <p:spPr bwMode="auto">
            <a:xfrm>
              <a:off x="2482" y="64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2" name="Oval 75"/>
            <p:cNvSpPr>
              <a:spLocks noChangeArrowheads="1"/>
            </p:cNvSpPr>
            <p:nvPr/>
          </p:nvSpPr>
          <p:spPr bwMode="auto">
            <a:xfrm>
              <a:off x="2002" y="69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3" name="Oval 76"/>
            <p:cNvSpPr>
              <a:spLocks noChangeArrowheads="1"/>
            </p:cNvSpPr>
            <p:nvPr/>
          </p:nvSpPr>
          <p:spPr bwMode="auto">
            <a:xfrm>
              <a:off x="2949" y="-251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4" name="Oval 77"/>
            <p:cNvSpPr>
              <a:spLocks noChangeArrowheads="1"/>
            </p:cNvSpPr>
            <p:nvPr/>
          </p:nvSpPr>
          <p:spPr bwMode="auto">
            <a:xfrm>
              <a:off x="2011" y="117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5" name="Oval 78"/>
            <p:cNvSpPr>
              <a:spLocks noChangeArrowheads="1"/>
            </p:cNvSpPr>
            <p:nvPr/>
          </p:nvSpPr>
          <p:spPr bwMode="auto">
            <a:xfrm>
              <a:off x="2762" y="103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6" name="Oval 79"/>
            <p:cNvSpPr>
              <a:spLocks noChangeArrowheads="1"/>
            </p:cNvSpPr>
            <p:nvPr/>
          </p:nvSpPr>
          <p:spPr bwMode="auto">
            <a:xfrm>
              <a:off x="4818" y="15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7" name="Oval 80"/>
            <p:cNvSpPr>
              <a:spLocks noChangeArrowheads="1"/>
            </p:cNvSpPr>
            <p:nvPr/>
          </p:nvSpPr>
          <p:spPr bwMode="auto">
            <a:xfrm>
              <a:off x="5725" y="83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8" name="Oval 81"/>
            <p:cNvSpPr>
              <a:spLocks noChangeArrowheads="1"/>
            </p:cNvSpPr>
            <p:nvPr/>
          </p:nvSpPr>
          <p:spPr bwMode="auto">
            <a:xfrm>
              <a:off x="5437" y="110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9" name="Oval 82"/>
            <p:cNvSpPr>
              <a:spLocks noChangeArrowheads="1"/>
            </p:cNvSpPr>
            <p:nvPr/>
          </p:nvSpPr>
          <p:spPr bwMode="auto">
            <a:xfrm>
              <a:off x="4957" y="115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0" name="Oval 83"/>
            <p:cNvSpPr>
              <a:spLocks noChangeArrowheads="1"/>
            </p:cNvSpPr>
            <p:nvPr/>
          </p:nvSpPr>
          <p:spPr bwMode="auto">
            <a:xfrm>
              <a:off x="5272" y="144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1" name="Oval 84"/>
            <p:cNvSpPr>
              <a:spLocks noChangeArrowheads="1"/>
            </p:cNvSpPr>
            <p:nvPr/>
          </p:nvSpPr>
          <p:spPr bwMode="auto">
            <a:xfrm>
              <a:off x="4966" y="16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2" name="Oval 85"/>
            <p:cNvSpPr>
              <a:spLocks noChangeArrowheads="1"/>
            </p:cNvSpPr>
            <p:nvPr/>
          </p:nvSpPr>
          <p:spPr bwMode="auto">
            <a:xfrm>
              <a:off x="5717" y="149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3" name="Oval 86"/>
            <p:cNvSpPr>
              <a:spLocks noChangeArrowheads="1"/>
            </p:cNvSpPr>
            <p:nvPr/>
          </p:nvSpPr>
          <p:spPr bwMode="auto">
            <a:xfrm>
              <a:off x="5292" y="1910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4" name="Oval 87"/>
            <p:cNvSpPr>
              <a:spLocks noChangeArrowheads="1"/>
            </p:cNvSpPr>
            <p:nvPr/>
          </p:nvSpPr>
          <p:spPr bwMode="auto">
            <a:xfrm>
              <a:off x="5619" y="178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5" name="Oval 88"/>
            <p:cNvSpPr>
              <a:spLocks noChangeArrowheads="1"/>
            </p:cNvSpPr>
            <p:nvPr/>
          </p:nvSpPr>
          <p:spPr bwMode="auto">
            <a:xfrm>
              <a:off x="4366" y="-35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auto">
            <a:xfrm>
              <a:off x="4078" y="-8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7" name="Oval 90"/>
            <p:cNvSpPr>
              <a:spLocks noChangeArrowheads="1"/>
            </p:cNvSpPr>
            <p:nvPr/>
          </p:nvSpPr>
          <p:spPr bwMode="auto">
            <a:xfrm>
              <a:off x="3598" y="-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8" name="Oval 91"/>
            <p:cNvSpPr>
              <a:spLocks noChangeArrowheads="1"/>
            </p:cNvSpPr>
            <p:nvPr/>
          </p:nvSpPr>
          <p:spPr bwMode="auto">
            <a:xfrm>
              <a:off x="3913" y="2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9" name="Oval 92"/>
            <p:cNvSpPr>
              <a:spLocks noChangeArrowheads="1"/>
            </p:cNvSpPr>
            <p:nvPr/>
          </p:nvSpPr>
          <p:spPr bwMode="auto">
            <a:xfrm>
              <a:off x="3607" y="4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0" name="Oval 93"/>
            <p:cNvSpPr>
              <a:spLocks noChangeArrowheads="1"/>
            </p:cNvSpPr>
            <p:nvPr/>
          </p:nvSpPr>
          <p:spPr bwMode="auto">
            <a:xfrm>
              <a:off x="4358" y="3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1" name="Oval 94"/>
            <p:cNvSpPr>
              <a:spLocks noChangeArrowheads="1"/>
            </p:cNvSpPr>
            <p:nvPr/>
          </p:nvSpPr>
          <p:spPr bwMode="auto">
            <a:xfrm>
              <a:off x="3933" y="7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2" name="Oval 95"/>
            <p:cNvSpPr>
              <a:spLocks noChangeArrowheads="1"/>
            </p:cNvSpPr>
            <p:nvPr/>
          </p:nvSpPr>
          <p:spPr bwMode="auto">
            <a:xfrm>
              <a:off x="4260" y="5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3" name="Oval 96"/>
            <p:cNvSpPr>
              <a:spLocks noChangeArrowheads="1"/>
            </p:cNvSpPr>
            <p:nvPr/>
          </p:nvSpPr>
          <p:spPr bwMode="auto">
            <a:xfrm>
              <a:off x="4305" y="406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4" name="Oval 97"/>
            <p:cNvSpPr>
              <a:spLocks noChangeArrowheads="1"/>
            </p:cNvSpPr>
            <p:nvPr/>
          </p:nvSpPr>
          <p:spPr bwMode="auto">
            <a:xfrm>
              <a:off x="5391" y="412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5" name="Oval 98"/>
            <p:cNvSpPr>
              <a:spLocks noChangeArrowheads="1"/>
            </p:cNvSpPr>
            <p:nvPr/>
          </p:nvSpPr>
          <p:spPr bwMode="auto">
            <a:xfrm>
              <a:off x="5322" y="-33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6" name="Oval 99"/>
            <p:cNvSpPr>
              <a:spLocks noChangeArrowheads="1"/>
            </p:cNvSpPr>
            <p:nvPr/>
          </p:nvSpPr>
          <p:spPr bwMode="auto">
            <a:xfrm>
              <a:off x="5648" y="-56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0550" y="1763713"/>
            <a:ext cx="3087688" cy="3092450"/>
          </a:xfrm>
        </p:spPr>
        <p:txBody>
          <a:bodyPr anchorCtr="1"/>
          <a:lstStyle>
            <a:lvl1pPr>
              <a:defRPr sz="32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1700" y="4581525"/>
            <a:ext cx="1403350" cy="1435100"/>
          </a:xfrm>
        </p:spPr>
        <p:txBody>
          <a:bodyPr anchor="ctr" anchorCtr="1"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9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65D9B-A390-47A6-91A1-5AE6C24892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204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7467-4A21-44C3-BC21-6BC90CBC8F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054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4738" y="274638"/>
            <a:ext cx="18986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451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9083-2A45-49F6-A768-9663D9B8CE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6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7596188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0FCC-5312-4125-B8E7-01110E6C7C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28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AE98-0CA8-4697-9515-06D8AF7207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10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6A5E6-3AA4-4429-B56A-BE23C9651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986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4978D-2A9A-4D2A-A2AB-346F7B8536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1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A3D8-017E-4524-977B-1DAE70E813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286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B5E6-8616-4BD4-BE85-7FFE47033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25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C09E-DD15-413B-BD44-3DBE5FA99B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10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6081-41D3-4CD4-AA63-2F4FEA58AF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151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3F23C-9323-45CE-BF68-A0C50A2B37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3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636A-0F68-4664-8FB4-5329070513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40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7"/>
          <p:cNvSpPr>
            <a:spLocks noChangeArrowheads="1"/>
          </p:cNvSpPr>
          <p:nvPr userDrawn="1"/>
        </p:nvSpPr>
        <p:spPr bwMode="auto">
          <a:xfrm>
            <a:off x="8696325" y="4362450"/>
            <a:ext cx="900113" cy="900113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Oval 8"/>
          <p:cNvSpPr>
            <a:spLocks noChangeArrowheads="1"/>
          </p:cNvSpPr>
          <p:nvPr userDrawn="1"/>
        </p:nvSpPr>
        <p:spPr bwMode="auto">
          <a:xfrm>
            <a:off x="8239125" y="4784725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Oval 9"/>
          <p:cNvSpPr>
            <a:spLocks noChangeArrowheads="1"/>
          </p:cNvSpPr>
          <p:nvPr userDrawn="1"/>
        </p:nvSpPr>
        <p:spPr bwMode="auto">
          <a:xfrm>
            <a:off x="8980488" y="3362325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Oval 10"/>
          <p:cNvSpPr>
            <a:spLocks noChangeArrowheads="1"/>
          </p:cNvSpPr>
          <p:nvPr userDrawn="1"/>
        </p:nvSpPr>
        <p:spPr bwMode="auto">
          <a:xfrm>
            <a:off x="7977188" y="5316538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0" name="Oval 11"/>
          <p:cNvSpPr>
            <a:spLocks noChangeArrowheads="1"/>
          </p:cNvSpPr>
          <p:nvPr userDrawn="1"/>
        </p:nvSpPr>
        <p:spPr bwMode="auto">
          <a:xfrm>
            <a:off x="7491413" y="562768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Oval 12"/>
          <p:cNvSpPr>
            <a:spLocks noChangeArrowheads="1"/>
          </p:cNvSpPr>
          <p:nvPr userDrawn="1"/>
        </p:nvSpPr>
        <p:spPr bwMode="auto">
          <a:xfrm>
            <a:off x="8683625" y="5410200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Oval 13"/>
          <p:cNvSpPr>
            <a:spLocks noChangeArrowheads="1"/>
          </p:cNvSpPr>
          <p:nvPr userDrawn="1"/>
        </p:nvSpPr>
        <p:spPr bwMode="auto">
          <a:xfrm>
            <a:off x="8008938" y="6062663"/>
            <a:ext cx="360362" cy="360362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3" name="Oval 14"/>
          <p:cNvSpPr>
            <a:spLocks noChangeArrowheads="1"/>
          </p:cNvSpPr>
          <p:nvPr userDrawn="1"/>
        </p:nvSpPr>
        <p:spPr bwMode="auto">
          <a:xfrm>
            <a:off x="8528050" y="5857875"/>
            <a:ext cx="360363" cy="3603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4" name="Oval 15"/>
          <p:cNvSpPr>
            <a:spLocks noChangeArrowheads="1"/>
          </p:cNvSpPr>
          <p:nvPr userDrawn="1"/>
        </p:nvSpPr>
        <p:spPr bwMode="auto">
          <a:xfrm>
            <a:off x="7648575" y="242888"/>
            <a:ext cx="1439863" cy="14398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5" name="Oval 16"/>
          <p:cNvSpPr>
            <a:spLocks noChangeArrowheads="1"/>
          </p:cNvSpPr>
          <p:nvPr userDrawn="1"/>
        </p:nvSpPr>
        <p:spPr bwMode="auto">
          <a:xfrm>
            <a:off x="9088438" y="1331913"/>
            <a:ext cx="900112" cy="900112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6" name="Oval 17"/>
          <p:cNvSpPr>
            <a:spLocks noChangeArrowheads="1"/>
          </p:cNvSpPr>
          <p:nvPr userDrawn="1"/>
        </p:nvSpPr>
        <p:spPr bwMode="auto">
          <a:xfrm>
            <a:off x="8631238" y="1754188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Oval 18"/>
          <p:cNvSpPr>
            <a:spLocks noChangeArrowheads="1"/>
          </p:cNvSpPr>
          <p:nvPr userDrawn="1"/>
        </p:nvSpPr>
        <p:spPr bwMode="auto">
          <a:xfrm>
            <a:off x="8369300" y="2286000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8" name="Oval 19"/>
          <p:cNvSpPr>
            <a:spLocks noChangeArrowheads="1"/>
          </p:cNvSpPr>
          <p:nvPr userDrawn="1"/>
        </p:nvSpPr>
        <p:spPr bwMode="auto">
          <a:xfrm>
            <a:off x="9075738" y="2379663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9" name="Oval 20"/>
          <p:cNvSpPr>
            <a:spLocks noChangeArrowheads="1"/>
          </p:cNvSpPr>
          <p:nvPr userDrawn="1"/>
        </p:nvSpPr>
        <p:spPr bwMode="auto">
          <a:xfrm>
            <a:off x="8401050" y="3032125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0" name="Oval 21"/>
          <p:cNvSpPr>
            <a:spLocks noChangeArrowheads="1"/>
          </p:cNvSpPr>
          <p:nvPr userDrawn="1"/>
        </p:nvSpPr>
        <p:spPr bwMode="auto">
          <a:xfrm>
            <a:off x="8920163" y="282733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1" name="Oval 22"/>
          <p:cNvSpPr>
            <a:spLocks noChangeArrowheads="1"/>
          </p:cNvSpPr>
          <p:nvPr userDrawn="1"/>
        </p:nvSpPr>
        <p:spPr bwMode="auto">
          <a:xfrm>
            <a:off x="6834188" y="6457950"/>
            <a:ext cx="1439862" cy="14398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2" name="Oval 23"/>
          <p:cNvSpPr>
            <a:spLocks noChangeArrowheads="1"/>
          </p:cNvSpPr>
          <p:nvPr userDrawn="1"/>
        </p:nvSpPr>
        <p:spPr bwMode="auto">
          <a:xfrm>
            <a:off x="8558213" y="6546850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3" name="Oval 24"/>
          <p:cNvSpPr>
            <a:spLocks noChangeArrowheads="1"/>
          </p:cNvSpPr>
          <p:nvPr userDrawn="1"/>
        </p:nvSpPr>
        <p:spPr bwMode="auto">
          <a:xfrm>
            <a:off x="8966200" y="-88900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29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5961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 smtClean="0"/>
            </a:lvl1pPr>
          </a:lstStyle>
          <a:p>
            <a:pPr>
              <a:defRPr/>
            </a:pPr>
            <a:fld id="{25F52A2F-2CC8-4527-8906-34E9932ED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3250" y="1624013"/>
            <a:ext cx="3087688" cy="3092450"/>
          </a:xfrm>
        </p:spPr>
        <p:txBody>
          <a:bodyPr/>
          <a:lstStyle/>
          <a:p>
            <a:pPr eaLnBrk="1" hangingPunct="1"/>
            <a:r>
              <a:rPr lang="en-GB" altLang="en-US" sz="4400" b="1" smtClean="0">
                <a:solidFill>
                  <a:schemeClr val="bg1"/>
                </a:solidFill>
              </a:rPr>
              <a:t>Crazy</a:t>
            </a:r>
            <a:br>
              <a:rPr lang="en-GB" altLang="en-US" sz="4400" b="1" smtClean="0">
                <a:solidFill>
                  <a:schemeClr val="bg1"/>
                </a:solidFill>
              </a:rPr>
            </a:br>
            <a:r>
              <a:rPr lang="en-GB" altLang="en-US" sz="4400" b="1" smtClean="0">
                <a:solidFill>
                  <a:schemeClr val="bg1"/>
                </a:solidFill>
              </a:rPr>
              <a:t>Bubbles</a:t>
            </a:r>
            <a:br>
              <a:rPr lang="en-GB" altLang="en-US" sz="4400" b="1" smtClean="0">
                <a:solidFill>
                  <a:schemeClr val="bg1"/>
                </a:solidFill>
              </a:rPr>
            </a:br>
            <a:r>
              <a:rPr lang="en-GB" altLang="en-US" sz="4400" b="1" smtClean="0">
                <a:solidFill>
                  <a:schemeClr val="bg1"/>
                </a:solidFill>
              </a:rPr>
              <a:t>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chemeClr val="bg1"/>
                </a:solidFill>
              </a:rPr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smtClean="0"/>
              <a:t>Example of a Bullet Point Slide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Point</a:t>
            </a:r>
          </a:p>
          <a:p>
            <a:pPr eaLnBrk="1" hangingPunct="1"/>
            <a:r>
              <a:rPr lang="en-GB" altLang="en-US" smtClean="0"/>
              <a:t>Bullet Point</a:t>
            </a:r>
          </a:p>
          <a:p>
            <a:pPr lvl="1" eaLnBrk="1" hangingPunct="1"/>
            <a:r>
              <a:rPr lang="en-GB" altLang="en-US" smtClean="0"/>
              <a:t>Sub Bullet</a:t>
            </a:r>
            <a:endParaRPr lang="en-GB" altLang="en-US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smtClean="0"/>
              <a:t>Example of a chart</a:t>
            </a:r>
            <a:endParaRPr lang="en-US" altLang="en-US" sz="4000" smtClean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820863" y="1876425"/>
          <a:ext cx="5595937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hart" r:id="rId4" imgW="7286625" imgH="4524375" progId="MSGraph.Chart.8">
                  <p:embed followColorScheme="full"/>
                </p:oleObj>
              </mc:Choice>
              <mc:Fallback>
                <p:oleObj name="Chart" r:id="rId4" imgW="7286625" imgH="452437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1876425"/>
                        <a:ext cx="5595937" cy="352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3463" y="2509838"/>
            <a:ext cx="827087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49788" y="2509838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520950" y="4124325"/>
            <a:ext cx="827088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589338" y="4124325"/>
            <a:ext cx="827087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657725" y="4124325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727700" y="4124325"/>
            <a:ext cx="827088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710238" y="2509838"/>
            <a:ext cx="827087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505075" y="250983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286000" y="18700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cs typeface="Arial" panose="020B0604020202020204" pitchFamily="34" charset="0"/>
              </a:rPr>
              <a:t>Background</a:t>
            </a:r>
            <a:endParaRPr lang="en-US" altLang="en-US" sz="1600" baseline="0">
              <a:cs typeface="Arial" panose="020B060402020202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603625" y="17478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cs typeface="Arial" panose="020B0604020202020204" pitchFamily="34" charset="0"/>
              </a:rPr>
              <a:t>Lines</a:t>
            </a:r>
            <a:endParaRPr lang="en-US" altLang="en-US" sz="1600" baseline="0">
              <a:cs typeface="Arial" panose="020B0604020202020204" pitchFamily="34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54538" y="1870075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cs typeface="Arial" panose="020B0604020202020204" pitchFamily="34" charset="0"/>
              </a:rPr>
              <a:t>Shadows</a:t>
            </a:r>
            <a:endParaRPr lang="en-US" altLang="en-US" sz="1600" baseline="0">
              <a:cs typeface="Arial" panose="020B0604020202020204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834063" y="1747838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cs typeface="Arial" panose="020B0604020202020204" pitchFamily="34" charset="0"/>
              </a:rPr>
              <a:t>Title</a:t>
            </a:r>
            <a:br>
              <a:rPr lang="en-GB" altLang="en-US" sz="1600" baseline="0">
                <a:cs typeface="Arial" panose="020B0604020202020204" pitchFamily="34" charset="0"/>
              </a:rPr>
            </a:br>
            <a:r>
              <a:rPr lang="en-GB" altLang="en-US" sz="1600" baseline="0">
                <a:cs typeface="Arial" panose="020B0604020202020204" pitchFamily="34" charset="0"/>
              </a:rPr>
              <a:t>Text</a:t>
            </a:r>
            <a:endParaRPr lang="en-US" altLang="en-US" sz="1600" baseline="0">
              <a:cs typeface="Arial" panose="020B060402020202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663825" y="34845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cs typeface="Arial" panose="020B0604020202020204" pitchFamily="34" charset="0"/>
              </a:rPr>
              <a:t>Fills</a:t>
            </a:r>
            <a:endParaRPr lang="en-US" altLang="en-US" sz="1600" baseline="0">
              <a:cs typeface="Arial" panose="020B0604020202020204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609975" y="3484563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cs typeface="Arial" panose="020B0604020202020204" pitchFamily="34" charset="0"/>
              </a:rPr>
              <a:t>Accent</a:t>
            </a:r>
            <a:endParaRPr lang="en-US" altLang="en-US" sz="1600" baseline="0">
              <a:cs typeface="Arial" panose="020B0604020202020204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545013" y="33623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cs typeface="Arial" panose="020B0604020202020204" pitchFamily="34" charset="0"/>
              </a:rPr>
              <a:t>Hyperlink</a:t>
            </a:r>
            <a:endParaRPr lang="en-US" altLang="en-US" sz="1600" baseline="0">
              <a:cs typeface="Arial" panose="020B0604020202020204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626100" y="33607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aseline="0">
                <a:cs typeface="Arial" panose="020B0604020202020204" pitchFamily="34" charset="0"/>
              </a:rPr>
              <a:t>Hyperlink</a:t>
            </a:r>
            <a:endParaRPr lang="en-US" altLang="en-US" sz="1600" baseline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717925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St Malo 0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2057400"/>
            <a:ext cx="2628900" cy="3284538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E0489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727450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9460" name="Group 4"/>
          <p:cNvGraphicFramePr>
            <a:graphicFrameLocks noGrp="1"/>
          </p:cNvGraphicFramePr>
          <p:nvPr>
            <p:ph sz="half" idx="2"/>
          </p:nvPr>
        </p:nvGraphicFramePr>
        <p:xfrm>
          <a:off x="4645025" y="1724025"/>
          <a:ext cx="3351213" cy="2111375"/>
        </p:xfrm>
        <a:graphic>
          <a:graphicData uri="http://schemas.openxmlformats.org/drawingml/2006/table">
            <a:tbl>
              <a:tblPr/>
              <a:tblGrid>
                <a:gridCol w="1676400"/>
                <a:gridCol w="1674813"/>
              </a:tblGrid>
              <a:tr h="1055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5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1274763" y="44164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/>
              <a:t>Text box</a:t>
            </a:r>
            <a:endParaRPr lang="en-US" altLang="en-US" sz="1800" baseline="0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170363" y="44164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aseline="0"/>
              <a:t>With shadow</a:t>
            </a:r>
            <a:endParaRPr lang="en-US" altLang="en-US" sz="1800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92163" y="17414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baseline="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92163" y="301783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 baseline="0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aseline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aseline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aseline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aseline="0">
              <a:cs typeface="Arial" panose="020B0604020202020204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137025" y="3017838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 baseline="0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aseline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aseline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aseline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aseline="0">
              <a:cs typeface="Arial" panose="020B0604020202020204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4213" y="5248275"/>
            <a:ext cx="71659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 baseline="0">
                <a:cs typeface="Arial" panose="020B0604020202020204" pitchFamily="34" charset="0"/>
              </a:rPr>
              <a:t>You can find many more free PowerPoint </a:t>
            </a:r>
            <a:br>
              <a:rPr lang="en-GB" altLang="en-US" sz="1800" b="1" baseline="0">
                <a:cs typeface="Arial" panose="020B0604020202020204" pitchFamily="34" charset="0"/>
              </a:rPr>
            </a:br>
            <a:r>
              <a:rPr lang="en-GB" altLang="en-US" sz="1800" b="1" baseline="0">
                <a:cs typeface="Arial" panose="020B0604020202020204" pitchFamily="34" charset="0"/>
              </a:rPr>
              <a:t>templates on the Presentation Magazine website </a:t>
            </a:r>
            <a:r>
              <a:rPr lang="en-GB" altLang="en-US" sz="1800" b="1" baseline="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1800" b="1" baseline="0">
                <a:cs typeface="Arial" panose="020B0604020202020204" pitchFamily="34" charset="0"/>
              </a:rPr>
              <a:t>  </a:t>
            </a:r>
            <a:endParaRPr lang="en-US" altLang="en-US" sz="1800" b="1" baseline="0">
              <a:cs typeface="Arial" panose="020B0604020202020204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92163" y="2486025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aseline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aseline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95E7D"/>
      </a:dk1>
      <a:lt1>
        <a:srgbClr val="FFFFFF"/>
      </a:lt1>
      <a:dk2>
        <a:srgbClr val="195E7D"/>
      </a:dk2>
      <a:lt2>
        <a:srgbClr val="808080"/>
      </a:lt2>
      <a:accent1>
        <a:srgbClr val="C0E7FA"/>
      </a:accent1>
      <a:accent2>
        <a:srgbClr val="2691BF"/>
      </a:accent2>
      <a:accent3>
        <a:srgbClr val="FFFFFF"/>
      </a:accent3>
      <a:accent4>
        <a:srgbClr val="144F6A"/>
      </a:accent4>
      <a:accent5>
        <a:srgbClr val="DCF1FC"/>
      </a:accent5>
      <a:accent6>
        <a:srgbClr val="2183AD"/>
      </a:accent6>
      <a:hlink>
        <a:srgbClr val="E0489C"/>
      </a:hlink>
      <a:folHlink>
        <a:srgbClr val="7958A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000000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2691BF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F7BA3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95E7D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95E7D"/>
        </a:dk1>
        <a:lt1>
          <a:srgbClr val="FFFFFF"/>
        </a:lt1>
        <a:dk2>
          <a:srgbClr val="195E7D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220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Default Design</vt:lpstr>
      <vt:lpstr>Microsoft Graph Chart</vt:lpstr>
      <vt:lpstr>Crazy Bubbles Template</vt:lpstr>
      <vt:lpstr>Example of a Bullet Point Slide</vt:lpstr>
      <vt:lpstr>Example of a chart</vt:lpstr>
      <vt:lpstr>Colour scheme</vt:lpstr>
      <vt:lpstr>Picture slide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chart powerpoint presentation</dc:title>
  <dc:creator>Jonty Pearce</dc:creator>
  <cp:lastModifiedBy>Jonty Pearce</cp:lastModifiedBy>
  <cp:revision>6</cp:revision>
  <dcterms:created xsi:type="dcterms:W3CDTF">2009-01-01T16:20:39Z</dcterms:created>
  <dcterms:modified xsi:type="dcterms:W3CDTF">2015-02-22T11:22:06Z</dcterms:modified>
</cp:coreProperties>
</file>