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4" r:id="rId3"/>
    <p:sldId id="260" r:id="rId4"/>
    <p:sldId id="257" r:id="rId5"/>
    <p:sldId id="269" r:id="rId6"/>
    <p:sldId id="270" r:id="rId7"/>
    <p:sldId id="271" r:id="rId8"/>
    <p:sldId id="272" r:id="rId9"/>
    <p:sldId id="273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CD4"/>
    <a:srgbClr val="97BAE5"/>
    <a:srgbClr val="BFD5EF"/>
    <a:srgbClr val="E9EFF7"/>
    <a:srgbClr val="337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A249044-59A1-4B89-B985-19413086F74A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C6B659-D765-4DD9-8C42-AD91398138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127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6EAAF-66F7-42C6-BF02-9BDDCD857710}" type="slidenum">
              <a:rPr lang="en-GB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1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A74E-C4D2-4530-B578-B9242B1A2784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24E1-896A-4CAF-9476-7B329A4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5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83AD-CD23-40B1-B77D-F84638805738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32B4-9E91-4967-A603-1D0F0C917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791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D74-40C2-4A98-B140-A628E683CEC3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78D-BD9E-4F5A-9ED6-757A02F410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13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33A7-E9B1-48D1-97B9-C7564A6BC1BF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41B-BED0-42DC-B610-3C8A8438D2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4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DEA-ADBD-417E-BF94-9A82C286C8A7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7F19-144C-4028-8672-CE8F3D9D5D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6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DB20-F699-4750-B852-B4664DFC505F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E1A1-EFEC-4EDA-9C1A-C4B3BC6CA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6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DEA4-E414-475C-BE53-389EDFED5459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43FA-719C-4A58-8919-0CD2CFF8A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40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28E6-CDEC-41DD-A39E-37B3D0B1F666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F21B-EB16-4A00-A994-0A301A83BB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21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DB76-F1B8-4946-8319-890B6941051B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13CB-0E0B-4D8A-8CFD-0A318680C5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5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EA45-C757-43D4-A2F9-01824A06D9E8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67CF-EF5E-4076-BC5D-35BC041685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65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FC73-1C66-442D-A3F8-3F05E0663AE6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0C01-3A8D-408D-9AC6-339BDA56B9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70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971C8D5-549F-45C0-9547-508A1ADE676B}" type="datetimeFigureOut">
              <a:rPr lang="en-GB"/>
              <a:pPr>
                <a:defRPr/>
              </a:pPr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1D208C-CDFD-48AB-A3E4-F11311399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jpeg"/><Relationship Id="rId55" Type="http://schemas.openxmlformats.org/officeDocument/2006/relationships/image" Target="../media/image57.jpeg"/><Relationship Id="rId63" Type="http://schemas.openxmlformats.org/officeDocument/2006/relationships/image" Target="../media/image65.jpeg"/><Relationship Id="rId68" Type="http://schemas.openxmlformats.org/officeDocument/2006/relationships/image" Target="../media/image70.jpeg"/><Relationship Id="rId76" Type="http://schemas.openxmlformats.org/officeDocument/2006/relationships/image" Target="../media/image78.jpeg"/><Relationship Id="rId84" Type="http://schemas.openxmlformats.org/officeDocument/2006/relationships/image" Target="../media/image86.jpeg"/><Relationship Id="rId7" Type="http://schemas.openxmlformats.org/officeDocument/2006/relationships/image" Target="../media/image9.jpeg"/><Relationship Id="rId71" Type="http://schemas.openxmlformats.org/officeDocument/2006/relationships/image" Target="../media/image73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9" Type="http://schemas.openxmlformats.org/officeDocument/2006/relationships/image" Target="../media/image31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3" Type="http://schemas.openxmlformats.org/officeDocument/2006/relationships/image" Target="../media/image55.jpeg"/><Relationship Id="rId58" Type="http://schemas.openxmlformats.org/officeDocument/2006/relationships/image" Target="../media/image60.jpeg"/><Relationship Id="rId66" Type="http://schemas.openxmlformats.org/officeDocument/2006/relationships/image" Target="../media/image68.jpeg"/><Relationship Id="rId74" Type="http://schemas.openxmlformats.org/officeDocument/2006/relationships/image" Target="../media/image76.jpeg"/><Relationship Id="rId79" Type="http://schemas.openxmlformats.org/officeDocument/2006/relationships/image" Target="../media/image81.jpeg"/><Relationship Id="rId5" Type="http://schemas.openxmlformats.org/officeDocument/2006/relationships/image" Target="../media/image7.jpeg"/><Relationship Id="rId61" Type="http://schemas.openxmlformats.org/officeDocument/2006/relationships/image" Target="../media/image63.jpeg"/><Relationship Id="rId82" Type="http://schemas.openxmlformats.org/officeDocument/2006/relationships/image" Target="../media/image84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4.jpeg"/><Relationship Id="rId60" Type="http://schemas.openxmlformats.org/officeDocument/2006/relationships/image" Target="../media/image62.jpeg"/><Relationship Id="rId65" Type="http://schemas.openxmlformats.org/officeDocument/2006/relationships/image" Target="../media/image67.jpeg"/><Relationship Id="rId73" Type="http://schemas.openxmlformats.org/officeDocument/2006/relationships/image" Target="../media/image75.jpeg"/><Relationship Id="rId78" Type="http://schemas.openxmlformats.org/officeDocument/2006/relationships/image" Target="../media/image80.jpeg"/><Relationship Id="rId81" Type="http://schemas.openxmlformats.org/officeDocument/2006/relationships/image" Target="../media/image8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Relationship Id="rId48" Type="http://schemas.openxmlformats.org/officeDocument/2006/relationships/image" Target="../media/image50.jpeg"/><Relationship Id="rId56" Type="http://schemas.openxmlformats.org/officeDocument/2006/relationships/image" Target="../media/image58.jpeg"/><Relationship Id="rId64" Type="http://schemas.openxmlformats.org/officeDocument/2006/relationships/image" Target="../media/image66.jpeg"/><Relationship Id="rId69" Type="http://schemas.openxmlformats.org/officeDocument/2006/relationships/image" Target="../media/image71.jpeg"/><Relationship Id="rId77" Type="http://schemas.openxmlformats.org/officeDocument/2006/relationships/image" Target="../media/image79.jpeg"/><Relationship Id="rId8" Type="http://schemas.openxmlformats.org/officeDocument/2006/relationships/image" Target="../media/image10.jpeg"/><Relationship Id="rId51" Type="http://schemas.openxmlformats.org/officeDocument/2006/relationships/image" Target="../media/image53.jpeg"/><Relationship Id="rId72" Type="http://schemas.openxmlformats.org/officeDocument/2006/relationships/image" Target="../media/image74.jpeg"/><Relationship Id="rId80" Type="http://schemas.openxmlformats.org/officeDocument/2006/relationships/image" Target="../media/image82.jpeg"/><Relationship Id="rId3" Type="http://schemas.openxmlformats.org/officeDocument/2006/relationships/image" Target="../media/image5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8.jpeg"/><Relationship Id="rId59" Type="http://schemas.openxmlformats.org/officeDocument/2006/relationships/image" Target="../media/image61.jpeg"/><Relationship Id="rId67" Type="http://schemas.openxmlformats.org/officeDocument/2006/relationships/image" Target="../media/image69.jpeg"/><Relationship Id="rId20" Type="http://schemas.openxmlformats.org/officeDocument/2006/relationships/image" Target="../media/image22.jpeg"/><Relationship Id="rId41" Type="http://schemas.openxmlformats.org/officeDocument/2006/relationships/image" Target="../media/image43.jpeg"/><Relationship Id="rId54" Type="http://schemas.openxmlformats.org/officeDocument/2006/relationships/image" Target="../media/image56.jpeg"/><Relationship Id="rId62" Type="http://schemas.openxmlformats.org/officeDocument/2006/relationships/image" Target="../media/image64.jpeg"/><Relationship Id="rId70" Type="http://schemas.openxmlformats.org/officeDocument/2006/relationships/image" Target="../media/image72.jpeg"/><Relationship Id="rId75" Type="http://schemas.openxmlformats.org/officeDocument/2006/relationships/image" Target="../media/image77.jpeg"/><Relationship Id="rId83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49" Type="http://schemas.openxmlformats.org/officeDocument/2006/relationships/image" Target="../media/image51.jpeg"/><Relationship Id="rId57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Make your own PowerPoint Jigsaw Puzzles</a:t>
            </a:r>
            <a:endParaRPr lang="en-GB" altLang="en-US" sz="3600" smtClean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124075" y="1484313"/>
            <a:ext cx="2495550" cy="3001962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E9EFF7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>
                <a:cs typeface="Arial" charset="0"/>
              </a:rPr>
              <a:t>Put</a:t>
            </a:r>
            <a:endParaRPr lang="en-GB" sz="4000">
              <a:cs typeface="Arial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124075" y="3989388"/>
            <a:ext cx="3001963" cy="2495550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7BAE5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>
                <a:cs typeface="Arial" charset="0"/>
              </a:rPr>
              <a:t>Message</a:t>
            </a:r>
            <a:endParaRPr lang="en-GB" sz="4000">
              <a:cs typeface="Arial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122738" y="1484313"/>
            <a:ext cx="3001962" cy="2495550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rgbClr val="BFD5EF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algn="ctr" eaLnBrk="1" hangingPunct="1">
              <a:defRPr/>
            </a:pPr>
            <a:r>
              <a:rPr lang="en-US" sz="4000">
                <a:cs typeface="Arial" charset="0"/>
              </a:rPr>
              <a:t>Your</a:t>
            </a:r>
            <a:endParaRPr lang="en-GB" sz="4000">
              <a:cs typeface="Arial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630738" y="3484563"/>
            <a:ext cx="2497137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508CD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>
                <a:cs typeface="Arial" charset="0"/>
              </a:rPr>
              <a:t>Here</a:t>
            </a:r>
            <a:endParaRPr lang="en-GB" sz="400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MS PGothic" panose="020B0600070205080204" pitchFamily="34" charset="-128"/>
              </a:rPr>
              <a:t>Use of templates</a:t>
            </a:r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You are free to use these templates for your personal and business presentations.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  <a:ea typeface="MS PGothic" panose="020B0600070205080204" pitchFamily="34" charset="-128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  <a:ea typeface="MS PGothic" panose="020B0600070205080204" pitchFamily="34" charset="-128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You can find many more free PowerPoint templates on the Presentation Magazine website </a:t>
            </a:r>
            <a:r>
              <a:rPr lang="en-GB" altLang="en-US" sz="2000" b="1">
                <a:latin typeface="Arial" panose="020B0604020202020204" pitchFamily="34" charset="0"/>
                <a:ea typeface="MS PGothic" panose="020B0600070205080204" pitchFamily="34" charset="-128"/>
                <a:hlinkClick r:id="rId3"/>
              </a:rPr>
              <a:t>www.presentationmagazine.com</a:t>
            </a:r>
            <a:r>
              <a:rPr lang="en-GB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With these pieces you can make different sized jigsaws</a:t>
            </a:r>
            <a:endParaRPr lang="en-GB" sz="4000" smtClean="0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6070600" y="3059113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>Text </a:t>
            </a:r>
            <a:r>
              <a:rPr lang="en-GB" dirty="0">
                <a:cs typeface="Arial" charset="0"/>
              </a:rPr>
              <a:t>here</a:t>
            </a: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4482638" y="4629150"/>
            <a:ext cx="1884362" cy="1884363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>Text </a:t>
            </a:r>
            <a:r>
              <a:rPr lang="en-GB" dirty="0">
                <a:cs typeface="Arial" charset="0"/>
              </a:rPr>
              <a:t>here</a:t>
            </a: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4168313" y="1799532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>
                <a:cs typeface="Arial" charset="0"/>
              </a:rPr>
              <a:t>Text here</a:t>
            </a:r>
            <a:endParaRPr lang="en-GB" dirty="0">
              <a:cs typeface="Arial" charset="0"/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5754688" y="1797050"/>
            <a:ext cx="1887537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endParaRPr lang="en-GB" dirty="0" smtClean="0">
              <a:cs typeface="Arial" charset="0"/>
            </a:endParaRPr>
          </a:p>
          <a:p>
            <a:pPr algn="ctr" eaLnBrk="1" hangingPunct="1"/>
            <a:r>
              <a:rPr lang="en-GB" dirty="0" smtClean="0">
                <a:cs typeface="Arial" charset="0"/>
              </a:rPr>
              <a:t>Text </a:t>
            </a:r>
            <a:r>
              <a:rPr lang="en-GB" dirty="0">
                <a:cs typeface="Arial" charset="0"/>
              </a:rPr>
              <a:t>here</a:t>
            </a: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6072188" y="4627563"/>
            <a:ext cx="1570037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>Text </a:t>
            </a:r>
            <a:r>
              <a:rPr lang="en-GB" dirty="0">
                <a:cs typeface="Arial" charset="0"/>
              </a:rPr>
              <a:t>here</a:t>
            </a: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1308490" y="3373438"/>
            <a:ext cx="1571625" cy="1887537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>
                <a:cs typeface="Arial" charset="0"/>
              </a:rPr>
              <a:t>Text here</a:t>
            </a:r>
            <a:endParaRPr lang="en-GB" dirty="0">
              <a:cs typeface="Arial" charset="0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>
            <a:off x="1308490" y="1797050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 dirty="0">
                <a:cs typeface="Arial" charset="0"/>
              </a:rPr>
              <a:t>Text here</a:t>
            </a:r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>
            <a:off x="1308490" y="4943475"/>
            <a:ext cx="1887537" cy="1570038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>
                <a:cs typeface="Arial" charset="0"/>
              </a:rPr>
              <a:t>Text here</a:t>
            </a:r>
            <a:endParaRPr lang="en-GB" dirty="0">
              <a:cs typeface="Arial" charset="0"/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2899438" y="4629151"/>
            <a:ext cx="1884362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r>
              <a:rPr lang="en-GB" dirty="0" smtClean="0">
                <a:cs typeface="Arial" charset="0"/>
              </a:rPr>
              <a:t>Text </a:t>
            </a:r>
            <a:r>
              <a:rPr lang="en-GB" dirty="0">
                <a:cs typeface="Arial" charset="0"/>
              </a:rPr>
              <a:t>here</a:t>
            </a: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575686" y="1797050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r>
              <a:rPr lang="en-GB">
                <a:cs typeface="Arial" charset="0"/>
              </a:rPr>
              <a:t>Text here</a:t>
            </a:r>
            <a:endParaRPr lang="en-GB" dirty="0">
              <a:cs typeface="Arial" charset="0"/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2577969" y="336550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+mn-lt"/>
                <a:cs typeface="+mn-cs"/>
              </a:rPr>
              <a:t/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468546" y="3365500"/>
            <a:ext cx="1896949" cy="1568450"/>
          </a:xfrm>
          <a:custGeom>
            <a:avLst/>
            <a:gdLst>
              <a:gd name="connsiteX0" fmla="*/ 10886 w 1896949"/>
              <a:gd name="connsiteY0" fmla="*/ 0 h 1568450"/>
              <a:gd name="connsiteX1" fmla="*/ 690091 w 1896949"/>
              <a:gd name="connsiteY1" fmla="*/ 0 h 1568450"/>
              <a:gd name="connsiteX2" fmla="*/ 698819 w 1896949"/>
              <a:gd name="connsiteY2" fmla="*/ 794 h 1568450"/>
              <a:gd name="connsiteX3" fmla="*/ 706754 w 1896949"/>
              <a:gd name="connsiteY3" fmla="*/ 2381 h 1568450"/>
              <a:gd name="connsiteX4" fmla="*/ 713895 w 1896949"/>
              <a:gd name="connsiteY4" fmla="*/ 4763 h 1568450"/>
              <a:gd name="connsiteX5" fmla="*/ 720242 w 1896949"/>
              <a:gd name="connsiteY5" fmla="*/ 7144 h 1568450"/>
              <a:gd name="connsiteX6" fmla="*/ 725003 w 1896949"/>
              <a:gd name="connsiteY6" fmla="*/ 10319 h 1568450"/>
              <a:gd name="connsiteX7" fmla="*/ 728177 w 1896949"/>
              <a:gd name="connsiteY7" fmla="*/ 14288 h 1568450"/>
              <a:gd name="connsiteX8" fmla="*/ 730557 w 1896949"/>
              <a:gd name="connsiteY8" fmla="*/ 19050 h 1568450"/>
              <a:gd name="connsiteX9" fmla="*/ 732144 w 1896949"/>
              <a:gd name="connsiteY9" fmla="*/ 23813 h 1568450"/>
              <a:gd name="connsiteX10" fmla="*/ 732144 w 1896949"/>
              <a:gd name="connsiteY10" fmla="*/ 29369 h 1568450"/>
              <a:gd name="connsiteX11" fmla="*/ 730557 w 1896949"/>
              <a:gd name="connsiteY11" fmla="*/ 34131 h 1568450"/>
              <a:gd name="connsiteX12" fmla="*/ 728177 w 1896949"/>
              <a:gd name="connsiteY12" fmla="*/ 39688 h 1568450"/>
              <a:gd name="connsiteX13" fmla="*/ 725003 w 1896949"/>
              <a:gd name="connsiteY13" fmla="*/ 44450 h 1568450"/>
              <a:gd name="connsiteX14" fmla="*/ 720242 w 1896949"/>
              <a:gd name="connsiteY14" fmla="*/ 50800 h 1568450"/>
              <a:gd name="connsiteX15" fmla="*/ 713895 w 1896949"/>
              <a:gd name="connsiteY15" fmla="*/ 55563 h 1568450"/>
              <a:gd name="connsiteX16" fmla="*/ 708341 w 1896949"/>
              <a:gd name="connsiteY16" fmla="*/ 60325 h 1568450"/>
              <a:gd name="connsiteX17" fmla="*/ 699612 w 1896949"/>
              <a:gd name="connsiteY17" fmla="*/ 65088 h 1568450"/>
              <a:gd name="connsiteX18" fmla="*/ 689297 w 1896949"/>
              <a:gd name="connsiteY18" fmla="*/ 70644 h 1568450"/>
              <a:gd name="connsiteX19" fmla="*/ 679776 w 1896949"/>
              <a:gd name="connsiteY19" fmla="*/ 77788 h 1568450"/>
              <a:gd name="connsiteX20" fmla="*/ 667874 w 1896949"/>
              <a:gd name="connsiteY20" fmla="*/ 88900 h 1568450"/>
              <a:gd name="connsiteX21" fmla="*/ 662320 w 1896949"/>
              <a:gd name="connsiteY21" fmla="*/ 96044 h 1568450"/>
              <a:gd name="connsiteX22" fmla="*/ 655972 w 1896949"/>
              <a:gd name="connsiteY22" fmla="*/ 103188 h 1568450"/>
              <a:gd name="connsiteX23" fmla="*/ 650418 w 1896949"/>
              <a:gd name="connsiteY23" fmla="*/ 111125 h 1568450"/>
              <a:gd name="connsiteX24" fmla="*/ 645657 w 1896949"/>
              <a:gd name="connsiteY24" fmla="*/ 120650 h 1568450"/>
              <a:gd name="connsiteX25" fmla="*/ 641690 w 1896949"/>
              <a:gd name="connsiteY25" fmla="*/ 131763 h 1568450"/>
              <a:gd name="connsiteX26" fmla="*/ 638516 w 1896949"/>
              <a:gd name="connsiteY26" fmla="*/ 142081 h 1568450"/>
              <a:gd name="connsiteX27" fmla="*/ 636135 w 1896949"/>
              <a:gd name="connsiteY27" fmla="*/ 153988 h 1568450"/>
              <a:gd name="connsiteX28" fmla="*/ 636135 w 1896949"/>
              <a:gd name="connsiteY28" fmla="*/ 166688 h 1568450"/>
              <a:gd name="connsiteX29" fmla="*/ 636929 w 1896949"/>
              <a:gd name="connsiteY29" fmla="*/ 182563 h 1568450"/>
              <a:gd name="connsiteX30" fmla="*/ 639309 w 1896949"/>
              <a:gd name="connsiteY30" fmla="*/ 196850 h 1568450"/>
              <a:gd name="connsiteX31" fmla="*/ 644070 w 1896949"/>
              <a:gd name="connsiteY31" fmla="*/ 211138 h 1568450"/>
              <a:gd name="connsiteX32" fmla="*/ 650418 w 1896949"/>
              <a:gd name="connsiteY32" fmla="*/ 223838 h 1568450"/>
              <a:gd name="connsiteX33" fmla="*/ 657559 w 1896949"/>
              <a:gd name="connsiteY33" fmla="*/ 237331 h 1568450"/>
              <a:gd name="connsiteX34" fmla="*/ 667080 w 1896949"/>
              <a:gd name="connsiteY34" fmla="*/ 249238 h 1568450"/>
              <a:gd name="connsiteX35" fmla="*/ 677395 w 1896949"/>
              <a:gd name="connsiteY35" fmla="*/ 261144 h 1568450"/>
              <a:gd name="connsiteX36" fmla="*/ 689297 w 1896949"/>
              <a:gd name="connsiteY36" fmla="*/ 269875 h 1568450"/>
              <a:gd name="connsiteX37" fmla="*/ 701993 w 1896949"/>
              <a:gd name="connsiteY37" fmla="*/ 279400 h 1568450"/>
              <a:gd name="connsiteX38" fmla="*/ 715482 w 1896949"/>
              <a:gd name="connsiteY38" fmla="*/ 288131 h 1568450"/>
              <a:gd name="connsiteX39" fmla="*/ 730557 w 1896949"/>
              <a:gd name="connsiteY39" fmla="*/ 296069 h 1568450"/>
              <a:gd name="connsiteX40" fmla="*/ 747220 w 1896949"/>
              <a:gd name="connsiteY40" fmla="*/ 302419 h 1568450"/>
              <a:gd name="connsiteX41" fmla="*/ 763883 w 1896949"/>
              <a:gd name="connsiteY41" fmla="*/ 307181 h 1568450"/>
              <a:gd name="connsiteX42" fmla="*/ 780546 w 1896949"/>
              <a:gd name="connsiteY42" fmla="*/ 310356 h 1568450"/>
              <a:gd name="connsiteX43" fmla="*/ 799589 w 1896949"/>
              <a:gd name="connsiteY43" fmla="*/ 312738 h 1568450"/>
              <a:gd name="connsiteX44" fmla="*/ 817045 w 1896949"/>
              <a:gd name="connsiteY44" fmla="*/ 314325 h 1568450"/>
              <a:gd name="connsiteX45" fmla="*/ 836088 w 1896949"/>
              <a:gd name="connsiteY45" fmla="*/ 312738 h 1568450"/>
              <a:gd name="connsiteX46" fmla="*/ 854338 w 1896949"/>
              <a:gd name="connsiteY46" fmla="*/ 310356 h 1568450"/>
              <a:gd name="connsiteX47" fmla="*/ 871794 w 1896949"/>
              <a:gd name="connsiteY47" fmla="*/ 307181 h 1568450"/>
              <a:gd name="connsiteX48" fmla="*/ 888457 w 1896949"/>
              <a:gd name="connsiteY48" fmla="*/ 302419 h 1568450"/>
              <a:gd name="connsiteX49" fmla="*/ 903533 w 1896949"/>
              <a:gd name="connsiteY49" fmla="*/ 296069 h 1568450"/>
              <a:gd name="connsiteX50" fmla="*/ 919402 w 1896949"/>
              <a:gd name="connsiteY50" fmla="*/ 288131 h 1568450"/>
              <a:gd name="connsiteX51" fmla="*/ 933684 w 1896949"/>
              <a:gd name="connsiteY51" fmla="*/ 279400 h 1568450"/>
              <a:gd name="connsiteX52" fmla="*/ 946380 w 1896949"/>
              <a:gd name="connsiteY52" fmla="*/ 269875 h 1568450"/>
              <a:gd name="connsiteX53" fmla="*/ 958282 w 1896949"/>
              <a:gd name="connsiteY53" fmla="*/ 261144 h 1568450"/>
              <a:gd name="connsiteX54" fmla="*/ 969390 w 1896949"/>
              <a:gd name="connsiteY54" fmla="*/ 249238 h 1568450"/>
              <a:gd name="connsiteX55" fmla="*/ 977325 w 1896949"/>
              <a:gd name="connsiteY55" fmla="*/ 237331 h 1568450"/>
              <a:gd name="connsiteX56" fmla="*/ 986053 w 1896949"/>
              <a:gd name="connsiteY56" fmla="*/ 223838 h 1568450"/>
              <a:gd name="connsiteX57" fmla="*/ 991607 w 1896949"/>
              <a:gd name="connsiteY57" fmla="*/ 211138 h 1568450"/>
              <a:gd name="connsiteX58" fmla="*/ 996368 w 1896949"/>
              <a:gd name="connsiteY58" fmla="*/ 196850 h 1568450"/>
              <a:gd name="connsiteX59" fmla="*/ 998748 w 1896949"/>
              <a:gd name="connsiteY59" fmla="*/ 182563 h 1568450"/>
              <a:gd name="connsiteX60" fmla="*/ 1000335 w 1896949"/>
              <a:gd name="connsiteY60" fmla="*/ 166688 h 1568450"/>
              <a:gd name="connsiteX61" fmla="*/ 998748 w 1896949"/>
              <a:gd name="connsiteY61" fmla="*/ 153988 h 1568450"/>
              <a:gd name="connsiteX62" fmla="*/ 996368 w 1896949"/>
              <a:gd name="connsiteY62" fmla="*/ 142081 h 1568450"/>
              <a:gd name="connsiteX63" fmla="*/ 993987 w 1896949"/>
              <a:gd name="connsiteY63" fmla="*/ 131763 h 1568450"/>
              <a:gd name="connsiteX64" fmla="*/ 989227 w 1896949"/>
              <a:gd name="connsiteY64" fmla="*/ 120650 h 1568450"/>
              <a:gd name="connsiteX65" fmla="*/ 984466 w 1896949"/>
              <a:gd name="connsiteY65" fmla="*/ 111125 h 1568450"/>
              <a:gd name="connsiteX66" fmla="*/ 979705 w 1896949"/>
              <a:gd name="connsiteY66" fmla="*/ 103188 h 1568450"/>
              <a:gd name="connsiteX67" fmla="*/ 974151 w 1896949"/>
              <a:gd name="connsiteY67" fmla="*/ 96044 h 1568450"/>
              <a:gd name="connsiteX68" fmla="*/ 967803 w 1896949"/>
              <a:gd name="connsiteY68" fmla="*/ 88900 h 1568450"/>
              <a:gd name="connsiteX69" fmla="*/ 955901 w 1896949"/>
              <a:gd name="connsiteY69" fmla="*/ 77788 h 1568450"/>
              <a:gd name="connsiteX70" fmla="*/ 945586 w 1896949"/>
              <a:gd name="connsiteY70" fmla="*/ 70644 h 1568450"/>
              <a:gd name="connsiteX71" fmla="*/ 936065 w 1896949"/>
              <a:gd name="connsiteY71" fmla="*/ 65088 h 1568450"/>
              <a:gd name="connsiteX72" fmla="*/ 927336 w 1896949"/>
              <a:gd name="connsiteY72" fmla="*/ 60325 h 1568450"/>
              <a:gd name="connsiteX73" fmla="*/ 920195 w 1896949"/>
              <a:gd name="connsiteY73" fmla="*/ 55563 h 1568450"/>
              <a:gd name="connsiteX74" fmla="*/ 914641 w 1896949"/>
              <a:gd name="connsiteY74" fmla="*/ 50800 h 1568450"/>
              <a:gd name="connsiteX75" fmla="*/ 909880 w 1896949"/>
              <a:gd name="connsiteY75" fmla="*/ 44450 h 1568450"/>
              <a:gd name="connsiteX76" fmla="*/ 905913 w 1896949"/>
              <a:gd name="connsiteY76" fmla="*/ 39688 h 1568450"/>
              <a:gd name="connsiteX77" fmla="*/ 905119 w 1896949"/>
              <a:gd name="connsiteY77" fmla="*/ 34131 h 1568450"/>
              <a:gd name="connsiteX78" fmla="*/ 903533 w 1896949"/>
              <a:gd name="connsiteY78" fmla="*/ 29369 h 1568450"/>
              <a:gd name="connsiteX79" fmla="*/ 903533 w 1896949"/>
              <a:gd name="connsiteY79" fmla="*/ 23813 h 1568450"/>
              <a:gd name="connsiteX80" fmla="*/ 905119 w 1896949"/>
              <a:gd name="connsiteY80" fmla="*/ 19050 h 1568450"/>
              <a:gd name="connsiteX81" fmla="*/ 907500 w 1896949"/>
              <a:gd name="connsiteY81" fmla="*/ 14288 h 1568450"/>
              <a:gd name="connsiteX82" fmla="*/ 910674 w 1896949"/>
              <a:gd name="connsiteY82" fmla="*/ 10319 h 1568450"/>
              <a:gd name="connsiteX83" fmla="*/ 915435 w 1896949"/>
              <a:gd name="connsiteY83" fmla="*/ 7144 h 1568450"/>
              <a:gd name="connsiteX84" fmla="*/ 920195 w 1896949"/>
              <a:gd name="connsiteY84" fmla="*/ 4763 h 1568450"/>
              <a:gd name="connsiteX85" fmla="*/ 927336 w 1896949"/>
              <a:gd name="connsiteY85" fmla="*/ 2381 h 1568450"/>
              <a:gd name="connsiteX86" fmla="*/ 936065 w 1896949"/>
              <a:gd name="connsiteY86" fmla="*/ 794 h 1568450"/>
              <a:gd name="connsiteX87" fmla="*/ 945586 w 1896949"/>
              <a:gd name="connsiteY87" fmla="*/ 0 h 1568450"/>
              <a:gd name="connsiteX88" fmla="*/ 1581151 w 1896949"/>
              <a:gd name="connsiteY88" fmla="*/ 0 h 1568450"/>
              <a:gd name="connsiteX89" fmla="*/ 1581151 w 1896949"/>
              <a:gd name="connsiteY89" fmla="*/ 434181 h 1568450"/>
              <a:gd name="connsiteX90" fmla="*/ 1581944 w 1896949"/>
              <a:gd name="connsiteY90" fmla="*/ 434181 h 1568450"/>
              <a:gd name="connsiteX91" fmla="*/ 1581944 w 1896949"/>
              <a:gd name="connsiteY91" fmla="*/ 633413 h 1568450"/>
              <a:gd name="connsiteX92" fmla="*/ 1583531 w 1896949"/>
              <a:gd name="connsiteY92" fmla="*/ 642938 h 1568450"/>
              <a:gd name="connsiteX93" fmla="*/ 1584324 w 1896949"/>
              <a:gd name="connsiteY93" fmla="*/ 652463 h 1568450"/>
              <a:gd name="connsiteX94" fmla="*/ 1586705 w 1896949"/>
              <a:gd name="connsiteY94" fmla="*/ 659606 h 1568450"/>
              <a:gd name="connsiteX95" fmla="*/ 1590672 w 1896949"/>
              <a:gd name="connsiteY95" fmla="*/ 665163 h 1568450"/>
              <a:gd name="connsiteX96" fmla="*/ 1596226 w 1896949"/>
              <a:gd name="connsiteY96" fmla="*/ 671513 h 1568450"/>
              <a:gd name="connsiteX97" fmla="*/ 1603368 w 1896949"/>
              <a:gd name="connsiteY97" fmla="*/ 674688 h 1568450"/>
              <a:gd name="connsiteX98" fmla="*/ 1610509 w 1896949"/>
              <a:gd name="connsiteY98" fmla="*/ 674688 h 1568450"/>
              <a:gd name="connsiteX99" fmla="*/ 1617650 w 1896949"/>
              <a:gd name="connsiteY99" fmla="*/ 673894 h 1568450"/>
              <a:gd name="connsiteX100" fmla="*/ 1626378 w 1896949"/>
              <a:gd name="connsiteY100" fmla="*/ 669925 h 1568450"/>
              <a:gd name="connsiteX101" fmla="*/ 1633519 w 1896949"/>
              <a:gd name="connsiteY101" fmla="*/ 662781 h 1568450"/>
              <a:gd name="connsiteX102" fmla="*/ 1640660 w 1896949"/>
              <a:gd name="connsiteY102" fmla="*/ 654844 h 1568450"/>
              <a:gd name="connsiteX103" fmla="*/ 1647802 w 1896949"/>
              <a:gd name="connsiteY103" fmla="*/ 642938 h 1568450"/>
              <a:gd name="connsiteX104" fmla="*/ 1653356 w 1896949"/>
              <a:gd name="connsiteY104" fmla="*/ 633413 h 1568450"/>
              <a:gd name="connsiteX105" fmla="*/ 1660497 w 1896949"/>
              <a:gd name="connsiteY105" fmla="*/ 622300 h 1568450"/>
              <a:gd name="connsiteX106" fmla="*/ 1671605 w 1896949"/>
              <a:gd name="connsiteY106" fmla="*/ 611188 h 1568450"/>
              <a:gd name="connsiteX107" fmla="*/ 1678747 w 1896949"/>
              <a:gd name="connsiteY107" fmla="*/ 604838 h 1568450"/>
              <a:gd name="connsiteX108" fmla="*/ 1685888 w 1896949"/>
              <a:gd name="connsiteY108" fmla="*/ 599281 h 1568450"/>
              <a:gd name="connsiteX109" fmla="*/ 1694616 w 1896949"/>
              <a:gd name="connsiteY109" fmla="*/ 594519 h 1568450"/>
              <a:gd name="connsiteX110" fmla="*/ 1703344 w 1896949"/>
              <a:gd name="connsiteY110" fmla="*/ 589756 h 1568450"/>
              <a:gd name="connsiteX111" fmla="*/ 1713659 w 1896949"/>
              <a:gd name="connsiteY111" fmla="*/ 584994 h 1568450"/>
              <a:gd name="connsiteX112" fmla="*/ 1724768 w 1896949"/>
              <a:gd name="connsiteY112" fmla="*/ 582613 h 1568450"/>
              <a:gd name="connsiteX113" fmla="*/ 1736670 w 1896949"/>
              <a:gd name="connsiteY113" fmla="*/ 580231 h 1568450"/>
              <a:gd name="connsiteX114" fmla="*/ 1749365 w 1896949"/>
              <a:gd name="connsiteY114" fmla="*/ 578644 h 1568450"/>
              <a:gd name="connsiteX115" fmla="*/ 1765234 w 1896949"/>
              <a:gd name="connsiteY115" fmla="*/ 580231 h 1568450"/>
              <a:gd name="connsiteX116" fmla="*/ 1779517 w 1896949"/>
              <a:gd name="connsiteY116" fmla="*/ 582613 h 1568450"/>
              <a:gd name="connsiteX117" fmla="*/ 1793799 w 1896949"/>
              <a:gd name="connsiteY117" fmla="*/ 587375 h 1568450"/>
              <a:gd name="connsiteX118" fmla="*/ 1806494 w 1896949"/>
              <a:gd name="connsiteY118" fmla="*/ 592931 h 1568450"/>
              <a:gd name="connsiteX119" fmla="*/ 1819190 w 1896949"/>
              <a:gd name="connsiteY119" fmla="*/ 601663 h 1568450"/>
              <a:gd name="connsiteX120" fmla="*/ 1831092 w 1896949"/>
              <a:gd name="connsiteY120" fmla="*/ 609600 h 1568450"/>
              <a:gd name="connsiteX121" fmla="*/ 1842994 w 1896949"/>
              <a:gd name="connsiteY121" fmla="*/ 619919 h 1568450"/>
              <a:gd name="connsiteX122" fmla="*/ 1854102 w 1896949"/>
              <a:gd name="connsiteY122" fmla="*/ 631825 h 1568450"/>
              <a:gd name="connsiteX123" fmla="*/ 1862037 w 1896949"/>
              <a:gd name="connsiteY123" fmla="*/ 645319 h 1568450"/>
              <a:gd name="connsiteX124" fmla="*/ 1871558 w 1896949"/>
              <a:gd name="connsiteY124" fmla="*/ 659606 h 1568450"/>
              <a:gd name="connsiteX125" fmla="*/ 1878699 w 1896949"/>
              <a:gd name="connsiteY125" fmla="*/ 674688 h 1568450"/>
              <a:gd name="connsiteX126" fmla="*/ 1885047 w 1896949"/>
              <a:gd name="connsiteY126" fmla="*/ 690563 h 1568450"/>
              <a:gd name="connsiteX127" fmla="*/ 1889808 w 1896949"/>
              <a:gd name="connsiteY127" fmla="*/ 707231 h 1568450"/>
              <a:gd name="connsiteX128" fmla="*/ 1892982 w 1896949"/>
              <a:gd name="connsiteY128" fmla="*/ 724694 h 1568450"/>
              <a:gd name="connsiteX129" fmla="*/ 1895362 w 1896949"/>
              <a:gd name="connsiteY129" fmla="*/ 742156 h 1568450"/>
              <a:gd name="connsiteX130" fmla="*/ 1896949 w 1896949"/>
              <a:gd name="connsiteY130" fmla="*/ 761206 h 1568450"/>
              <a:gd name="connsiteX131" fmla="*/ 1895362 w 1896949"/>
              <a:gd name="connsiteY131" fmla="*/ 779463 h 1568450"/>
              <a:gd name="connsiteX132" fmla="*/ 1892982 w 1896949"/>
              <a:gd name="connsiteY132" fmla="*/ 798513 h 1568450"/>
              <a:gd name="connsiteX133" fmla="*/ 1889808 w 1896949"/>
              <a:gd name="connsiteY133" fmla="*/ 815181 h 1568450"/>
              <a:gd name="connsiteX134" fmla="*/ 1885047 w 1896949"/>
              <a:gd name="connsiteY134" fmla="*/ 831850 h 1568450"/>
              <a:gd name="connsiteX135" fmla="*/ 1878699 w 1896949"/>
              <a:gd name="connsiteY135" fmla="*/ 847725 h 1568450"/>
              <a:gd name="connsiteX136" fmla="*/ 1871558 w 1896949"/>
              <a:gd name="connsiteY136" fmla="*/ 863600 h 1568450"/>
              <a:gd name="connsiteX137" fmla="*/ 1862037 w 1896949"/>
              <a:gd name="connsiteY137" fmla="*/ 876300 h 1568450"/>
              <a:gd name="connsiteX138" fmla="*/ 1854102 w 1896949"/>
              <a:gd name="connsiteY138" fmla="*/ 889794 h 1568450"/>
              <a:gd name="connsiteX139" fmla="*/ 1842994 w 1896949"/>
              <a:gd name="connsiteY139" fmla="*/ 901700 h 1568450"/>
              <a:gd name="connsiteX140" fmla="*/ 1831092 w 1896949"/>
              <a:gd name="connsiteY140" fmla="*/ 912019 h 1568450"/>
              <a:gd name="connsiteX141" fmla="*/ 1819190 w 1896949"/>
              <a:gd name="connsiteY141" fmla="*/ 921544 h 1568450"/>
              <a:gd name="connsiteX142" fmla="*/ 1806494 w 1896949"/>
              <a:gd name="connsiteY142" fmla="*/ 928688 h 1568450"/>
              <a:gd name="connsiteX143" fmla="*/ 1793799 w 1896949"/>
              <a:gd name="connsiteY143" fmla="*/ 935038 h 1568450"/>
              <a:gd name="connsiteX144" fmla="*/ 1779517 w 1896949"/>
              <a:gd name="connsiteY144" fmla="*/ 939800 h 1568450"/>
              <a:gd name="connsiteX145" fmla="*/ 1765234 w 1896949"/>
              <a:gd name="connsiteY145" fmla="*/ 942181 h 1568450"/>
              <a:gd name="connsiteX146" fmla="*/ 1749365 w 1896949"/>
              <a:gd name="connsiteY146" fmla="*/ 942975 h 1568450"/>
              <a:gd name="connsiteX147" fmla="*/ 1736670 w 1896949"/>
              <a:gd name="connsiteY147" fmla="*/ 942975 h 1568450"/>
              <a:gd name="connsiteX148" fmla="*/ 1724768 w 1896949"/>
              <a:gd name="connsiteY148" fmla="*/ 940594 h 1568450"/>
              <a:gd name="connsiteX149" fmla="*/ 1713659 w 1896949"/>
              <a:gd name="connsiteY149" fmla="*/ 937419 h 1568450"/>
              <a:gd name="connsiteX150" fmla="*/ 1703344 w 1896949"/>
              <a:gd name="connsiteY150" fmla="*/ 933450 h 1568450"/>
              <a:gd name="connsiteX151" fmla="*/ 1694616 w 1896949"/>
              <a:gd name="connsiteY151" fmla="*/ 928688 h 1568450"/>
              <a:gd name="connsiteX152" fmla="*/ 1685888 w 1896949"/>
              <a:gd name="connsiteY152" fmla="*/ 923131 h 1568450"/>
              <a:gd name="connsiteX153" fmla="*/ 1678747 w 1896949"/>
              <a:gd name="connsiteY153" fmla="*/ 916781 h 1568450"/>
              <a:gd name="connsiteX154" fmla="*/ 1671605 w 1896949"/>
              <a:gd name="connsiteY154" fmla="*/ 911225 h 1568450"/>
              <a:gd name="connsiteX155" fmla="*/ 1660497 w 1896949"/>
              <a:gd name="connsiteY155" fmla="*/ 899319 h 1568450"/>
              <a:gd name="connsiteX156" fmla="*/ 1653356 w 1896949"/>
              <a:gd name="connsiteY156" fmla="*/ 889794 h 1568450"/>
              <a:gd name="connsiteX157" fmla="*/ 1647802 w 1896949"/>
              <a:gd name="connsiteY157" fmla="*/ 878681 h 1568450"/>
              <a:gd name="connsiteX158" fmla="*/ 1640660 w 1896949"/>
              <a:gd name="connsiteY158" fmla="*/ 868363 h 1568450"/>
              <a:gd name="connsiteX159" fmla="*/ 1633519 w 1896949"/>
              <a:gd name="connsiteY159" fmla="*/ 858838 h 1568450"/>
              <a:gd name="connsiteX160" fmla="*/ 1626378 w 1896949"/>
              <a:gd name="connsiteY160" fmla="*/ 852488 h 1568450"/>
              <a:gd name="connsiteX161" fmla="*/ 1617650 w 1896949"/>
              <a:gd name="connsiteY161" fmla="*/ 847725 h 1568450"/>
              <a:gd name="connsiteX162" fmla="*/ 1610509 w 1896949"/>
              <a:gd name="connsiteY162" fmla="*/ 846931 h 1568450"/>
              <a:gd name="connsiteX163" fmla="*/ 1603368 w 1896949"/>
              <a:gd name="connsiteY163" fmla="*/ 847725 h 1568450"/>
              <a:gd name="connsiteX164" fmla="*/ 1596226 w 1896949"/>
              <a:gd name="connsiteY164" fmla="*/ 851694 h 1568450"/>
              <a:gd name="connsiteX165" fmla="*/ 1590672 w 1896949"/>
              <a:gd name="connsiteY165" fmla="*/ 856456 h 1568450"/>
              <a:gd name="connsiteX166" fmla="*/ 1586705 w 1896949"/>
              <a:gd name="connsiteY166" fmla="*/ 862013 h 1568450"/>
              <a:gd name="connsiteX167" fmla="*/ 1584324 w 1896949"/>
              <a:gd name="connsiteY167" fmla="*/ 870744 h 1568450"/>
              <a:gd name="connsiteX168" fmla="*/ 1583531 w 1896949"/>
              <a:gd name="connsiteY168" fmla="*/ 878681 h 1568450"/>
              <a:gd name="connsiteX169" fmla="*/ 1581944 w 1896949"/>
              <a:gd name="connsiteY169" fmla="*/ 888206 h 1568450"/>
              <a:gd name="connsiteX170" fmla="*/ 1581944 w 1896949"/>
              <a:gd name="connsiteY170" fmla="*/ 1207294 h 1568450"/>
              <a:gd name="connsiteX171" fmla="*/ 1581151 w 1896949"/>
              <a:gd name="connsiteY171" fmla="*/ 1207294 h 1568450"/>
              <a:gd name="connsiteX172" fmla="*/ 1581151 w 1896949"/>
              <a:gd name="connsiteY172" fmla="*/ 1568450 h 1568450"/>
              <a:gd name="connsiteX173" fmla="*/ 902739 w 1896949"/>
              <a:gd name="connsiteY173" fmla="*/ 1568450 h 1568450"/>
              <a:gd name="connsiteX174" fmla="*/ 893218 w 1896949"/>
              <a:gd name="connsiteY174" fmla="*/ 1568450 h 1568450"/>
              <a:gd name="connsiteX175" fmla="*/ 885283 w 1896949"/>
              <a:gd name="connsiteY175" fmla="*/ 1566069 h 1568450"/>
              <a:gd name="connsiteX176" fmla="*/ 878142 w 1896949"/>
              <a:gd name="connsiteY176" fmla="*/ 1564481 h 1568450"/>
              <a:gd name="connsiteX177" fmla="*/ 873381 w 1896949"/>
              <a:gd name="connsiteY177" fmla="*/ 1561306 h 1568450"/>
              <a:gd name="connsiteX178" fmla="*/ 868620 w 1896949"/>
              <a:gd name="connsiteY178" fmla="*/ 1557338 h 1568450"/>
              <a:gd name="connsiteX179" fmla="*/ 864653 w 1896949"/>
              <a:gd name="connsiteY179" fmla="*/ 1554163 h 1568450"/>
              <a:gd name="connsiteX180" fmla="*/ 862272 w 1896949"/>
              <a:gd name="connsiteY180" fmla="*/ 1549400 h 1568450"/>
              <a:gd name="connsiteX181" fmla="*/ 861479 w 1896949"/>
              <a:gd name="connsiteY181" fmla="*/ 1544638 h 1568450"/>
              <a:gd name="connsiteX182" fmla="*/ 861479 w 1896949"/>
              <a:gd name="connsiteY182" fmla="*/ 1539875 h 1568450"/>
              <a:gd name="connsiteX183" fmla="*/ 861479 w 1896949"/>
              <a:gd name="connsiteY183" fmla="*/ 1534319 h 1568450"/>
              <a:gd name="connsiteX184" fmla="*/ 863859 w 1896949"/>
              <a:gd name="connsiteY184" fmla="*/ 1529556 h 1568450"/>
              <a:gd name="connsiteX185" fmla="*/ 867033 w 1896949"/>
              <a:gd name="connsiteY185" fmla="*/ 1523206 h 1568450"/>
              <a:gd name="connsiteX186" fmla="*/ 871794 w 1896949"/>
              <a:gd name="connsiteY186" fmla="*/ 1518444 h 1568450"/>
              <a:gd name="connsiteX187" fmla="*/ 878142 w 1896949"/>
              <a:gd name="connsiteY187" fmla="*/ 1512888 h 1568450"/>
              <a:gd name="connsiteX188" fmla="*/ 885283 w 1896949"/>
              <a:gd name="connsiteY188" fmla="*/ 1508125 h 1568450"/>
              <a:gd name="connsiteX189" fmla="*/ 893218 w 1896949"/>
              <a:gd name="connsiteY189" fmla="*/ 1503363 h 1568450"/>
              <a:gd name="connsiteX190" fmla="*/ 902739 w 1896949"/>
              <a:gd name="connsiteY190" fmla="*/ 1497013 h 1568450"/>
              <a:gd name="connsiteX191" fmla="*/ 913054 w 1896949"/>
              <a:gd name="connsiteY191" fmla="*/ 1489869 h 1568450"/>
              <a:gd name="connsiteX192" fmla="*/ 924956 w 1896949"/>
              <a:gd name="connsiteY192" fmla="*/ 1479550 h 1568450"/>
              <a:gd name="connsiteX193" fmla="*/ 931304 w 1896949"/>
              <a:gd name="connsiteY193" fmla="*/ 1472406 h 1568450"/>
              <a:gd name="connsiteX194" fmla="*/ 936858 w 1896949"/>
              <a:gd name="connsiteY194" fmla="*/ 1465263 h 1568450"/>
              <a:gd name="connsiteX195" fmla="*/ 941619 w 1896949"/>
              <a:gd name="connsiteY195" fmla="*/ 1456531 h 1568450"/>
              <a:gd name="connsiteX196" fmla="*/ 946380 w 1896949"/>
              <a:gd name="connsiteY196" fmla="*/ 1447006 h 1568450"/>
              <a:gd name="connsiteX197" fmla="*/ 951140 w 1896949"/>
              <a:gd name="connsiteY197" fmla="*/ 1436688 h 1568450"/>
              <a:gd name="connsiteX198" fmla="*/ 953521 w 1896949"/>
              <a:gd name="connsiteY198" fmla="*/ 1425575 h 1568450"/>
              <a:gd name="connsiteX199" fmla="*/ 955901 w 1896949"/>
              <a:gd name="connsiteY199" fmla="*/ 1414463 h 1568450"/>
              <a:gd name="connsiteX200" fmla="*/ 957488 w 1896949"/>
              <a:gd name="connsiteY200" fmla="*/ 1400969 h 1568450"/>
              <a:gd name="connsiteX201" fmla="*/ 955901 w 1896949"/>
              <a:gd name="connsiteY201" fmla="*/ 1385888 h 1568450"/>
              <a:gd name="connsiteX202" fmla="*/ 953521 w 1896949"/>
              <a:gd name="connsiteY202" fmla="*/ 1371600 h 1568450"/>
              <a:gd name="connsiteX203" fmla="*/ 948760 w 1896949"/>
              <a:gd name="connsiteY203" fmla="*/ 1357313 h 1568450"/>
              <a:gd name="connsiteX204" fmla="*/ 943206 w 1896949"/>
              <a:gd name="connsiteY204" fmla="*/ 1343819 h 1568450"/>
              <a:gd name="connsiteX205" fmla="*/ 934478 w 1896949"/>
              <a:gd name="connsiteY205" fmla="*/ 1331119 h 1568450"/>
              <a:gd name="connsiteX206" fmla="*/ 924956 w 1896949"/>
              <a:gd name="connsiteY206" fmla="*/ 1319213 h 1568450"/>
              <a:gd name="connsiteX207" fmla="*/ 915435 w 1896949"/>
              <a:gd name="connsiteY207" fmla="*/ 1308100 h 1568450"/>
              <a:gd name="connsiteX208" fmla="*/ 903533 w 1896949"/>
              <a:gd name="connsiteY208" fmla="*/ 1297781 h 1568450"/>
              <a:gd name="connsiteX209" fmla="*/ 890837 w 1896949"/>
              <a:gd name="connsiteY209" fmla="*/ 1288256 h 1568450"/>
              <a:gd name="connsiteX210" fmla="*/ 876555 w 1896949"/>
              <a:gd name="connsiteY210" fmla="*/ 1280319 h 1568450"/>
              <a:gd name="connsiteX211" fmla="*/ 861479 w 1896949"/>
              <a:gd name="connsiteY211" fmla="*/ 1273175 h 1568450"/>
              <a:gd name="connsiteX212" fmla="*/ 845610 w 1896949"/>
              <a:gd name="connsiteY212" fmla="*/ 1266031 h 1568450"/>
              <a:gd name="connsiteX213" fmla="*/ 828947 w 1896949"/>
              <a:gd name="connsiteY213" fmla="*/ 1261269 h 1568450"/>
              <a:gd name="connsiteX214" fmla="*/ 811491 w 1896949"/>
              <a:gd name="connsiteY214" fmla="*/ 1257300 h 1568450"/>
              <a:gd name="connsiteX215" fmla="*/ 793241 w 1896949"/>
              <a:gd name="connsiteY215" fmla="*/ 1254919 h 1568450"/>
              <a:gd name="connsiteX216" fmla="*/ 774991 w 1896949"/>
              <a:gd name="connsiteY216" fmla="*/ 1254919 h 1568450"/>
              <a:gd name="connsiteX217" fmla="*/ 756742 w 1896949"/>
              <a:gd name="connsiteY217" fmla="*/ 1254919 h 1568450"/>
              <a:gd name="connsiteX218" fmla="*/ 737699 w 1896949"/>
              <a:gd name="connsiteY218" fmla="*/ 1257300 h 1568450"/>
              <a:gd name="connsiteX219" fmla="*/ 721036 w 1896949"/>
              <a:gd name="connsiteY219" fmla="*/ 1261269 h 1568450"/>
              <a:gd name="connsiteX220" fmla="*/ 703580 w 1896949"/>
              <a:gd name="connsiteY220" fmla="*/ 1266031 h 1568450"/>
              <a:gd name="connsiteX221" fmla="*/ 687710 w 1896949"/>
              <a:gd name="connsiteY221" fmla="*/ 1273175 h 1568450"/>
              <a:gd name="connsiteX222" fmla="*/ 672635 w 1896949"/>
              <a:gd name="connsiteY222" fmla="*/ 1280319 h 1568450"/>
              <a:gd name="connsiteX223" fmla="*/ 659939 w 1896949"/>
              <a:gd name="connsiteY223" fmla="*/ 1288256 h 1568450"/>
              <a:gd name="connsiteX224" fmla="*/ 646450 w 1896949"/>
              <a:gd name="connsiteY224" fmla="*/ 1297781 h 1568450"/>
              <a:gd name="connsiteX225" fmla="*/ 634548 w 1896949"/>
              <a:gd name="connsiteY225" fmla="*/ 1308100 h 1568450"/>
              <a:gd name="connsiteX226" fmla="*/ 624233 w 1896949"/>
              <a:gd name="connsiteY226" fmla="*/ 1319213 h 1568450"/>
              <a:gd name="connsiteX227" fmla="*/ 614712 w 1896949"/>
              <a:gd name="connsiteY227" fmla="*/ 1331119 h 1568450"/>
              <a:gd name="connsiteX228" fmla="*/ 607571 w 1896949"/>
              <a:gd name="connsiteY228" fmla="*/ 1343819 h 1568450"/>
              <a:gd name="connsiteX229" fmla="*/ 601223 w 1896949"/>
              <a:gd name="connsiteY229" fmla="*/ 1357313 h 1568450"/>
              <a:gd name="connsiteX230" fmla="*/ 596462 w 1896949"/>
              <a:gd name="connsiteY230" fmla="*/ 1371600 h 1568450"/>
              <a:gd name="connsiteX231" fmla="*/ 594082 w 1896949"/>
              <a:gd name="connsiteY231" fmla="*/ 1385888 h 1568450"/>
              <a:gd name="connsiteX232" fmla="*/ 593288 w 1896949"/>
              <a:gd name="connsiteY232" fmla="*/ 1400969 h 1568450"/>
              <a:gd name="connsiteX233" fmla="*/ 593288 w 1896949"/>
              <a:gd name="connsiteY233" fmla="*/ 1414463 h 1568450"/>
              <a:gd name="connsiteX234" fmla="*/ 595669 w 1896949"/>
              <a:gd name="connsiteY234" fmla="*/ 1425575 h 1568450"/>
              <a:gd name="connsiteX235" fmla="*/ 598843 w 1896949"/>
              <a:gd name="connsiteY235" fmla="*/ 1436688 h 1568450"/>
              <a:gd name="connsiteX236" fmla="*/ 602810 w 1896949"/>
              <a:gd name="connsiteY236" fmla="*/ 1447006 h 1568450"/>
              <a:gd name="connsiteX237" fmla="*/ 607571 w 1896949"/>
              <a:gd name="connsiteY237" fmla="*/ 1456531 h 1568450"/>
              <a:gd name="connsiteX238" fmla="*/ 613125 w 1896949"/>
              <a:gd name="connsiteY238" fmla="*/ 1465263 h 1568450"/>
              <a:gd name="connsiteX239" fmla="*/ 619473 w 1896949"/>
              <a:gd name="connsiteY239" fmla="*/ 1472406 h 1568450"/>
              <a:gd name="connsiteX240" fmla="*/ 625027 w 1896949"/>
              <a:gd name="connsiteY240" fmla="*/ 1479550 h 1568450"/>
              <a:gd name="connsiteX241" fmla="*/ 636929 w 1896949"/>
              <a:gd name="connsiteY241" fmla="*/ 1489869 h 1568450"/>
              <a:gd name="connsiteX242" fmla="*/ 646450 w 1896949"/>
              <a:gd name="connsiteY242" fmla="*/ 1497013 h 1568450"/>
              <a:gd name="connsiteX243" fmla="*/ 657559 w 1896949"/>
              <a:gd name="connsiteY243" fmla="*/ 1503363 h 1568450"/>
              <a:gd name="connsiteX244" fmla="*/ 664700 w 1896949"/>
              <a:gd name="connsiteY244" fmla="*/ 1508125 h 1568450"/>
              <a:gd name="connsiteX245" fmla="*/ 671841 w 1896949"/>
              <a:gd name="connsiteY245" fmla="*/ 1512888 h 1568450"/>
              <a:gd name="connsiteX246" fmla="*/ 677395 w 1896949"/>
              <a:gd name="connsiteY246" fmla="*/ 1518444 h 1568450"/>
              <a:gd name="connsiteX247" fmla="*/ 682156 w 1896949"/>
              <a:gd name="connsiteY247" fmla="*/ 1523206 h 1568450"/>
              <a:gd name="connsiteX248" fmla="*/ 685330 w 1896949"/>
              <a:gd name="connsiteY248" fmla="*/ 1529556 h 1568450"/>
              <a:gd name="connsiteX249" fmla="*/ 687710 w 1896949"/>
              <a:gd name="connsiteY249" fmla="*/ 1534319 h 1568450"/>
              <a:gd name="connsiteX250" fmla="*/ 689297 w 1896949"/>
              <a:gd name="connsiteY250" fmla="*/ 1539875 h 1568450"/>
              <a:gd name="connsiteX251" fmla="*/ 689297 w 1896949"/>
              <a:gd name="connsiteY251" fmla="*/ 1544638 h 1568450"/>
              <a:gd name="connsiteX252" fmla="*/ 687710 w 1896949"/>
              <a:gd name="connsiteY252" fmla="*/ 1549400 h 1568450"/>
              <a:gd name="connsiteX253" fmla="*/ 685330 w 1896949"/>
              <a:gd name="connsiteY253" fmla="*/ 1554163 h 1568450"/>
              <a:gd name="connsiteX254" fmla="*/ 682156 w 1896949"/>
              <a:gd name="connsiteY254" fmla="*/ 1557338 h 1568450"/>
              <a:gd name="connsiteX255" fmla="*/ 677395 w 1896949"/>
              <a:gd name="connsiteY255" fmla="*/ 1561306 h 1568450"/>
              <a:gd name="connsiteX256" fmla="*/ 671841 w 1896949"/>
              <a:gd name="connsiteY256" fmla="*/ 1564481 h 1568450"/>
              <a:gd name="connsiteX257" fmla="*/ 664700 w 1896949"/>
              <a:gd name="connsiteY257" fmla="*/ 1566069 h 1568450"/>
              <a:gd name="connsiteX258" fmla="*/ 655972 w 1896949"/>
              <a:gd name="connsiteY258" fmla="*/ 1568450 h 1568450"/>
              <a:gd name="connsiteX259" fmla="*/ 648037 w 1896949"/>
              <a:gd name="connsiteY259" fmla="*/ 1568450 h 1568450"/>
              <a:gd name="connsiteX260" fmla="*/ 10886 w 1896949"/>
              <a:gd name="connsiteY260" fmla="*/ 1568450 h 1568450"/>
              <a:gd name="connsiteX261" fmla="*/ 10886 w 1896949"/>
              <a:gd name="connsiteY261" fmla="*/ 1134269 h 1568450"/>
              <a:gd name="connsiteX262" fmla="*/ 9299 w 1896949"/>
              <a:gd name="connsiteY262" fmla="*/ 1134269 h 1568450"/>
              <a:gd name="connsiteX263" fmla="*/ 9299 w 1896949"/>
              <a:gd name="connsiteY263" fmla="*/ 935038 h 1568450"/>
              <a:gd name="connsiteX264" fmla="*/ 9299 w 1896949"/>
              <a:gd name="connsiteY264" fmla="*/ 925513 h 1568450"/>
              <a:gd name="connsiteX265" fmla="*/ 6919 w 1896949"/>
              <a:gd name="connsiteY265" fmla="*/ 915988 h 1568450"/>
              <a:gd name="connsiteX266" fmla="*/ 4538 w 1896949"/>
              <a:gd name="connsiteY266" fmla="*/ 908844 h 1568450"/>
              <a:gd name="connsiteX267" fmla="*/ 1364 w 1896949"/>
              <a:gd name="connsiteY267" fmla="*/ 902494 h 1568450"/>
              <a:gd name="connsiteX268" fmla="*/ 0 w 1896949"/>
              <a:gd name="connsiteY268" fmla="*/ 900902 h 1568450"/>
              <a:gd name="connsiteX269" fmla="*/ 0 w 1896949"/>
              <a:gd name="connsiteY269" fmla="*/ 897731 h 1568450"/>
              <a:gd name="connsiteX270" fmla="*/ 1587 w 1896949"/>
              <a:gd name="connsiteY270" fmla="*/ 888206 h 1568450"/>
              <a:gd name="connsiteX271" fmla="*/ 2380 w 1896949"/>
              <a:gd name="connsiteY271" fmla="*/ 880269 h 1568450"/>
              <a:gd name="connsiteX272" fmla="*/ 4761 w 1896949"/>
              <a:gd name="connsiteY272" fmla="*/ 871538 h 1568450"/>
              <a:gd name="connsiteX273" fmla="*/ 8728 w 1896949"/>
              <a:gd name="connsiteY273" fmla="*/ 865981 h 1568450"/>
              <a:gd name="connsiteX274" fmla="*/ 14282 w 1896949"/>
              <a:gd name="connsiteY274" fmla="*/ 861219 h 1568450"/>
              <a:gd name="connsiteX275" fmla="*/ 21424 w 1896949"/>
              <a:gd name="connsiteY275" fmla="*/ 857250 h 1568450"/>
              <a:gd name="connsiteX276" fmla="*/ 28565 w 1896949"/>
              <a:gd name="connsiteY276" fmla="*/ 856456 h 1568450"/>
              <a:gd name="connsiteX277" fmla="*/ 35706 w 1896949"/>
              <a:gd name="connsiteY277" fmla="*/ 857250 h 1568450"/>
              <a:gd name="connsiteX278" fmla="*/ 44434 w 1896949"/>
              <a:gd name="connsiteY278" fmla="*/ 862013 h 1568450"/>
              <a:gd name="connsiteX279" fmla="*/ 51575 w 1896949"/>
              <a:gd name="connsiteY279" fmla="*/ 868363 h 1568450"/>
              <a:gd name="connsiteX280" fmla="*/ 58716 w 1896949"/>
              <a:gd name="connsiteY280" fmla="*/ 877888 h 1568450"/>
              <a:gd name="connsiteX281" fmla="*/ 65858 w 1896949"/>
              <a:gd name="connsiteY281" fmla="*/ 888206 h 1568450"/>
              <a:gd name="connsiteX282" fmla="*/ 71412 w 1896949"/>
              <a:gd name="connsiteY282" fmla="*/ 899319 h 1568450"/>
              <a:gd name="connsiteX283" fmla="*/ 78553 w 1896949"/>
              <a:gd name="connsiteY283" fmla="*/ 908844 h 1568450"/>
              <a:gd name="connsiteX284" fmla="*/ 89661 w 1896949"/>
              <a:gd name="connsiteY284" fmla="*/ 920750 h 1568450"/>
              <a:gd name="connsiteX285" fmla="*/ 96803 w 1896949"/>
              <a:gd name="connsiteY285" fmla="*/ 926306 h 1568450"/>
              <a:gd name="connsiteX286" fmla="*/ 103944 w 1896949"/>
              <a:gd name="connsiteY286" fmla="*/ 932656 h 1568450"/>
              <a:gd name="connsiteX287" fmla="*/ 112672 w 1896949"/>
              <a:gd name="connsiteY287" fmla="*/ 938213 h 1568450"/>
              <a:gd name="connsiteX288" fmla="*/ 121400 w 1896949"/>
              <a:gd name="connsiteY288" fmla="*/ 942975 h 1568450"/>
              <a:gd name="connsiteX289" fmla="*/ 131715 w 1896949"/>
              <a:gd name="connsiteY289" fmla="*/ 946944 h 1568450"/>
              <a:gd name="connsiteX290" fmla="*/ 142824 w 1896949"/>
              <a:gd name="connsiteY290" fmla="*/ 950119 h 1568450"/>
              <a:gd name="connsiteX291" fmla="*/ 154726 w 1896949"/>
              <a:gd name="connsiteY291" fmla="*/ 952500 h 1568450"/>
              <a:gd name="connsiteX292" fmla="*/ 167421 w 1896949"/>
              <a:gd name="connsiteY292" fmla="*/ 952500 h 1568450"/>
              <a:gd name="connsiteX293" fmla="*/ 183290 w 1896949"/>
              <a:gd name="connsiteY293" fmla="*/ 951706 h 1568450"/>
              <a:gd name="connsiteX294" fmla="*/ 197573 w 1896949"/>
              <a:gd name="connsiteY294" fmla="*/ 949325 h 1568450"/>
              <a:gd name="connsiteX295" fmla="*/ 211855 w 1896949"/>
              <a:gd name="connsiteY295" fmla="*/ 944563 h 1568450"/>
              <a:gd name="connsiteX296" fmla="*/ 224550 w 1896949"/>
              <a:gd name="connsiteY296" fmla="*/ 938213 h 1568450"/>
              <a:gd name="connsiteX297" fmla="*/ 237246 w 1896949"/>
              <a:gd name="connsiteY297" fmla="*/ 931069 h 1568450"/>
              <a:gd name="connsiteX298" fmla="*/ 249148 w 1896949"/>
              <a:gd name="connsiteY298" fmla="*/ 921544 h 1568450"/>
              <a:gd name="connsiteX299" fmla="*/ 261050 w 1896949"/>
              <a:gd name="connsiteY299" fmla="*/ 911225 h 1568450"/>
              <a:gd name="connsiteX300" fmla="*/ 272158 w 1896949"/>
              <a:gd name="connsiteY300" fmla="*/ 899319 h 1568450"/>
              <a:gd name="connsiteX301" fmla="*/ 280093 w 1896949"/>
              <a:gd name="connsiteY301" fmla="*/ 885825 h 1568450"/>
              <a:gd name="connsiteX302" fmla="*/ 289614 w 1896949"/>
              <a:gd name="connsiteY302" fmla="*/ 873125 h 1568450"/>
              <a:gd name="connsiteX303" fmla="*/ 296755 w 1896949"/>
              <a:gd name="connsiteY303" fmla="*/ 857250 h 1568450"/>
              <a:gd name="connsiteX304" fmla="*/ 303103 w 1896949"/>
              <a:gd name="connsiteY304" fmla="*/ 841375 h 1568450"/>
              <a:gd name="connsiteX305" fmla="*/ 307864 w 1896949"/>
              <a:gd name="connsiteY305" fmla="*/ 824706 h 1568450"/>
              <a:gd name="connsiteX306" fmla="*/ 311038 w 1896949"/>
              <a:gd name="connsiteY306" fmla="*/ 808038 h 1568450"/>
              <a:gd name="connsiteX307" fmla="*/ 313418 w 1896949"/>
              <a:gd name="connsiteY307" fmla="*/ 788988 h 1568450"/>
              <a:gd name="connsiteX308" fmla="*/ 315005 w 1896949"/>
              <a:gd name="connsiteY308" fmla="*/ 770731 h 1568450"/>
              <a:gd name="connsiteX309" fmla="*/ 313418 w 1896949"/>
              <a:gd name="connsiteY309" fmla="*/ 751681 h 1568450"/>
              <a:gd name="connsiteX310" fmla="*/ 311038 w 1896949"/>
              <a:gd name="connsiteY310" fmla="*/ 734219 h 1568450"/>
              <a:gd name="connsiteX311" fmla="*/ 307864 w 1896949"/>
              <a:gd name="connsiteY311" fmla="*/ 716756 h 1568450"/>
              <a:gd name="connsiteX312" fmla="*/ 303103 w 1896949"/>
              <a:gd name="connsiteY312" fmla="*/ 700088 h 1568450"/>
              <a:gd name="connsiteX313" fmla="*/ 296755 w 1896949"/>
              <a:gd name="connsiteY313" fmla="*/ 684213 h 1568450"/>
              <a:gd name="connsiteX314" fmla="*/ 289614 w 1896949"/>
              <a:gd name="connsiteY314" fmla="*/ 669131 h 1568450"/>
              <a:gd name="connsiteX315" fmla="*/ 280093 w 1896949"/>
              <a:gd name="connsiteY315" fmla="*/ 654844 h 1568450"/>
              <a:gd name="connsiteX316" fmla="*/ 272158 w 1896949"/>
              <a:gd name="connsiteY316" fmla="*/ 641350 h 1568450"/>
              <a:gd name="connsiteX317" fmla="*/ 261050 w 1896949"/>
              <a:gd name="connsiteY317" fmla="*/ 629444 h 1568450"/>
              <a:gd name="connsiteX318" fmla="*/ 249148 w 1896949"/>
              <a:gd name="connsiteY318" fmla="*/ 619125 h 1568450"/>
              <a:gd name="connsiteX319" fmla="*/ 237246 w 1896949"/>
              <a:gd name="connsiteY319" fmla="*/ 611188 h 1568450"/>
              <a:gd name="connsiteX320" fmla="*/ 224550 w 1896949"/>
              <a:gd name="connsiteY320" fmla="*/ 602456 h 1568450"/>
              <a:gd name="connsiteX321" fmla="*/ 211855 w 1896949"/>
              <a:gd name="connsiteY321" fmla="*/ 596900 h 1568450"/>
              <a:gd name="connsiteX322" fmla="*/ 197573 w 1896949"/>
              <a:gd name="connsiteY322" fmla="*/ 592138 h 1568450"/>
              <a:gd name="connsiteX323" fmla="*/ 183290 w 1896949"/>
              <a:gd name="connsiteY323" fmla="*/ 589756 h 1568450"/>
              <a:gd name="connsiteX324" fmla="*/ 167421 w 1896949"/>
              <a:gd name="connsiteY324" fmla="*/ 588169 h 1568450"/>
              <a:gd name="connsiteX325" fmla="*/ 154726 w 1896949"/>
              <a:gd name="connsiteY325" fmla="*/ 589756 h 1568450"/>
              <a:gd name="connsiteX326" fmla="*/ 142824 w 1896949"/>
              <a:gd name="connsiteY326" fmla="*/ 592138 h 1568450"/>
              <a:gd name="connsiteX327" fmla="*/ 131715 w 1896949"/>
              <a:gd name="connsiteY327" fmla="*/ 594519 h 1568450"/>
              <a:gd name="connsiteX328" fmla="*/ 121400 w 1896949"/>
              <a:gd name="connsiteY328" fmla="*/ 599281 h 1568450"/>
              <a:gd name="connsiteX329" fmla="*/ 112672 w 1896949"/>
              <a:gd name="connsiteY329" fmla="*/ 604044 h 1568450"/>
              <a:gd name="connsiteX330" fmla="*/ 103944 w 1896949"/>
              <a:gd name="connsiteY330" fmla="*/ 608806 h 1568450"/>
              <a:gd name="connsiteX331" fmla="*/ 96803 w 1896949"/>
              <a:gd name="connsiteY331" fmla="*/ 614363 h 1568450"/>
              <a:gd name="connsiteX332" fmla="*/ 89661 w 1896949"/>
              <a:gd name="connsiteY332" fmla="*/ 620713 h 1568450"/>
              <a:gd name="connsiteX333" fmla="*/ 78553 w 1896949"/>
              <a:gd name="connsiteY333" fmla="*/ 631825 h 1568450"/>
              <a:gd name="connsiteX334" fmla="*/ 71412 w 1896949"/>
              <a:gd name="connsiteY334" fmla="*/ 642938 h 1568450"/>
              <a:gd name="connsiteX335" fmla="*/ 65858 w 1896949"/>
              <a:gd name="connsiteY335" fmla="*/ 652463 h 1568450"/>
              <a:gd name="connsiteX336" fmla="*/ 58716 w 1896949"/>
              <a:gd name="connsiteY336" fmla="*/ 664369 h 1568450"/>
              <a:gd name="connsiteX337" fmla="*/ 51575 w 1896949"/>
              <a:gd name="connsiteY337" fmla="*/ 672306 h 1568450"/>
              <a:gd name="connsiteX338" fmla="*/ 44434 w 1896949"/>
              <a:gd name="connsiteY338" fmla="*/ 679450 h 1568450"/>
              <a:gd name="connsiteX339" fmla="*/ 35706 w 1896949"/>
              <a:gd name="connsiteY339" fmla="*/ 683419 h 1568450"/>
              <a:gd name="connsiteX340" fmla="*/ 28565 w 1896949"/>
              <a:gd name="connsiteY340" fmla="*/ 684213 h 1568450"/>
              <a:gd name="connsiteX341" fmla="*/ 21424 w 1896949"/>
              <a:gd name="connsiteY341" fmla="*/ 684213 h 1568450"/>
              <a:gd name="connsiteX342" fmla="*/ 14282 w 1896949"/>
              <a:gd name="connsiteY342" fmla="*/ 681038 h 1568450"/>
              <a:gd name="connsiteX343" fmla="*/ 9299 w 1896949"/>
              <a:gd name="connsiteY343" fmla="*/ 675340 h 1568450"/>
              <a:gd name="connsiteX344" fmla="*/ 9299 w 1896949"/>
              <a:gd name="connsiteY344" fmla="*/ 360363 h 1568450"/>
              <a:gd name="connsiteX345" fmla="*/ 10886 w 1896949"/>
              <a:gd name="connsiteY345" fmla="*/ 360363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690091" y="0"/>
                </a:lnTo>
                <a:lnTo>
                  <a:pt x="698819" y="794"/>
                </a:lnTo>
                <a:lnTo>
                  <a:pt x="706754" y="2381"/>
                </a:lnTo>
                <a:lnTo>
                  <a:pt x="713895" y="4763"/>
                </a:lnTo>
                <a:lnTo>
                  <a:pt x="720242" y="7144"/>
                </a:lnTo>
                <a:lnTo>
                  <a:pt x="725003" y="10319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9297" y="269875"/>
                </a:lnTo>
                <a:lnTo>
                  <a:pt x="701993" y="279400"/>
                </a:lnTo>
                <a:lnTo>
                  <a:pt x="715482" y="288131"/>
                </a:lnTo>
                <a:lnTo>
                  <a:pt x="730557" y="296069"/>
                </a:lnTo>
                <a:lnTo>
                  <a:pt x="747220" y="302419"/>
                </a:lnTo>
                <a:lnTo>
                  <a:pt x="763883" y="307181"/>
                </a:lnTo>
                <a:lnTo>
                  <a:pt x="780546" y="310356"/>
                </a:lnTo>
                <a:lnTo>
                  <a:pt x="799589" y="312738"/>
                </a:lnTo>
                <a:lnTo>
                  <a:pt x="817045" y="314325"/>
                </a:lnTo>
                <a:lnTo>
                  <a:pt x="836088" y="312738"/>
                </a:lnTo>
                <a:lnTo>
                  <a:pt x="854338" y="310356"/>
                </a:lnTo>
                <a:lnTo>
                  <a:pt x="871794" y="307181"/>
                </a:lnTo>
                <a:lnTo>
                  <a:pt x="888457" y="302419"/>
                </a:lnTo>
                <a:lnTo>
                  <a:pt x="903533" y="296069"/>
                </a:lnTo>
                <a:lnTo>
                  <a:pt x="919402" y="288131"/>
                </a:lnTo>
                <a:lnTo>
                  <a:pt x="933684" y="279400"/>
                </a:lnTo>
                <a:lnTo>
                  <a:pt x="946380" y="269875"/>
                </a:lnTo>
                <a:lnTo>
                  <a:pt x="958282" y="261144"/>
                </a:lnTo>
                <a:lnTo>
                  <a:pt x="969390" y="249238"/>
                </a:lnTo>
                <a:lnTo>
                  <a:pt x="977325" y="237331"/>
                </a:lnTo>
                <a:lnTo>
                  <a:pt x="986053" y="223838"/>
                </a:lnTo>
                <a:lnTo>
                  <a:pt x="991607" y="211138"/>
                </a:lnTo>
                <a:lnTo>
                  <a:pt x="996368" y="196850"/>
                </a:lnTo>
                <a:lnTo>
                  <a:pt x="998748" y="182563"/>
                </a:lnTo>
                <a:lnTo>
                  <a:pt x="1000335" y="166688"/>
                </a:lnTo>
                <a:lnTo>
                  <a:pt x="998748" y="153988"/>
                </a:lnTo>
                <a:lnTo>
                  <a:pt x="996368" y="142081"/>
                </a:lnTo>
                <a:lnTo>
                  <a:pt x="993987" y="131763"/>
                </a:lnTo>
                <a:lnTo>
                  <a:pt x="989227" y="120650"/>
                </a:lnTo>
                <a:lnTo>
                  <a:pt x="984466" y="111125"/>
                </a:lnTo>
                <a:lnTo>
                  <a:pt x="979705" y="103188"/>
                </a:lnTo>
                <a:lnTo>
                  <a:pt x="974151" y="96044"/>
                </a:lnTo>
                <a:lnTo>
                  <a:pt x="967803" y="88900"/>
                </a:lnTo>
                <a:lnTo>
                  <a:pt x="955901" y="77788"/>
                </a:lnTo>
                <a:lnTo>
                  <a:pt x="945586" y="70644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0195" y="55563"/>
                </a:lnTo>
                <a:lnTo>
                  <a:pt x="914641" y="50800"/>
                </a:lnTo>
                <a:lnTo>
                  <a:pt x="909880" y="44450"/>
                </a:lnTo>
                <a:lnTo>
                  <a:pt x="905913" y="39688"/>
                </a:lnTo>
                <a:lnTo>
                  <a:pt x="905119" y="34131"/>
                </a:lnTo>
                <a:lnTo>
                  <a:pt x="903533" y="29369"/>
                </a:lnTo>
                <a:lnTo>
                  <a:pt x="903533" y="23813"/>
                </a:lnTo>
                <a:lnTo>
                  <a:pt x="905119" y="19050"/>
                </a:lnTo>
                <a:lnTo>
                  <a:pt x="907500" y="14288"/>
                </a:lnTo>
                <a:lnTo>
                  <a:pt x="910674" y="10319"/>
                </a:lnTo>
                <a:lnTo>
                  <a:pt x="915435" y="7144"/>
                </a:lnTo>
                <a:lnTo>
                  <a:pt x="920195" y="4763"/>
                </a:lnTo>
                <a:lnTo>
                  <a:pt x="927336" y="2381"/>
                </a:lnTo>
                <a:lnTo>
                  <a:pt x="936065" y="794"/>
                </a:lnTo>
                <a:lnTo>
                  <a:pt x="945586" y="0"/>
                </a:lnTo>
                <a:lnTo>
                  <a:pt x="1581151" y="0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10509" y="674688"/>
                </a:lnTo>
                <a:lnTo>
                  <a:pt x="1617650" y="673894"/>
                </a:lnTo>
                <a:lnTo>
                  <a:pt x="1626378" y="669925"/>
                </a:lnTo>
                <a:lnTo>
                  <a:pt x="1633519" y="662781"/>
                </a:lnTo>
                <a:lnTo>
                  <a:pt x="1640660" y="654844"/>
                </a:lnTo>
                <a:lnTo>
                  <a:pt x="1647802" y="642938"/>
                </a:lnTo>
                <a:lnTo>
                  <a:pt x="1653356" y="633413"/>
                </a:lnTo>
                <a:lnTo>
                  <a:pt x="1660497" y="622300"/>
                </a:lnTo>
                <a:lnTo>
                  <a:pt x="1671605" y="611188"/>
                </a:lnTo>
                <a:lnTo>
                  <a:pt x="1678747" y="604838"/>
                </a:lnTo>
                <a:lnTo>
                  <a:pt x="1685888" y="599281"/>
                </a:lnTo>
                <a:lnTo>
                  <a:pt x="1694616" y="594519"/>
                </a:lnTo>
                <a:lnTo>
                  <a:pt x="1703344" y="589756"/>
                </a:lnTo>
                <a:lnTo>
                  <a:pt x="1713659" y="584994"/>
                </a:lnTo>
                <a:lnTo>
                  <a:pt x="1724768" y="582613"/>
                </a:lnTo>
                <a:lnTo>
                  <a:pt x="1736670" y="580231"/>
                </a:lnTo>
                <a:lnTo>
                  <a:pt x="1749365" y="578644"/>
                </a:lnTo>
                <a:lnTo>
                  <a:pt x="1765234" y="580231"/>
                </a:lnTo>
                <a:lnTo>
                  <a:pt x="1779517" y="582613"/>
                </a:lnTo>
                <a:lnTo>
                  <a:pt x="1793799" y="587375"/>
                </a:lnTo>
                <a:lnTo>
                  <a:pt x="1806494" y="592931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694616" y="928688"/>
                </a:lnTo>
                <a:lnTo>
                  <a:pt x="1685888" y="923131"/>
                </a:lnTo>
                <a:lnTo>
                  <a:pt x="1678747" y="916781"/>
                </a:lnTo>
                <a:lnTo>
                  <a:pt x="1671605" y="911225"/>
                </a:lnTo>
                <a:lnTo>
                  <a:pt x="1660497" y="899319"/>
                </a:lnTo>
                <a:lnTo>
                  <a:pt x="1653356" y="889794"/>
                </a:lnTo>
                <a:lnTo>
                  <a:pt x="1647802" y="878681"/>
                </a:lnTo>
                <a:lnTo>
                  <a:pt x="1640660" y="868363"/>
                </a:lnTo>
                <a:lnTo>
                  <a:pt x="1633519" y="858838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2272" y="1549400"/>
                </a:lnTo>
                <a:lnTo>
                  <a:pt x="861479" y="1544638"/>
                </a:lnTo>
                <a:lnTo>
                  <a:pt x="861479" y="1539875"/>
                </a:lnTo>
                <a:lnTo>
                  <a:pt x="861479" y="1534319"/>
                </a:lnTo>
                <a:lnTo>
                  <a:pt x="863859" y="1529556"/>
                </a:lnTo>
                <a:lnTo>
                  <a:pt x="867033" y="1523206"/>
                </a:lnTo>
                <a:lnTo>
                  <a:pt x="871794" y="1518444"/>
                </a:lnTo>
                <a:lnTo>
                  <a:pt x="878142" y="1512888"/>
                </a:lnTo>
                <a:lnTo>
                  <a:pt x="885283" y="1508125"/>
                </a:lnTo>
                <a:lnTo>
                  <a:pt x="893218" y="1503363"/>
                </a:lnTo>
                <a:lnTo>
                  <a:pt x="902739" y="1497013"/>
                </a:lnTo>
                <a:lnTo>
                  <a:pt x="913054" y="1489869"/>
                </a:lnTo>
                <a:lnTo>
                  <a:pt x="924956" y="1479550"/>
                </a:lnTo>
                <a:lnTo>
                  <a:pt x="931304" y="1472406"/>
                </a:lnTo>
                <a:lnTo>
                  <a:pt x="936858" y="1465263"/>
                </a:lnTo>
                <a:lnTo>
                  <a:pt x="941619" y="1456531"/>
                </a:lnTo>
                <a:lnTo>
                  <a:pt x="946380" y="1447006"/>
                </a:lnTo>
                <a:lnTo>
                  <a:pt x="951140" y="1436688"/>
                </a:lnTo>
                <a:lnTo>
                  <a:pt x="953521" y="1425575"/>
                </a:lnTo>
                <a:lnTo>
                  <a:pt x="955901" y="1414463"/>
                </a:lnTo>
                <a:lnTo>
                  <a:pt x="957488" y="1400969"/>
                </a:lnTo>
                <a:lnTo>
                  <a:pt x="955901" y="1385888"/>
                </a:lnTo>
                <a:lnTo>
                  <a:pt x="953521" y="1371600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7571" y="1456531"/>
                </a:lnTo>
                <a:lnTo>
                  <a:pt x="613125" y="1465263"/>
                </a:lnTo>
                <a:lnTo>
                  <a:pt x="619473" y="1472406"/>
                </a:lnTo>
                <a:lnTo>
                  <a:pt x="625027" y="1479550"/>
                </a:lnTo>
                <a:lnTo>
                  <a:pt x="636929" y="1489869"/>
                </a:lnTo>
                <a:lnTo>
                  <a:pt x="646450" y="1497013"/>
                </a:lnTo>
                <a:lnTo>
                  <a:pt x="657559" y="1503363"/>
                </a:lnTo>
                <a:lnTo>
                  <a:pt x="664700" y="1508125"/>
                </a:lnTo>
                <a:lnTo>
                  <a:pt x="671841" y="1512888"/>
                </a:lnTo>
                <a:lnTo>
                  <a:pt x="677395" y="1518444"/>
                </a:lnTo>
                <a:lnTo>
                  <a:pt x="682156" y="1523206"/>
                </a:lnTo>
                <a:lnTo>
                  <a:pt x="685330" y="1529556"/>
                </a:lnTo>
                <a:lnTo>
                  <a:pt x="687710" y="1534319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5858" y="888206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0093" y="654844"/>
                </a:lnTo>
                <a:lnTo>
                  <a:pt x="272158" y="641350"/>
                </a:lnTo>
                <a:lnTo>
                  <a:pt x="261050" y="629444"/>
                </a:lnTo>
                <a:lnTo>
                  <a:pt x="249148" y="619125"/>
                </a:lnTo>
                <a:lnTo>
                  <a:pt x="237246" y="611188"/>
                </a:lnTo>
                <a:lnTo>
                  <a:pt x="224550" y="602456"/>
                </a:lnTo>
                <a:lnTo>
                  <a:pt x="211855" y="596900"/>
                </a:lnTo>
                <a:lnTo>
                  <a:pt x="197573" y="592138"/>
                </a:lnTo>
                <a:lnTo>
                  <a:pt x="183290" y="589756"/>
                </a:lnTo>
                <a:lnTo>
                  <a:pt x="167421" y="588169"/>
                </a:lnTo>
                <a:lnTo>
                  <a:pt x="154726" y="589756"/>
                </a:lnTo>
                <a:lnTo>
                  <a:pt x="142824" y="592138"/>
                </a:lnTo>
                <a:lnTo>
                  <a:pt x="131715" y="594519"/>
                </a:lnTo>
                <a:lnTo>
                  <a:pt x="121400" y="599281"/>
                </a:lnTo>
                <a:lnTo>
                  <a:pt x="112672" y="604044"/>
                </a:lnTo>
                <a:lnTo>
                  <a:pt x="103944" y="608806"/>
                </a:lnTo>
                <a:lnTo>
                  <a:pt x="96803" y="614363"/>
                </a:lnTo>
                <a:lnTo>
                  <a:pt x="89661" y="620713"/>
                </a:lnTo>
                <a:lnTo>
                  <a:pt x="78553" y="631825"/>
                </a:lnTo>
                <a:lnTo>
                  <a:pt x="71412" y="642938"/>
                </a:lnTo>
                <a:lnTo>
                  <a:pt x="65858" y="652463"/>
                </a:lnTo>
                <a:lnTo>
                  <a:pt x="58716" y="664369"/>
                </a:lnTo>
                <a:lnTo>
                  <a:pt x="51575" y="672306"/>
                </a:lnTo>
                <a:lnTo>
                  <a:pt x="44434" y="679450"/>
                </a:lnTo>
                <a:lnTo>
                  <a:pt x="35706" y="683419"/>
                </a:lnTo>
                <a:lnTo>
                  <a:pt x="28565" y="684213"/>
                </a:lnTo>
                <a:lnTo>
                  <a:pt x="21424" y="684213"/>
                </a:lnTo>
                <a:lnTo>
                  <a:pt x="14282" y="681038"/>
                </a:lnTo>
                <a:lnTo>
                  <a:pt x="9299" y="675340"/>
                </a:lnTo>
                <a:lnTo>
                  <a:pt x="9299" y="360363"/>
                </a:lnTo>
                <a:lnTo>
                  <a:pt x="10886" y="360363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1" hangingPunct="1"/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555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You can colour the pieces </a:t>
            </a:r>
            <a:br>
              <a:rPr lang="en-US" sz="4000" smtClean="0"/>
            </a:br>
            <a:r>
              <a:rPr lang="en-US" sz="4000" smtClean="0"/>
              <a:t>and add text and images</a:t>
            </a:r>
            <a:endParaRPr lang="en-GB" sz="4000" smtClean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4238625" y="3384550"/>
            <a:ext cx="1571625" cy="1887538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7380288" y="3071813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816600" y="4640263"/>
            <a:ext cx="1884363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492750" y="1814513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238625" y="1814513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4238625" y="4954588"/>
            <a:ext cx="1887538" cy="1570037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7064375" y="1814513"/>
            <a:ext cx="1887538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7381875" y="4638675"/>
            <a:ext cx="1570038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Text here</a:t>
            </a:r>
            <a:endParaRPr lang="en-GB">
              <a:cs typeface="Arial" charset="0"/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2035175" y="1666875"/>
            <a:ext cx="1568450" cy="2201863"/>
          </a:xfrm>
          <a:custGeom>
            <a:avLst/>
            <a:gdLst>
              <a:gd name="T0" fmla="*/ 743 w 1976"/>
              <a:gd name="T1" fmla="*/ 242 h 2773"/>
              <a:gd name="T2" fmla="*/ 798 w 1976"/>
              <a:gd name="T3" fmla="*/ 305 h 2773"/>
              <a:gd name="T4" fmla="*/ 849 w 1976"/>
              <a:gd name="T5" fmla="*/ 350 h 2773"/>
              <a:gd name="T6" fmla="*/ 831 w 1976"/>
              <a:gd name="T7" fmla="*/ 389 h 2773"/>
              <a:gd name="T8" fmla="*/ 0 w 1976"/>
              <a:gd name="T9" fmla="*/ 396 h 2773"/>
              <a:gd name="T10" fmla="*/ 9 w 1976"/>
              <a:gd name="T11" fmla="*/ 1236 h 2773"/>
              <a:gd name="T12" fmla="*/ 43 w 1976"/>
              <a:gd name="T13" fmla="*/ 1250 h 2773"/>
              <a:gd name="T14" fmla="*/ 82 w 1976"/>
              <a:gd name="T15" fmla="*/ 1209 h 2773"/>
              <a:gd name="T16" fmla="*/ 130 w 1976"/>
              <a:gd name="T17" fmla="*/ 1156 h 2773"/>
              <a:gd name="T18" fmla="*/ 210 w 1976"/>
              <a:gd name="T19" fmla="*/ 1130 h 2773"/>
              <a:gd name="T20" fmla="*/ 299 w 1976"/>
              <a:gd name="T21" fmla="*/ 1157 h 2773"/>
              <a:gd name="T22" fmla="*/ 373 w 1976"/>
              <a:gd name="T23" fmla="*/ 1250 h 2773"/>
              <a:gd name="T24" fmla="*/ 396 w 1976"/>
              <a:gd name="T25" fmla="*/ 1359 h 2773"/>
              <a:gd name="T26" fmla="*/ 364 w 1976"/>
              <a:gd name="T27" fmla="*/ 1487 h 2773"/>
              <a:gd name="T28" fmla="*/ 282 w 1976"/>
              <a:gd name="T29" fmla="*/ 1571 h 2773"/>
              <a:gd name="T30" fmla="*/ 194 w 1976"/>
              <a:gd name="T31" fmla="*/ 1588 h 2773"/>
              <a:gd name="T32" fmla="*/ 121 w 1976"/>
              <a:gd name="T33" fmla="*/ 1556 h 2773"/>
              <a:gd name="T34" fmla="*/ 76 w 1976"/>
              <a:gd name="T35" fmla="*/ 1498 h 2773"/>
              <a:gd name="T36" fmla="*/ 37 w 1976"/>
              <a:gd name="T37" fmla="*/ 1466 h 2773"/>
              <a:gd name="T38" fmla="*/ 6 w 1976"/>
              <a:gd name="T39" fmla="*/ 1489 h 2773"/>
              <a:gd name="T40" fmla="*/ 454 w 1976"/>
              <a:gd name="T41" fmla="*/ 2377 h 2773"/>
              <a:gd name="T42" fmla="*/ 896 w 1976"/>
              <a:gd name="T43" fmla="*/ 2387 h 2773"/>
              <a:gd name="T44" fmla="*/ 902 w 1976"/>
              <a:gd name="T45" fmla="*/ 2432 h 2773"/>
              <a:gd name="T46" fmla="*/ 843 w 1976"/>
              <a:gd name="T47" fmla="*/ 2475 h 2773"/>
              <a:gd name="T48" fmla="*/ 795 w 1976"/>
              <a:gd name="T49" fmla="*/ 2543 h 2773"/>
              <a:gd name="T50" fmla="*/ 792 w 1976"/>
              <a:gd name="T51" fmla="*/ 2625 h 2773"/>
              <a:gd name="T52" fmla="*/ 855 w 1976"/>
              <a:gd name="T53" fmla="*/ 2718 h 2773"/>
              <a:gd name="T54" fmla="*/ 971 w 1976"/>
              <a:gd name="T55" fmla="*/ 2768 h 2773"/>
              <a:gd name="T56" fmla="*/ 1085 w 1976"/>
              <a:gd name="T57" fmla="*/ 2764 h 2773"/>
              <a:gd name="T58" fmla="*/ 1194 w 1976"/>
              <a:gd name="T59" fmla="*/ 2706 h 2773"/>
              <a:gd name="T60" fmla="*/ 1245 w 1976"/>
              <a:gd name="T61" fmla="*/ 2607 h 2773"/>
              <a:gd name="T62" fmla="*/ 1234 w 1976"/>
              <a:gd name="T63" fmla="*/ 2529 h 2773"/>
              <a:gd name="T64" fmla="*/ 1179 w 1976"/>
              <a:gd name="T65" fmla="*/ 2467 h 2773"/>
              <a:gd name="T66" fmla="*/ 1127 w 1976"/>
              <a:gd name="T67" fmla="*/ 2422 h 2773"/>
              <a:gd name="T68" fmla="*/ 1145 w 1976"/>
              <a:gd name="T69" fmla="*/ 2383 h 2773"/>
              <a:gd name="T70" fmla="*/ 1976 w 1976"/>
              <a:gd name="T71" fmla="*/ 2375 h 2773"/>
              <a:gd name="T72" fmla="*/ 1967 w 1976"/>
              <a:gd name="T73" fmla="*/ 1535 h 2773"/>
              <a:gd name="T74" fmla="*/ 1932 w 1976"/>
              <a:gd name="T75" fmla="*/ 1522 h 2773"/>
              <a:gd name="T76" fmla="*/ 1895 w 1976"/>
              <a:gd name="T77" fmla="*/ 1562 h 2773"/>
              <a:gd name="T78" fmla="*/ 1846 w 1976"/>
              <a:gd name="T79" fmla="*/ 1617 h 2773"/>
              <a:gd name="T80" fmla="*/ 1765 w 1976"/>
              <a:gd name="T81" fmla="*/ 1643 h 2773"/>
              <a:gd name="T82" fmla="*/ 1677 w 1976"/>
              <a:gd name="T83" fmla="*/ 1614 h 2773"/>
              <a:gd name="T84" fmla="*/ 1603 w 1976"/>
              <a:gd name="T85" fmla="*/ 1522 h 2773"/>
              <a:gd name="T86" fmla="*/ 1581 w 1976"/>
              <a:gd name="T87" fmla="*/ 1413 h 2773"/>
              <a:gd name="T88" fmla="*/ 1612 w 1976"/>
              <a:gd name="T89" fmla="*/ 1284 h 2773"/>
              <a:gd name="T90" fmla="*/ 1693 w 1976"/>
              <a:gd name="T91" fmla="*/ 1202 h 2773"/>
              <a:gd name="T92" fmla="*/ 1781 w 1976"/>
              <a:gd name="T93" fmla="*/ 1184 h 2773"/>
              <a:gd name="T94" fmla="*/ 1855 w 1976"/>
              <a:gd name="T95" fmla="*/ 1217 h 2773"/>
              <a:gd name="T96" fmla="*/ 1899 w 1976"/>
              <a:gd name="T97" fmla="*/ 1274 h 2773"/>
              <a:gd name="T98" fmla="*/ 1940 w 1976"/>
              <a:gd name="T99" fmla="*/ 1305 h 2773"/>
              <a:gd name="T100" fmla="*/ 1971 w 1976"/>
              <a:gd name="T101" fmla="*/ 1283 h 2773"/>
              <a:gd name="T102" fmla="*/ 1521 w 1976"/>
              <a:gd name="T103" fmla="*/ 395 h 2773"/>
              <a:gd name="T104" fmla="*/ 1080 w 1976"/>
              <a:gd name="T105" fmla="*/ 384 h 2773"/>
              <a:gd name="T106" fmla="*/ 1074 w 1976"/>
              <a:gd name="T107" fmla="*/ 341 h 2773"/>
              <a:gd name="T108" fmla="*/ 1134 w 1976"/>
              <a:gd name="T109" fmla="*/ 296 h 2773"/>
              <a:gd name="T110" fmla="*/ 1180 w 1976"/>
              <a:gd name="T111" fmla="*/ 229 h 2773"/>
              <a:gd name="T112" fmla="*/ 1183 w 1976"/>
              <a:gd name="T113" fmla="*/ 146 h 2773"/>
              <a:gd name="T114" fmla="*/ 1121 w 1976"/>
              <a:gd name="T115" fmla="*/ 54 h 2773"/>
              <a:gd name="T116" fmla="*/ 1006 w 1976"/>
              <a:gd name="T117" fmla="*/ 3 h 2773"/>
              <a:gd name="T118" fmla="*/ 891 w 1976"/>
              <a:gd name="T119" fmla="*/ 7 h 2773"/>
              <a:gd name="T120" fmla="*/ 781 w 1976"/>
              <a:gd name="T121" fmla="*/ 67 h 2773"/>
              <a:gd name="T122" fmla="*/ 731 w 1976"/>
              <a:gd name="T123" fmla="*/ 164 h 2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76" h="2773">
                <a:moveTo>
                  <a:pt x="729" y="184"/>
                </a:moveTo>
                <a:lnTo>
                  <a:pt x="729" y="184"/>
                </a:lnTo>
                <a:lnTo>
                  <a:pt x="731" y="200"/>
                </a:lnTo>
                <a:lnTo>
                  <a:pt x="734" y="215"/>
                </a:lnTo>
                <a:lnTo>
                  <a:pt x="737" y="229"/>
                </a:lnTo>
                <a:lnTo>
                  <a:pt x="743" y="242"/>
                </a:lnTo>
                <a:lnTo>
                  <a:pt x="749" y="254"/>
                </a:lnTo>
                <a:lnTo>
                  <a:pt x="754" y="265"/>
                </a:lnTo>
                <a:lnTo>
                  <a:pt x="762" y="274"/>
                </a:lnTo>
                <a:lnTo>
                  <a:pt x="769" y="283"/>
                </a:lnTo>
                <a:lnTo>
                  <a:pt x="784" y="296"/>
                </a:lnTo>
                <a:lnTo>
                  <a:pt x="798" y="305"/>
                </a:lnTo>
                <a:lnTo>
                  <a:pt x="810" y="312"/>
                </a:lnTo>
                <a:lnTo>
                  <a:pt x="810" y="312"/>
                </a:lnTo>
                <a:lnTo>
                  <a:pt x="825" y="321"/>
                </a:lnTo>
                <a:lnTo>
                  <a:pt x="835" y="330"/>
                </a:lnTo>
                <a:lnTo>
                  <a:pt x="844" y="341"/>
                </a:lnTo>
                <a:lnTo>
                  <a:pt x="849" y="350"/>
                </a:lnTo>
                <a:lnTo>
                  <a:pt x="852" y="360"/>
                </a:lnTo>
                <a:lnTo>
                  <a:pt x="850" y="369"/>
                </a:lnTo>
                <a:lnTo>
                  <a:pt x="846" y="377"/>
                </a:lnTo>
                <a:lnTo>
                  <a:pt x="838" y="384"/>
                </a:lnTo>
                <a:lnTo>
                  <a:pt x="838" y="384"/>
                </a:lnTo>
                <a:lnTo>
                  <a:pt x="831" y="389"/>
                </a:lnTo>
                <a:lnTo>
                  <a:pt x="822" y="392"/>
                </a:lnTo>
                <a:lnTo>
                  <a:pt x="811" y="395"/>
                </a:lnTo>
                <a:lnTo>
                  <a:pt x="798" y="395"/>
                </a:lnTo>
                <a:lnTo>
                  <a:pt x="547" y="395"/>
                </a:lnTo>
                <a:lnTo>
                  <a:pt x="547" y="396"/>
                </a:lnTo>
                <a:lnTo>
                  <a:pt x="0" y="396"/>
                </a:lnTo>
                <a:lnTo>
                  <a:pt x="0" y="1197"/>
                </a:lnTo>
                <a:lnTo>
                  <a:pt x="0" y="1197"/>
                </a:lnTo>
                <a:lnTo>
                  <a:pt x="1" y="1209"/>
                </a:lnTo>
                <a:lnTo>
                  <a:pt x="3" y="1220"/>
                </a:lnTo>
                <a:lnTo>
                  <a:pt x="6" y="1229"/>
                </a:lnTo>
                <a:lnTo>
                  <a:pt x="9" y="1236"/>
                </a:lnTo>
                <a:lnTo>
                  <a:pt x="13" y="1242"/>
                </a:lnTo>
                <a:lnTo>
                  <a:pt x="19" y="1247"/>
                </a:lnTo>
                <a:lnTo>
                  <a:pt x="24" y="1250"/>
                </a:lnTo>
                <a:lnTo>
                  <a:pt x="30" y="1251"/>
                </a:lnTo>
                <a:lnTo>
                  <a:pt x="37" y="1251"/>
                </a:lnTo>
                <a:lnTo>
                  <a:pt x="43" y="1250"/>
                </a:lnTo>
                <a:lnTo>
                  <a:pt x="50" y="1247"/>
                </a:lnTo>
                <a:lnTo>
                  <a:pt x="56" y="1242"/>
                </a:lnTo>
                <a:lnTo>
                  <a:pt x="64" y="1236"/>
                </a:lnTo>
                <a:lnTo>
                  <a:pt x="70" y="1229"/>
                </a:lnTo>
                <a:lnTo>
                  <a:pt x="76" y="1220"/>
                </a:lnTo>
                <a:lnTo>
                  <a:pt x="82" y="1209"/>
                </a:lnTo>
                <a:lnTo>
                  <a:pt x="82" y="1209"/>
                </a:lnTo>
                <a:lnTo>
                  <a:pt x="89" y="1197"/>
                </a:lnTo>
                <a:lnTo>
                  <a:pt x="98" y="1184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6"/>
                </a:lnTo>
                <a:lnTo>
                  <a:pt x="142" y="1148"/>
                </a:lnTo>
                <a:lnTo>
                  <a:pt x="152" y="1142"/>
                </a:lnTo>
                <a:lnTo>
                  <a:pt x="166" y="1138"/>
                </a:lnTo>
                <a:lnTo>
                  <a:pt x="179" y="1133"/>
                </a:lnTo>
                <a:lnTo>
                  <a:pt x="194" y="1130"/>
                </a:lnTo>
                <a:lnTo>
                  <a:pt x="210" y="1130"/>
                </a:lnTo>
                <a:lnTo>
                  <a:pt x="210" y="1130"/>
                </a:lnTo>
                <a:lnTo>
                  <a:pt x="230" y="1130"/>
                </a:lnTo>
                <a:lnTo>
                  <a:pt x="248" y="1135"/>
                </a:lnTo>
                <a:lnTo>
                  <a:pt x="266" y="1141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8" y="1182"/>
                </a:lnTo>
                <a:lnTo>
                  <a:pt x="342" y="1197"/>
                </a:lnTo>
                <a:lnTo>
                  <a:pt x="352" y="1212"/>
                </a:lnTo>
                <a:lnTo>
                  <a:pt x="364" y="1230"/>
                </a:lnTo>
                <a:lnTo>
                  <a:pt x="373" y="1250"/>
                </a:lnTo>
                <a:lnTo>
                  <a:pt x="381" y="1269"/>
                </a:lnTo>
                <a:lnTo>
                  <a:pt x="387" y="1290"/>
                </a:lnTo>
                <a:lnTo>
                  <a:pt x="391" y="1312"/>
                </a:lnTo>
                <a:lnTo>
                  <a:pt x="394" y="1335"/>
                </a:lnTo>
                <a:lnTo>
                  <a:pt x="396" y="1359"/>
                </a:lnTo>
                <a:lnTo>
                  <a:pt x="396" y="1359"/>
                </a:lnTo>
                <a:lnTo>
                  <a:pt x="394" y="1383"/>
                </a:lnTo>
                <a:lnTo>
                  <a:pt x="391" y="1405"/>
                </a:lnTo>
                <a:lnTo>
                  <a:pt x="387" y="1428"/>
                </a:lnTo>
                <a:lnTo>
                  <a:pt x="381" y="1449"/>
                </a:lnTo>
                <a:lnTo>
                  <a:pt x="373" y="1468"/>
                </a:lnTo>
                <a:lnTo>
                  <a:pt x="364" y="1487"/>
                </a:lnTo>
                <a:lnTo>
                  <a:pt x="352" y="1505"/>
                </a:lnTo>
                <a:lnTo>
                  <a:pt x="342" y="1522"/>
                </a:lnTo>
                <a:lnTo>
                  <a:pt x="328" y="1537"/>
                </a:lnTo>
                <a:lnTo>
                  <a:pt x="314" y="1549"/>
                </a:lnTo>
                <a:lnTo>
                  <a:pt x="299" y="1561"/>
                </a:lnTo>
                <a:lnTo>
                  <a:pt x="282" y="1571"/>
                </a:lnTo>
                <a:lnTo>
                  <a:pt x="266" y="1579"/>
                </a:lnTo>
                <a:lnTo>
                  <a:pt x="248" y="1583"/>
                </a:lnTo>
                <a:lnTo>
                  <a:pt x="230" y="1588"/>
                </a:lnTo>
                <a:lnTo>
                  <a:pt x="210" y="1589"/>
                </a:lnTo>
                <a:lnTo>
                  <a:pt x="210" y="1589"/>
                </a:lnTo>
                <a:lnTo>
                  <a:pt x="194" y="1588"/>
                </a:lnTo>
                <a:lnTo>
                  <a:pt x="179" y="1585"/>
                </a:lnTo>
                <a:lnTo>
                  <a:pt x="166" y="1582"/>
                </a:lnTo>
                <a:lnTo>
                  <a:pt x="152" y="1576"/>
                </a:lnTo>
                <a:lnTo>
                  <a:pt x="142" y="1570"/>
                </a:lnTo>
                <a:lnTo>
                  <a:pt x="130" y="1564"/>
                </a:lnTo>
                <a:lnTo>
                  <a:pt x="121" y="1556"/>
                </a:lnTo>
                <a:lnTo>
                  <a:pt x="112" y="1549"/>
                </a:lnTo>
                <a:lnTo>
                  <a:pt x="98" y="1534"/>
                </a:lnTo>
                <a:lnTo>
                  <a:pt x="89" y="1520"/>
                </a:lnTo>
                <a:lnTo>
                  <a:pt x="82" y="1508"/>
                </a:lnTo>
                <a:lnTo>
                  <a:pt x="82" y="1508"/>
                </a:lnTo>
                <a:lnTo>
                  <a:pt x="76" y="1498"/>
                </a:lnTo>
                <a:lnTo>
                  <a:pt x="70" y="1489"/>
                </a:lnTo>
                <a:lnTo>
                  <a:pt x="64" y="1481"/>
                </a:lnTo>
                <a:lnTo>
                  <a:pt x="56" y="1475"/>
                </a:lnTo>
                <a:lnTo>
                  <a:pt x="50" y="1471"/>
                </a:lnTo>
                <a:lnTo>
                  <a:pt x="43" y="1468"/>
                </a:lnTo>
                <a:lnTo>
                  <a:pt x="37" y="1466"/>
                </a:lnTo>
                <a:lnTo>
                  <a:pt x="30" y="1466"/>
                </a:lnTo>
                <a:lnTo>
                  <a:pt x="24" y="1468"/>
                </a:lnTo>
                <a:lnTo>
                  <a:pt x="19" y="1471"/>
                </a:lnTo>
                <a:lnTo>
                  <a:pt x="13" y="1475"/>
                </a:lnTo>
                <a:lnTo>
                  <a:pt x="9" y="1481"/>
                </a:lnTo>
                <a:lnTo>
                  <a:pt x="6" y="1489"/>
                </a:lnTo>
                <a:lnTo>
                  <a:pt x="3" y="1498"/>
                </a:lnTo>
                <a:lnTo>
                  <a:pt x="1" y="1508"/>
                </a:lnTo>
                <a:lnTo>
                  <a:pt x="0" y="1520"/>
                </a:lnTo>
                <a:lnTo>
                  <a:pt x="0" y="2375"/>
                </a:lnTo>
                <a:lnTo>
                  <a:pt x="454" y="2375"/>
                </a:lnTo>
                <a:lnTo>
                  <a:pt x="454" y="2377"/>
                </a:lnTo>
                <a:lnTo>
                  <a:pt x="856" y="2377"/>
                </a:lnTo>
                <a:lnTo>
                  <a:pt x="856" y="2377"/>
                </a:lnTo>
                <a:lnTo>
                  <a:pt x="868" y="2378"/>
                </a:lnTo>
                <a:lnTo>
                  <a:pt x="880" y="2380"/>
                </a:lnTo>
                <a:lnTo>
                  <a:pt x="889" y="2383"/>
                </a:lnTo>
                <a:lnTo>
                  <a:pt x="896" y="2387"/>
                </a:lnTo>
                <a:lnTo>
                  <a:pt x="896" y="2387"/>
                </a:lnTo>
                <a:lnTo>
                  <a:pt x="904" y="2395"/>
                </a:lnTo>
                <a:lnTo>
                  <a:pt x="908" y="2402"/>
                </a:lnTo>
                <a:lnTo>
                  <a:pt x="908" y="2413"/>
                </a:lnTo>
                <a:lnTo>
                  <a:pt x="907" y="2422"/>
                </a:lnTo>
                <a:lnTo>
                  <a:pt x="902" y="2432"/>
                </a:lnTo>
                <a:lnTo>
                  <a:pt x="893" y="2441"/>
                </a:lnTo>
                <a:lnTo>
                  <a:pt x="883" y="2450"/>
                </a:lnTo>
                <a:lnTo>
                  <a:pt x="868" y="2459"/>
                </a:lnTo>
                <a:lnTo>
                  <a:pt x="868" y="2459"/>
                </a:lnTo>
                <a:lnTo>
                  <a:pt x="856" y="2467"/>
                </a:lnTo>
                <a:lnTo>
                  <a:pt x="843" y="2475"/>
                </a:lnTo>
                <a:lnTo>
                  <a:pt x="828" y="2489"/>
                </a:lnTo>
                <a:lnTo>
                  <a:pt x="820" y="2498"/>
                </a:lnTo>
                <a:lnTo>
                  <a:pt x="813" y="2507"/>
                </a:lnTo>
                <a:lnTo>
                  <a:pt x="807" y="2517"/>
                </a:lnTo>
                <a:lnTo>
                  <a:pt x="801" y="2529"/>
                </a:lnTo>
                <a:lnTo>
                  <a:pt x="795" y="2543"/>
                </a:lnTo>
                <a:lnTo>
                  <a:pt x="792" y="2556"/>
                </a:lnTo>
                <a:lnTo>
                  <a:pt x="789" y="2571"/>
                </a:lnTo>
                <a:lnTo>
                  <a:pt x="787" y="2588"/>
                </a:lnTo>
                <a:lnTo>
                  <a:pt x="787" y="2588"/>
                </a:lnTo>
                <a:lnTo>
                  <a:pt x="789" y="2607"/>
                </a:lnTo>
                <a:lnTo>
                  <a:pt x="792" y="2625"/>
                </a:lnTo>
                <a:lnTo>
                  <a:pt x="798" y="2643"/>
                </a:lnTo>
                <a:lnTo>
                  <a:pt x="805" y="2659"/>
                </a:lnTo>
                <a:lnTo>
                  <a:pt x="816" y="2676"/>
                </a:lnTo>
                <a:lnTo>
                  <a:pt x="826" y="2691"/>
                </a:lnTo>
                <a:lnTo>
                  <a:pt x="840" y="2706"/>
                </a:lnTo>
                <a:lnTo>
                  <a:pt x="855" y="2718"/>
                </a:lnTo>
                <a:lnTo>
                  <a:pt x="871" y="2730"/>
                </a:lnTo>
                <a:lnTo>
                  <a:pt x="889" y="2740"/>
                </a:lnTo>
                <a:lnTo>
                  <a:pt x="908" y="2751"/>
                </a:lnTo>
                <a:lnTo>
                  <a:pt x="928" y="2758"/>
                </a:lnTo>
                <a:lnTo>
                  <a:pt x="949" y="2764"/>
                </a:lnTo>
                <a:lnTo>
                  <a:pt x="971" y="2768"/>
                </a:lnTo>
                <a:lnTo>
                  <a:pt x="994" y="2771"/>
                </a:lnTo>
                <a:lnTo>
                  <a:pt x="1018" y="2773"/>
                </a:lnTo>
                <a:lnTo>
                  <a:pt x="1018" y="2773"/>
                </a:lnTo>
                <a:lnTo>
                  <a:pt x="1040" y="2771"/>
                </a:lnTo>
                <a:lnTo>
                  <a:pt x="1064" y="2768"/>
                </a:lnTo>
                <a:lnTo>
                  <a:pt x="1085" y="2764"/>
                </a:lnTo>
                <a:lnTo>
                  <a:pt x="1106" y="2758"/>
                </a:lnTo>
                <a:lnTo>
                  <a:pt x="1127" y="2751"/>
                </a:lnTo>
                <a:lnTo>
                  <a:pt x="1145" y="2740"/>
                </a:lnTo>
                <a:lnTo>
                  <a:pt x="1163" y="2730"/>
                </a:lnTo>
                <a:lnTo>
                  <a:pt x="1179" y="2718"/>
                </a:lnTo>
                <a:lnTo>
                  <a:pt x="1194" y="2706"/>
                </a:lnTo>
                <a:lnTo>
                  <a:pt x="1207" y="2691"/>
                </a:lnTo>
                <a:lnTo>
                  <a:pt x="1219" y="2676"/>
                </a:lnTo>
                <a:lnTo>
                  <a:pt x="1228" y="2659"/>
                </a:lnTo>
                <a:lnTo>
                  <a:pt x="1236" y="2643"/>
                </a:lnTo>
                <a:lnTo>
                  <a:pt x="1242" y="2625"/>
                </a:lnTo>
                <a:lnTo>
                  <a:pt x="1245" y="2607"/>
                </a:lnTo>
                <a:lnTo>
                  <a:pt x="1246" y="2588"/>
                </a:lnTo>
                <a:lnTo>
                  <a:pt x="1246" y="2588"/>
                </a:lnTo>
                <a:lnTo>
                  <a:pt x="1246" y="2571"/>
                </a:lnTo>
                <a:lnTo>
                  <a:pt x="1243" y="2556"/>
                </a:lnTo>
                <a:lnTo>
                  <a:pt x="1239" y="2543"/>
                </a:lnTo>
                <a:lnTo>
                  <a:pt x="1234" y="2529"/>
                </a:lnTo>
                <a:lnTo>
                  <a:pt x="1228" y="2517"/>
                </a:lnTo>
                <a:lnTo>
                  <a:pt x="1221" y="2507"/>
                </a:lnTo>
                <a:lnTo>
                  <a:pt x="1213" y="2498"/>
                </a:lnTo>
                <a:lnTo>
                  <a:pt x="1206" y="2489"/>
                </a:lnTo>
                <a:lnTo>
                  <a:pt x="1191" y="2475"/>
                </a:lnTo>
                <a:lnTo>
                  <a:pt x="1179" y="2467"/>
                </a:lnTo>
                <a:lnTo>
                  <a:pt x="1166" y="2459"/>
                </a:lnTo>
                <a:lnTo>
                  <a:pt x="1166" y="2459"/>
                </a:lnTo>
                <a:lnTo>
                  <a:pt x="1152" y="2450"/>
                </a:lnTo>
                <a:lnTo>
                  <a:pt x="1140" y="2441"/>
                </a:lnTo>
                <a:lnTo>
                  <a:pt x="1133" y="2432"/>
                </a:lnTo>
                <a:lnTo>
                  <a:pt x="1127" y="2422"/>
                </a:lnTo>
                <a:lnTo>
                  <a:pt x="1125" y="2413"/>
                </a:lnTo>
                <a:lnTo>
                  <a:pt x="1127" y="2402"/>
                </a:lnTo>
                <a:lnTo>
                  <a:pt x="1131" y="2395"/>
                </a:lnTo>
                <a:lnTo>
                  <a:pt x="1137" y="2387"/>
                </a:lnTo>
                <a:lnTo>
                  <a:pt x="1137" y="2387"/>
                </a:lnTo>
                <a:lnTo>
                  <a:pt x="1145" y="2383"/>
                </a:lnTo>
                <a:lnTo>
                  <a:pt x="1155" y="2380"/>
                </a:lnTo>
                <a:lnTo>
                  <a:pt x="1166" y="2378"/>
                </a:lnTo>
                <a:lnTo>
                  <a:pt x="1177" y="2377"/>
                </a:lnTo>
                <a:lnTo>
                  <a:pt x="1429" y="2377"/>
                </a:lnTo>
                <a:lnTo>
                  <a:pt x="1429" y="2375"/>
                </a:lnTo>
                <a:lnTo>
                  <a:pt x="1976" y="2375"/>
                </a:lnTo>
                <a:lnTo>
                  <a:pt x="1976" y="1574"/>
                </a:lnTo>
                <a:lnTo>
                  <a:pt x="1976" y="1574"/>
                </a:lnTo>
                <a:lnTo>
                  <a:pt x="1976" y="1562"/>
                </a:lnTo>
                <a:lnTo>
                  <a:pt x="1974" y="1552"/>
                </a:lnTo>
                <a:lnTo>
                  <a:pt x="1971" y="1543"/>
                </a:lnTo>
                <a:lnTo>
                  <a:pt x="1967" y="1535"/>
                </a:lnTo>
                <a:lnTo>
                  <a:pt x="1962" y="1531"/>
                </a:lnTo>
                <a:lnTo>
                  <a:pt x="1958" y="1526"/>
                </a:lnTo>
                <a:lnTo>
                  <a:pt x="1952" y="1523"/>
                </a:lnTo>
                <a:lnTo>
                  <a:pt x="1946" y="1522"/>
                </a:lnTo>
                <a:lnTo>
                  <a:pt x="1940" y="1520"/>
                </a:lnTo>
                <a:lnTo>
                  <a:pt x="1932" y="1522"/>
                </a:lnTo>
                <a:lnTo>
                  <a:pt x="1926" y="1525"/>
                </a:lnTo>
                <a:lnTo>
                  <a:pt x="1919" y="1529"/>
                </a:lnTo>
                <a:lnTo>
                  <a:pt x="1913" y="1535"/>
                </a:lnTo>
                <a:lnTo>
                  <a:pt x="1905" y="1543"/>
                </a:lnTo>
                <a:lnTo>
                  <a:pt x="1899" y="1552"/>
                </a:lnTo>
                <a:lnTo>
                  <a:pt x="1895" y="1562"/>
                </a:lnTo>
                <a:lnTo>
                  <a:pt x="1895" y="1562"/>
                </a:lnTo>
                <a:lnTo>
                  <a:pt x="1887" y="1574"/>
                </a:lnTo>
                <a:lnTo>
                  <a:pt x="1877" y="1588"/>
                </a:lnTo>
                <a:lnTo>
                  <a:pt x="1864" y="1602"/>
                </a:lnTo>
                <a:lnTo>
                  <a:pt x="1855" y="1610"/>
                </a:lnTo>
                <a:lnTo>
                  <a:pt x="1846" y="1617"/>
                </a:lnTo>
                <a:lnTo>
                  <a:pt x="1835" y="1623"/>
                </a:lnTo>
                <a:lnTo>
                  <a:pt x="1823" y="1629"/>
                </a:lnTo>
                <a:lnTo>
                  <a:pt x="1811" y="1635"/>
                </a:lnTo>
                <a:lnTo>
                  <a:pt x="1796" y="1638"/>
                </a:lnTo>
                <a:lnTo>
                  <a:pt x="1781" y="1641"/>
                </a:lnTo>
                <a:lnTo>
                  <a:pt x="1765" y="1643"/>
                </a:lnTo>
                <a:lnTo>
                  <a:pt x="1765" y="1643"/>
                </a:lnTo>
                <a:lnTo>
                  <a:pt x="1747" y="1641"/>
                </a:lnTo>
                <a:lnTo>
                  <a:pt x="1728" y="1638"/>
                </a:lnTo>
                <a:lnTo>
                  <a:pt x="1710" y="1632"/>
                </a:lnTo>
                <a:lnTo>
                  <a:pt x="1693" y="1625"/>
                </a:lnTo>
                <a:lnTo>
                  <a:pt x="1677" y="1614"/>
                </a:lnTo>
                <a:lnTo>
                  <a:pt x="1662" y="1602"/>
                </a:lnTo>
                <a:lnTo>
                  <a:pt x="1648" y="1591"/>
                </a:lnTo>
                <a:lnTo>
                  <a:pt x="1635" y="1576"/>
                </a:lnTo>
                <a:lnTo>
                  <a:pt x="1623" y="1559"/>
                </a:lnTo>
                <a:lnTo>
                  <a:pt x="1612" y="1541"/>
                </a:lnTo>
                <a:lnTo>
                  <a:pt x="1603" y="1522"/>
                </a:lnTo>
                <a:lnTo>
                  <a:pt x="1596" y="1502"/>
                </a:lnTo>
                <a:lnTo>
                  <a:pt x="1589" y="1481"/>
                </a:lnTo>
                <a:lnTo>
                  <a:pt x="1584" y="1459"/>
                </a:lnTo>
                <a:lnTo>
                  <a:pt x="1583" y="1437"/>
                </a:lnTo>
                <a:lnTo>
                  <a:pt x="1581" y="1413"/>
                </a:lnTo>
                <a:lnTo>
                  <a:pt x="1581" y="1413"/>
                </a:lnTo>
                <a:lnTo>
                  <a:pt x="1583" y="1389"/>
                </a:lnTo>
                <a:lnTo>
                  <a:pt x="1584" y="1366"/>
                </a:lnTo>
                <a:lnTo>
                  <a:pt x="1589" y="1345"/>
                </a:lnTo>
                <a:lnTo>
                  <a:pt x="1596" y="1323"/>
                </a:lnTo>
                <a:lnTo>
                  <a:pt x="1603" y="1304"/>
                </a:lnTo>
                <a:lnTo>
                  <a:pt x="1612" y="1284"/>
                </a:lnTo>
                <a:lnTo>
                  <a:pt x="1623" y="1268"/>
                </a:lnTo>
                <a:lnTo>
                  <a:pt x="1635" y="1251"/>
                </a:lnTo>
                <a:lnTo>
                  <a:pt x="1648" y="1236"/>
                </a:lnTo>
                <a:lnTo>
                  <a:pt x="1662" y="1223"/>
                </a:lnTo>
                <a:lnTo>
                  <a:pt x="1677" y="1211"/>
                </a:lnTo>
                <a:lnTo>
                  <a:pt x="1693" y="1202"/>
                </a:lnTo>
                <a:lnTo>
                  <a:pt x="1710" y="1194"/>
                </a:lnTo>
                <a:lnTo>
                  <a:pt x="1728" y="1188"/>
                </a:lnTo>
                <a:lnTo>
                  <a:pt x="1747" y="1185"/>
                </a:lnTo>
                <a:lnTo>
                  <a:pt x="1765" y="1184"/>
                </a:lnTo>
                <a:lnTo>
                  <a:pt x="1765" y="1184"/>
                </a:lnTo>
                <a:lnTo>
                  <a:pt x="1781" y="1184"/>
                </a:lnTo>
                <a:lnTo>
                  <a:pt x="1796" y="1187"/>
                </a:lnTo>
                <a:lnTo>
                  <a:pt x="1811" y="1191"/>
                </a:lnTo>
                <a:lnTo>
                  <a:pt x="1823" y="1196"/>
                </a:lnTo>
                <a:lnTo>
                  <a:pt x="1835" y="1202"/>
                </a:lnTo>
                <a:lnTo>
                  <a:pt x="1846" y="1209"/>
                </a:lnTo>
                <a:lnTo>
                  <a:pt x="1855" y="1217"/>
                </a:lnTo>
                <a:lnTo>
                  <a:pt x="1864" y="1224"/>
                </a:lnTo>
                <a:lnTo>
                  <a:pt x="1877" y="1238"/>
                </a:lnTo>
                <a:lnTo>
                  <a:pt x="1887" y="1251"/>
                </a:lnTo>
                <a:lnTo>
                  <a:pt x="1895" y="1263"/>
                </a:lnTo>
                <a:lnTo>
                  <a:pt x="1895" y="1263"/>
                </a:lnTo>
                <a:lnTo>
                  <a:pt x="1899" y="1274"/>
                </a:lnTo>
                <a:lnTo>
                  <a:pt x="1905" y="1283"/>
                </a:lnTo>
                <a:lnTo>
                  <a:pt x="1913" y="1290"/>
                </a:lnTo>
                <a:lnTo>
                  <a:pt x="1919" y="1296"/>
                </a:lnTo>
                <a:lnTo>
                  <a:pt x="1926" y="1301"/>
                </a:lnTo>
                <a:lnTo>
                  <a:pt x="1932" y="1304"/>
                </a:lnTo>
                <a:lnTo>
                  <a:pt x="1940" y="1305"/>
                </a:lnTo>
                <a:lnTo>
                  <a:pt x="1946" y="1305"/>
                </a:lnTo>
                <a:lnTo>
                  <a:pt x="1952" y="1304"/>
                </a:lnTo>
                <a:lnTo>
                  <a:pt x="1958" y="1301"/>
                </a:lnTo>
                <a:lnTo>
                  <a:pt x="1962" y="1296"/>
                </a:lnTo>
                <a:lnTo>
                  <a:pt x="1967" y="1290"/>
                </a:lnTo>
                <a:lnTo>
                  <a:pt x="1971" y="1283"/>
                </a:lnTo>
                <a:lnTo>
                  <a:pt x="1974" y="1274"/>
                </a:lnTo>
                <a:lnTo>
                  <a:pt x="1976" y="1263"/>
                </a:lnTo>
                <a:lnTo>
                  <a:pt x="1976" y="1253"/>
                </a:lnTo>
                <a:lnTo>
                  <a:pt x="1976" y="396"/>
                </a:lnTo>
                <a:lnTo>
                  <a:pt x="1521" y="396"/>
                </a:lnTo>
                <a:lnTo>
                  <a:pt x="1521" y="395"/>
                </a:lnTo>
                <a:lnTo>
                  <a:pt x="1119" y="395"/>
                </a:lnTo>
                <a:lnTo>
                  <a:pt x="1119" y="395"/>
                </a:lnTo>
                <a:lnTo>
                  <a:pt x="1107" y="395"/>
                </a:lnTo>
                <a:lnTo>
                  <a:pt x="1097" y="392"/>
                </a:lnTo>
                <a:lnTo>
                  <a:pt x="1088" y="389"/>
                </a:lnTo>
                <a:lnTo>
                  <a:pt x="1080" y="384"/>
                </a:lnTo>
                <a:lnTo>
                  <a:pt x="1080" y="384"/>
                </a:lnTo>
                <a:lnTo>
                  <a:pt x="1073" y="377"/>
                </a:lnTo>
                <a:lnTo>
                  <a:pt x="1068" y="369"/>
                </a:lnTo>
                <a:lnTo>
                  <a:pt x="1067" y="360"/>
                </a:lnTo>
                <a:lnTo>
                  <a:pt x="1068" y="350"/>
                </a:lnTo>
                <a:lnTo>
                  <a:pt x="1074" y="341"/>
                </a:lnTo>
                <a:lnTo>
                  <a:pt x="1082" y="330"/>
                </a:lnTo>
                <a:lnTo>
                  <a:pt x="1094" y="321"/>
                </a:lnTo>
                <a:lnTo>
                  <a:pt x="1109" y="312"/>
                </a:lnTo>
                <a:lnTo>
                  <a:pt x="1109" y="312"/>
                </a:lnTo>
                <a:lnTo>
                  <a:pt x="1121" y="305"/>
                </a:lnTo>
                <a:lnTo>
                  <a:pt x="1134" y="296"/>
                </a:lnTo>
                <a:lnTo>
                  <a:pt x="1148" y="283"/>
                </a:lnTo>
                <a:lnTo>
                  <a:pt x="1155" y="274"/>
                </a:lnTo>
                <a:lnTo>
                  <a:pt x="1163" y="265"/>
                </a:lnTo>
                <a:lnTo>
                  <a:pt x="1170" y="254"/>
                </a:lnTo>
                <a:lnTo>
                  <a:pt x="1176" y="242"/>
                </a:lnTo>
                <a:lnTo>
                  <a:pt x="1180" y="229"/>
                </a:lnTo>
                <a:lnTo>
                  <a:pt x="1185" y="215"/>
                </a:lnTo>
                <a:lnTo>
                  <a:pt x="1188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6" y="164"/>
                </a:lnTo>
                <a:lnTo>
                  <a:pt x="1183" y="146"/>
                </a:lnTo>
                <a:lnTo>
                  <a:pt x="1177" y="129"/>
                </a:lnTo>
                <a:lnTo>
                  <a:pt x="1170" y="112"/>
                </a:lnTo>
                <a:lnTo>
                  <a:pt x="1161" y="96"/>
                </a:lnTo>
                <a:lnTo>
                  <a:pt x="1149" y="81"/>
                </a:lnTo>
                <a:lnTo>
                  <a:pt x="1136" y="67"/>
                </a:lnTo>
                <a:lnTo>
                  <a:pt x="1121" y="54"/>
                </a:lnTo>
                <a:lnTo>
                  <a:pt x="1104" y="42"/>
                </a:lnTo>
                <a:lnTo>
                  <a:pt x="1088" y="31"/>
                </a:lnTo>
                <a:lnTo>
                  <a:pt x="1068" y="22"/>
                </a:lnTo>
                <a:lnTo>
                  <a:pt x="1049" y="13"/>
                </a:lnTo>
                <a:lnTo>
                  <a:pt x="1027" y="7"/>
                </a:lnTo>
                <a:lnTo>
                  <a:pt x="1006" y="3"/>
                </a:lnTo>
                <a:lnTo>
                  <a:pt x="983" y="0"/>
                </a:lnTo>
                <a:lnTo>
                  <a:pt x="959" y="0"/>
                </a:lnTo>
                <a:lnTo>
                  <a:pt x="959" y="0"/>
                </a:lnTo>
                <a:lnTo>
                  <a:pt x="935" y="0"/>
                </a:lnTo>
                <a:lnTo>
                  <a:pt x="913" y="3"/>
                </a:lnTo>
                <a:lnTo>
                  <a:pt x="891" y="7"/>
                </a:lnTo>
                <a:lnTo>
                  <a:pt x="870" y="13"/>
                </a:lnTo>
                <a:lnTo>
                  <a:pt x="850" y="22"/>
                </a:lnTo>
                <a:lnTo>
                  <a:pt x="831" y="31"/>
                </a:lnTo>
                <a:lnTo>
                  <a:pt x="813" y="42"/>
                </a:lnTo>
                <a:lnTo>
                  <a:pt x="796" y="54"/>
                </a:lnTo>
                <a:lnTo>
                  <a:pt x="781" y="67"/>
                </a:lnTo>
                <a:lnTo>
                  <a:pt x="769" y="81"/>
                </a:lnTo>
                <a:lnTo>
                  <a:pt x="757" y="96"/>
                </a:lnTo>
                <a:lnTo>
                  <a:pt x="747" y="112"/>
                </a:lnTo>
                <a:lnTo>
                  <a:pt x="740" y="129"/>
                </a:lnTo>
                <a:lnTo>
                  <a:pt x="734" y="146"/>
                </a:lnTo>
                <a:lnTo>
                  <a:pt x="731" y="164"/>
                </a:lnTo>
                <a:lnTo>
                  <a:pt x="729" y="184"/>
                </a:lnTo>
                <a:lnTo>
                  <a:pt x="729" y="184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463550" y="3243263"/>
            <a:ext cx="1568450" cy="2201862"/>
          </a:xfrm>
          <a:custGeom>
            <a:avLst/>
            <a:gdLst>
              <a:gd name="T0" fmla="*/ 742 w 1976"/>
              <a:gd name="T1" fmla="*/ 242 h 2773"/>
              <a:gd name="T2" fmla="*/ 798 w 1976"/>
              <a:gd name="T3" fmla="*/ 305 h 2773"/>
              <a:gd name="T4" fmla="*/ 849 w 1976"/>
              <a:gd name="T5" fmla="*/ 350 h 2773"/>
              <a:gd name="T6" fmla="*/ 831 w 1976"/>
              <a:gd name="T7" fmla="*/ 389 h 2773"/>
              <a:gd name="T8" fmla="*/ 0 w 1976"/>
              <a:gd name="T9" fmla="*/ 396 h 2773"/>
              <a:gd name="T10" fmla="*/ 9 w 1976"/>
              <a:gd name="T11" fmla="*/ 1236 h 2773"/>
              <a:gd name="T12" fmla="*/ 43 w 1976"/>
              <a:gd name="T13" fmla="*/ 1250 h 2773"/>
              <a:gd name="T14" fmla="*/ 82 w 1976"/>
              <a:gd name="T15" fmla="*/ 1210 h 2773"/>
              <a:gd name="T16" fmla="*/ 130 w 1976"/>
              <a:gd name="T17" fmla="*/ 1156 h 2773"/>
              <a:gd name="T18" fmla="*/ 210 w 1976"/>
              <a:gd name="T19" fmla="*/ 1130 h 2773"/>
              <a:gd name="T20" fmla="*/ 298 w 1976"/>
              <a:gd name="T21" fmla="*/ 1157 h 2773"/>
              <a:gd name="T22" fmla="*/ 373 w 1976"/>
              <a:gd name="T23" fmla="*/ 1250 h 2773"/>
              <a:gd name="T24" fmla="*/ 396 w 1976"/>
              <a:gd name="T25" fmla="*/ 1359 h 2773"/>
              <a:gd name="T26" fmla="*/ 364 w 1976"/>
              <a:gd name="T27" fmla="*/ 1488 h 2773"/>
              <a:gd name="T28" fmla="*/ 282 w 1976"/>
              <a:gd name="T29" fmla="*/ 1571 h 2773"/>
              <a:gd name="T30" fmla="*/ 194 w 1976"/>
              <a:gd name="T31" fmla="*/ 1588 h 2773"/>
              <a:gd name="T32" fmla="*/ 121 w 1976"/>
              <a:gd name="T33" fmla="*/ 1556 h 2773"/>
              <a:gd name="T34" fmla="*/ 76 w 1976"/>
              <a:gd name="T35" fmla="*/ 1498 h 2773"/>
              <a:gd name="T36" fmla="*/ 37 w 1976"/>
              <a:gd name="T37" fmla="*/ 1467 h 2773"/>
              <a:gd name="T38" fmla="*/ 6 w 1976"/>
              <a:gd name="T39" fmla="*/ 1489 h 2773"/>
              <a:gd name="T40" fmla="*/ 454 w 1976"/>
              <a:gd name="T41" fmla="*/ 2377 h 2773"/>
              <a:gd name="T42" fmla="*/ 896 w 1976"/>
              <a:gd name="T43" fmla="*/ 2387 h 2773"/>
              <a:gd name="T44" fmla="*/ 902 w 1976"/>
              <a:gd name="T45" fmla="*/ 2432 h 2773"/>
              <a:gd name="T46" fmla="*/ 843 w 1976"/>
              <a:gd name="T47" fmla="*/ 2476 h 2773"/>
              <a:gd name="T48" fmla="*/ 795 w 1976"/>
              <a:gd name="T49" fmla="*/ 2543 h 2773"/>
              <a:gd name="T50" fmla="*/ 792 w 1976"/>
              <a:gd name="T51" fmla="*/ 2625 h 2773"/>
              <a:gd name="T52" fmla="*/ 855 w 1976"/>
              <a:gd name="T53" fmla="*/ 2718 h 2773"/>
              <a:gd name="T54" fmla="*/ 971 w 1976"/>
              <a:gd name="T55" fmla="*/ 2769 h 2773"/>
              <a:gd name="T56" fmla="*/ 1085 w 1976"/>
              <a:gd name="T57" fmla="*/ 2764 h 2773"/>
              <a:gd name="T58" fmla="*/ 1194 w 1976"/>
              <a:gd name="T59" fmla="*/ 2706 h 2773"/>
              <a:gd name="T60" fmla="*/ 1245 w 1976"/>
              <a:gd name="T61" fmla="*/ 2607 h 2773"/>
              <a:gd name="T62" fmla="*/ 1234 w 1976"/>
              <a:gd name="T63" fmla="*/ 2529 h 2773"/>
              <a:gd name="T64" fmla="*/ 1179 w 1976"/>
              <a:gd name="T65" fmla="*/ 2467 h 2773"/>
              <a:gd name="T66" fmla="*/ 1127 w 1976"/>
              <a:gd name="T67" fmla="*/ 2422 h 2773"/>
              <a:gd name="T68" fmla="*/ 1145 w 1976"/>
              <a:gd name="T69" fmla="*/ 2383 h 2773"/>
              <a:gd name="T70" fmla="*/ 1976 w 1976"/>
              <a:gd name="T71" fmla="*/ 2375 h 2773"/>
              <a:gd name="T72" fmla="*/ 1967 w 1976"/>
              <a:gd name="T73" fmla="*/ 1535 h 2773"/>
              <a:gd name="T74" fmla="*/ 1932 w 1976"/>
              <a:gd name="T75" fmla="*/ 1522 h 2773"/>
              <a:gd name="T76" fmla="*/ 1895 w 1976"/>
              <a:gd name="T77" fmla="*/ 1562 h 2773"/>
              <a:gd name="T78" fmla="*/ 1846 w 1976"/>
              <a:gd name="T79" fmla="*/ 1618 h 2773"/>
              <a:gd name="T80" fmla="*/ 1765 w 1976"/>
              <a:gd name="T81" fmla="*/ 1643 h 2773"/>
              <a:gd name="T82" fmla="*/ 1677 w 1976"/>
              <a:gd name="T83" fmla="*/ 1615 h 2773"/>
              <a:gd name="T84" fmla="*/ 1603 w 1976"/>
              <a:gd name="T85" fmla="*/ 1522 h 2773"/>
              <a:gd name="T86" fmla="*/ 1581 w 1976"/>
              <a:gd name="T87" fmla="*/ 1413 h 2773"/>
              <a:gd name="T88" fmla="*/ 1612 w 1976"/>
              <a:gd name="T89" fmla="*/ 1284 h 2773"/>
              <a:gd name="T90" fmla="*/ 1693 w 1976"/>
              <a:gd name="T91" fmla="*/ 1202 h 2773"/>
              <a:gd name="T92" fmla="*/ 1781 w 1976"/>
              <a:gd name="T93" fmla="*/ 1184 h 2773"/>
              <a:gd name="T94" fmla="*/ 1855 w 1976"/>
              <a:gd name="T95" fmla="*/ 1217 h 2773"/>
              <a:gd name="T96" fmla="*/ 1899 w 1976"/>
              <a:gd name="T97" fmla="*/ 1274 h 2773"/>
              <a:gd name="T98" fmla="*/ 1940 w 1976"/>
              <a:gd name="T99" fmla="*/ 1305 h 2773"/>
              <a:gd name="T100" fmla="*/ 1971 w 1976"/>
              <a:gd name="T101" fmla="*/ 1283 h 2773"/>
              <a:gd name="T102" fmla="*/ 1521 w 1976"/>
              <a:gd name="T103" fmla="*/ 395 h 2773"/>
              <a:gd name="T104" fmla="*/ 1080 w 1976"/>
              <a:gd name="T105" fmla="*/ 384 h 2773"/>
              <a:gd name="T106" fmla="*/ 1074 w 1976"/>
              <a:gd name="T107" fmla="*/ 341 h 2773"/>
              <a:gd name="T108" fmla="*/ 1134 w 1976"/>
              <a:gd name="T109" fmla="*/ 296 h 2773"/>
              <a:gd name="T110" fmla="*/ 1180 w 1976"/>
              <a:gd name="T111" fmla="*/ 229 h 2773"/>
              <a:gd name="T112" fmla="*/ 1183 w 1976"/>
              <a:gd name="T113" fmla="*/ 147 h 2773"/>
              <a:gd name="T114" fmla="*/ 1121 w 1976"/>
              <a:gd name="T115" fmla="*/ 54 h 2773"/>
              <a:gd name="T116" fmla="*/ 1006 w 1976"/>
              <a:gd name="T117" fmla="*/ 3 h 2773"/>
              <a:gd name="T118" fmla="*/ 890 w 1976"/>
              <a:gd name="T119" fmla="*/ 8 h 2773"/>
              <a:gd name="T120" fmla="*/ 781 w 1976"/>
              <a:gd name="T121" fmla="*/ 67 h 2773"/>
              <a:gd name="T122" fmla="*/ 730 w 1976"/>
              <a:gd name="T123" fmla="*/ 165 h 2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76" h="2773">
                <a:moveTo>
                  <a:pt x="729" y="184"/>
                </a:moveTo>
                <a:lnTo>
                  <a:pt x="729" y="184"/>
                </a:lnTo>
                <a:lnTo>
                  <a:pt x="730" y="200"/>
                </a:lnTo>
                <a:lnTo>
                  <a:pt x="733" y="215"/>
                </a:lnTo>
                <a:lnTo>
                  <a:pt x="736" y="229"/>
                </a:lnTo>
                <a:lnTo>
                  <a:pt x="742" y="242"/>
                </a:lnTo>
                <a:lnTo>
                  <a:pt x="748" y="254"/>
                </a:lnTo>
                <a:lnTo>
                  <a:pt x="754" y="265"/>
                </a:lnTo>
                <a:lnTo>
                  <a:pt x="762" y="274"/>
                </a:lnTo>
                <a:lnTo>
                  <a:pt x="769" y="283"/>
                </a:lnTo>
                <a:lnTo>
                  <a:pt x="784" y="296"/>
                </a:lnTo>
                <a:lnTo>
                  <a:pt x="798" y="305"/>
                </a:lnTo>
                <a:lnTo>
                  <a:pt x="810" y="313"/>
                </a:lnTo>
                <a:lnTo>
                  <a:pt x="810" y="313"/>
                </a:lnTo>
                <a:lnTo>
                  <a:pt x="825" y="322"/>
                </a:lnTo>
                <a:lnTo>
                  <a:pt x="835" y="331"/>
                </a:lnTo>
                <a:lnTo>
                  <a:pt x="844" y="341"/>
                </a:lnTo>
                <a:lnTo>
                  <a:pt x="849" y="350"/>
                </a:lnTo>
                <a:lnTo>
                  <a:pt x="852" y="360"/>
                </a:lnTo>
                <a:lnTo>
                  <a:pt x="850" y="369"/>
                </a:lnTo>
                <a:lnTo>
                  <a:pt x="846" y="377"/>
                </a:lnTo>
                <a:lnTo>
                  <a:pt x="838" y="384"/>
                </a:lnTo>
                <a:lnTo>
                  <a:pt x="838" y="384"/>
                </a:lnTo>
                <a:lnTo>
                  <a:pt x="831" y="389"/>
                </a:lnTo>
                <a:lnTo>
                  <a:pt x="822" y="392"/>
                </a:lnTo>
                <a:lnTo>
                  <a:pt x="811" y="395"/>
                </a:lnTo>
                <a:lnTo>
                  <a:pt x="798" y="395"/>
                </a:lnTo>
                <a:lnTo>
                  <a:pt x="547" y="395"/>
                </a:lnTo>
                <a:lnTo>
                  <a:pt x="547" y="396"/>
                </a:lnTo>
                <a:lnTo>
                  <a:pt x="0" y="396"/>
                </a:lnTo>
                <a:lnTo>
                  <a:pt x="0" y="1198"/>
                </a:lnTo>
                <a:lnTo>
                  <a:pt x="0" y="1198"/>
                </a:lnTo>
                <a:lnTo>
                  <a:pt x="1" y="1210"/>
                </a:lnTo>
                <a:lnTo>
                  <a:pt x="3" y="1220"/>
                </a:lnTo>
                <a:lnTo>
                  <a:pt x="6" y="1229"/>
                </a:lnTo>
                <a:lnTo>
                  <a:pt x="9" y="1236"/>
                </a:lnTo>
                <a:lnTo>
                  <a:pt x="13" y="1242"/>
                </a:lnTo>
                <a:lnTo>
                  <a:pt x="19" y="1247"/>
                </a:lnTo>
                <a:lnTo>
                  <a:pt x="23" y="1250"/>
                </a:lnTo>
                <a:lnTo>
                  <a:pt x="29" y="1251"/>
                </a:lnTo>
                <a:lnTo>
                  <a:pt x="37" y="1251"/>
                </a:lnTo>
                <a:lnTo>
                  <a:pt x="43" y="1250"/>
                </a:lnTo>
                <a:lnTo>
                  <a:pt x="50" y="1247"/>
                </a:lnTo>
                <a:lnTo>
                  <a:pt x="56" y="1242"/>
                </a:lnTo>
                <a:lnTo>
                  <a:pt x="64" y="1236"/>
                </a:lnTo>
                <a:lnTo>
                  <a:pt x="70" y="1229"/>
                </a:lnTo>
                <a:lnTo>
                  <a:pt x="76" y="1220"/>
                </a:lnTo>
                <a:lnTo>
                  <a:pt x="82" y="1210"/>
                </a:lnTo>
                <a:lnTo>
                  <a:pt x="82" y="1210"/>
                </a:lnTo>
                <a:lnTo>
                  <a:pt x="89" y="1198"/>
                </a:lnTo>
                <a:lnTo>
                  <a:pt x="98" y="1184"/>
                </a:lnTo>
                <a:lnTo>
                  <a:pt x="112" y="1171"/>
                </a:lnTo>
                <a:lnTo>
                  <a:pt x="121" y="1163"/>
                </a:lnTo>
                <a:lnTo>
                  <a:pt x="130" y="1156"/>
                </a:lnTo>
                <a:lnTo>
                  <a:pt x="142" y="1148"/>
                </a:lnTo>
                <a:lnTo>
                  <a:pt x="152" y="1142"/>
                </a:lnTo>
                <a:lnTo>
                  <a:pt x="165" y="1138"/>
                </a:lnTo>
                <a:lnTo>
                  <a:pt x="179" y="1133"/>
                </a:lnTo>
                <a:lnTo>
                  <a:pt x="194" y="1130"/>
                </a:lnTo>
                <a:lnTo>
                  <a:pt x="210" y="1130"/>
                </a:lnTo>
                <a:lnTo>
                  <a:pt x="210" y="1130"/>
                </a:lnTo>
                <a:lnTo>
                  <a:pt x="230" y="1130"/>
                </a:lnTo>
                <a:lnTo>
                  <a:pt x="248" y="1135"/>
                </a:lnTo>
                <a:lnTo>
                  <a:pt x="266" y="1141"/>
                </a:lnTo>
                <a:lnTo>
                  <a:pt x="282" y="1148"/>
                </a:lnTo>
                <a:lnTo>
                  <a:pt x="298" y="1157"/>
                </a:lnTo>
                <a:lnTo>
                  <a:pt x="313" y="1169"/>
                </a:lnTo>
                <a:lnTo>
                  <a:pt x="328" y="1183"/>
                </a:lnTo>
                <a:lnTo>
                  <a:pt x="342" y="1198"/>
                </a:lnTo>
                <a:lnTo>
                  <a:pt x="352" y="1212"/>
                </a:lnTo>
                <a:lnTo>
                  <a:pt x="364" y="1230"/>
                </a:lnTo>
                <a:lnTo>
                  <a:pt x="373" y="1250"/>
                </a:lnTo>
                <a:lnTo>
                  <a:pt x="381" y="1269"/>
                </a:lnTo>
                <a:lnTo>
                  <a:pt x="387" y="1290"/>
                </a:lnTo>
                <a:lnTo>
                  <a:pt x="391" y="1313"/>
                </a:lnTo>
                <a:lnTo>
                  <a:pt x="394" y="1335"/>
                </a:lnTo>
                <a:lnTo>
                  <a:pt x="396" y="1359"/>
                </a:lnTo>
                <a:lnTo>
                  <a:pt x="396" y="1359"/>
                </a:lnTo>
                <a:lnTo>
                  <a:pt x="394" y="1383"/>
                </a:lnTo>
                <a:lnTo>
                  <a:pt x="391" y="1405"/>
                </a:lnTo>
                <a:lnTo>
                  <a:pt x="387" y="1428"/>
                </a:lnTo>
                <a:lnTo>
                  <a:pt x="381" y="1449"/>
                </a:lnTo>
                <a:lnTo>
                  <a:pt x="373" y="1468"/>
                </a:lnTo>
                <a:lnTo>
                  <a:pt x="364" y="1488"/>
                </a:lnTo>
                <a:lnTo>
                  <a:pt x="352" y="1505"/>
                </a:lnTo>
                <a:lnTo>
                  <a:pt x="342" y="1522"/>
                </a:lnTo>
                <a:lnTo>
                  <a:pt x="328" y="1537"/>
                </a:lnTo>
                <a:lnTo>
                  <a:pt x="313" y="1549"/>
                </a:lnTo>
                <a:lnTo>
                  <a:pt x="298" y="1561"/>
                </a:lnTo>
                <a:lnTo>
                  <a:pt x="282" y="1571"/>
                </a:lnTo>
                <a:lnTo>
                  <a:pt x="266" y="1579"/>
                </a:lnTo>
                <a:lnTo>
                  <a:pt x="248" y="1583"/>
                </a:lnTo>
                <a:lnTo>
                  <a:pt x="230" y="1588"/>
                </a:lnTo>
                <a:lnTo>
                  <a:pt x="210" y="1589"/>
                </a:lnTo>
                <a:lnTo>
                  <a:pt x="210" y="1589"/>
                </a:lnTo>
                <a:lnTo>
                  <a:pt x="194" y="1588"/>
                </a:lnTo>
                <a:lnTo>
                  <a:pt x="179" y="1585"/>
                </a:lnTo>
                <a:lnTo>
                  <a:pt x="165" y="1582"/>
                </a:lnTo>
                <a:lnTo>
                  <a:pt x="152" y="1576"/>
                </a:lnTo>
                <a:lnTo>
                  <a:pt x="142" y="1570"/>
                </a:lnTo>
                <a:lnTo>
                  <a:pt x="130" y="1564"/>
                </a:lnTo>
                <a:lnTo>
                  <a:pt x="121" y="1556"/>
                </a:lnTo>
                <a:lnTo>
                  <a:pt x="112" y="1549"/>
                </a:lnTo>
                <a:lnTo>
                  <a:pt x="98" y="1534"/>
                </a:lnTo>
                <a:lnTo>
                  <a:pt x="89" y="1520"/>
                </a:lnTo>
                <a:lnTo>
                  <a:pt x="82" y="1508"/>
                </a:lnTo>
                <a:lnTo>
                  <a:pt x="82" y="1508"/>
                </a:lnTo>
                <a:lnTo>
                  <a:pt x="76" y="1498"/>
                </a:lnTo>
                <a:lnTo>
                  <a:pt x="70" y="1489"/>
                </a:lnTo>
                <a:lnTo>
                  <a:pt x="64" y="1482"/>
                </a:lnTo>
                <a:lnTo>
                  <a:pt x="56" y="1476"/>
                </a:lnTo>
                <a:lnTo>
                  <a:pt x="50" y="1471"/>
                </a:lnTo>
                <a:lnTo>
                  <a:pt x="43" y="1468"/>
                </a:lnTo>
                <a:lnTo>
                  <a:pt x="37" y="1467"/>
                </a:lnTo>
                <a:lnTo>
                  <a:pt x="29" y="1467"/>
                </a:lnTo>
                <a:lnTo>
                  <a:pt x="23" y="1468"/>
                </a:lnTo>
                <a:lnTo>
                  <a:pt x="19" y="1471"/>
                </a:lnTo>
                <a:lnTo>
                  <a:pt x="13" y="1476"/>
                </a:lnTo>
                <a:lnTo>
                  <a:pt x="9" y="1482"/>
                </a:lnTo>
                <a:lnTo>
                  <a:pt x="6" y="1489"/>
                </a:lnTo>
                <a:lnTo>
                  <a:pt x="3" y="1498"/>
                </a:lnTo>
                <a:lnTo>
                  <a:pt x="1" y="1508"/>
                </a:lnTo>
                <a:lnTo>
                  <a:pt x="0" y="1520"/>
                </a:lnTo>
                <a:lnTo>
                  <a:pt x="0" y="2375"/>
                </a:lnTo>
                <a:lnTo>
                  <a:pt x="454" y="2375"/>
                </a:lnTo>
                <a:lnTo>
                  <a:pt x="454" y="2377"/>
                </a:lnTo>
                <a:lnTo>
                  <a:pt x="856" y="2377"/>
                </a:lnTo>
                <a:lnTo>
                  <a:pt x="856" y="2377"/>
                </a:lnTo>
                <a:lnTo>
                  <a:pt x="868" y="2378"/>
                </a:lnTo>
                <a:lnTo>
                  <a:pt x="880" y="2380"/>
                </a:lnTo>
                <a:lnTo>
                  <a:pt x="889" y="2383"/>
                </a:lnTo>
                <a:lnTo>
                  <a:pt x="896" y="2387"/>
                </a:lnTo>
                <a:lnTo>
                  <a:pt x="896" y="2387"/>
                </a:lnTo>
                <a:lnTo>
                  <a:pt x="904" y="2395"/>
                </a:lnTo>
                <a:lnTo>
                  <a:pt x="908" y="2402"/>
                </a:lnTo>
                <a:lnTo>
                  <a:pt x="908" y="2413"/>
                </a:lnTo>
                <a:lnTo>
                  <a:pt x="907" y="2422"/>
                </a:lnTo>
                <a:lnTo>
                  <a:pt x="902" y="2432"/>
                </a:lnTo>
                <a:lnTo>
                  <a:pt x="893" y="2441"/>
                </a:lnTo>
                <a:lnTo>
                  <a:pt x="883" y="2450"/>
                </a:lnTo>
                <a:lnTo>
                  <a:pt x="868" y="2459"/>
                </a:lnTo>
                <a:lnTo>
                  <a:pt x="868" y="2459"/>
                </a:lnTo>
                <a:lnTo>
                  <a:pt x="856" y="2467"/>
                </a:lnTo>
                <a:lnTo>
                  <a:pt x="843" y="2476"/>
                </a:lnTo>
                <a:lnTo>
                  <a:pt x="828" y="2489"/>
                </a:lnTo>
                <a:lnTo>
                  <a:pt x="820" y="2498"/>
                </a:lnTo>
                <a:lnTo>
                  <a:pt x="813" y="2507"/>
                </a:lnTo>
                <a:lnTo>
                  <a:pt x="807" y="2518"/>
                </a:lnTo>
                <a:lnTo>
                  <a:pt x="801" y="2529"/>
                </a:lnTo>
                <a:lnTo>
                  <a:pt x="795" y="2543"/>
                </a:lnTo>
                <a:lnTo>
                  <a:pt x="792" y="2556"/>
                </a:lnTo>
                <a:lnTo>
                  <a:pt x="789" y="2571"/>
                </a:lnTo>
                <a:lnTo>
                  <a:pt x="787" y="2588"/>
                </a:lnTo>
                <a:lnTo>
                  <a:pt x="787" y="2588"/>
                </a:lnTo>
                <a:lnTo>
                  <a:pt x="789" y="2607"/>
                </a:lnTo>
                <a:lnTo>
                  <a:pt x="792" y="2625"/>
                </a:lnTo>
                <a:lnTo>
                  <a:pt x="798" y="2643"/>
                </a:lnTo>
                <a:lnTo>
                  <a:pt x="805" y="2660"/>
                </a:lnTo>
                <a:lnTo>
                  <a:pt x="816" y="2676"/>
                </a:lnTo>
                <a:lnTo>
                  <a:pt x="826" y="2691"/>
                </a:lnTo>
                <a:lnTo>
                  <a:pt x="840" y="2706"/>
                </a:lnTo>
                <a:lnTo>
                  <a:pt x="855" y="2718"/>
                </a:lnTo>
                <a:lnTo>
                  <a:pt x="871" y="2730"/>
                </a:lnTo>
                <a:lnTo>
                  <a:pt x="889" y="2740"/>
                </a:lnTo>
                <a:lnTo>
                  <a:pt x="908" y="2751"/>
                </a:lnTo>
                <a:lnTo>
                  <a:pt x="928" y="2758"/>
                </a:lnTo>
                <a:lnTo>
                  <a:pt x="949" y="2764"/>
                </a:lnTo>
                <a:lnTo>
                  <a:pt x="971" y="2769"/>
                </a:lnTo>
                <a:lnTo>
                  <a:pt x="994" y="2772"/>
                </a:lnTo>
                <a:lnTo>
                  <a:pt x="1017" y="2773"/>
                </a:lnTo>
                <a:lnTo>
                  <a:pt x="1017" y="2773"/>
                </a:lnTo>
                <a:lnTo>
                  <a:pt x="1040" y="2772"/>
                </a:lnTo>
                <a:lnTo>
                  <a:pt x="1064" y="2769"/>
                </a:lnTo>
                <a:lnTo>
                  <a:pt x="1085" y="2764"/>
                </a:lnTo>
                <a:lnTo>
                  <a:pt x="1106" y="2758"/>
                </a:lnTo>
                <a:lnTo>
                  <a:pt x="1127" y="2751"/>
                </a:lnTo>
                <a:lnTo>
                  <a:pt x="1145" y="2740"/>
                </a:lnTo>
                <a:lnTo>
                  <a:pt x="1162" y="2730"/>
                </a:lnTo>
                <a:lnTo>
                  <a:pt x="1179" y="2718"/>
                </a:lnTo>
                <a:lnTo>
                  <a:pt x="1194" y="2706"/>
                </a:lnTo>
                <a:lnTo>
                  <a:pt x="1207" y="2691"/>
                </a:lnTo>
                <a:lnTo>
                  <a:pt x="1219" y="2676"/>
                </a:lnTo>
                <a:lnTo>
                  <a:pt x="1228" y="2660"/>
                </a:lnTo>
                <a:lnTo>
                  <a:pt x="1236" y="2643"/>
                </a:lnTo>
                <a:lnTo>
                  <a:pt x="1242" y="2625"/>
                </a:lnTo>
                <a:lnTo>
                  <a:pt x="1245" y="2607"/>
                </a:lnTo>
                <a:lnTo>
                  <a:pt x="1246" y="2588"/>
                </a:lnTo>
                <a:lnTo>
                  <a:pt x="1246" y="2588"/>
                </a:lnTo>
                <a:lnTo>
                  <a:pt x="1246" y="2571"/>
                </a:lnTo>
                <a:lnTo>
                  <a:pt x="1243" y="2556"/>
                </a:lnTo>
                <a:lnTo>
                  <a:pt x="1239" y="2543"/>
                </a:lnTo>
                <a:lnTo>
                  <a:pt x="1234" y="2529"/>
                </a:lnTo>
                <a:lnTo>
                  <a:pt x="1228" y="2518"/>
                </a:lnTo>
                <a:lnTo>
                  <a:pt x="1221" y="2507"/>
                </a:lnTo>
                <a:lnTo>
                  <a:pt x="1213" y="2498"/>
                </a:lnTo>
                <a:lnTo>
                  <a:pt x="1206" y="2489"/>
                </a:lnTo>
                <a:lnTo>
                  <a:pt x="1191" y="2476"/>
                </a:lnTo>
                <a:lnTo>
                  <a:pt x="1179" y="2467"/>
                </a:lnTo>
                <a:lnTo>
                  <a:pt x="1165" y="2459"/>
                </a:lnTo>
                <a:lnTo>
                  <a:pt x="1165" y="2459"/>
                </a:lnTo>
                <a:lnTo>
                  <a:pt x="1152" y="2450"/>
                </a:lnTo>
                <a:lnTo>
                  <a:pt x="1140" y="2441"/>
                </a:lnTo>
                <a:lnTo>
                  <a:pt x="1133" y="2432"/>
                </a:lnTo>
                <a:lnTo>
                  <a:pt x="1127" y="2422"/>
                </a:lnTo>
                <a:lnTo>
                  <a:pt x="1125" y="2413"/>
                </a:lnTo>
                <a:lnTo>
                  <a:pt x="1127" y="2402"/>
                </a:lnTo>
                <a:lnTo>
                  <a:pt x="1131" y="2395"/>
                </a:lnTo>
                <a:lnTo>
                  <a:pt x="1137" y="2387"/>
                </a:lnTo>
                <a:lnTo>
                  <a:pt x="1137" y="2387"/>
                </a:lnTo>
                <a:lnTo>
                  <a:pt x="1145" y="2383"/>
                </a:lnTo>
                <a:lnTo>
                  <a:pt x="1155" y="2380"/>
                </a:lnTo>
                <a:lnTo>
                  <a:pt x="1165" y="2378"/>
                </a:lnTo>
                <a:lnTo>
                  <a:pt x="1177" y="2377"/>
                </a:lnTo>
                <a:lnTo>
                  <a:pt x="1429" y="2377"/>
                </a:lnTo>
                <a:lnTo>
                  <a:pt x="1429" y="2375"/>
                </a:lnTo>
                <a:lnTo>
                  <a:pt x="1976" y="2375"/>
                </a:lnTo>
                <a:lnTo>
                  <a:pt x="1976" y="1574"/>
                </a:lnTo>
                <a:lnTo>
                  <a:pt x="1976" y="1574"/>
                </a:lnTo>
                <a:lnTo>
                  <a:pt x="1976" y="1562"/>
                </a:lnTo>
                <a:lnTo>
                  <a:pt x="1974" y="1552"/>
                </a:lnTo>
                <a:lnTo>
                  <a:pt x="1971" y="1543"/>
                </a:lnTo>
                <a:lnTo>
                  <a:pt x="1967" y="1535"/>
                </a:lnTo>
                <a:lnTo>
                  <a:pt x="1962" y="1531"/>
                </a:lnTo>
                <a:lnTo>
                  <a:pt x="1958" y="1526"/>
                </a:lnTo>
                <a:lnTo>
                  <a:pt x="1952" y="1523"/>
                </a:lnTo>
                <a:lnTo>
                  <a:pt x="1946" y="1522"/>
                </a:lnTo>
                <a:lnTo>
                  <a:pt x="1940" y="1520"/>
                </a:lnTo>
                <a:lnTo>
                  <a:pt x="1932" y="1522"/>
                </a:lnTo>
                <a:lnTo>
                  <a:pt x="1926" y="1525"/>
                </a:lnTo>
                <a:lnTo>
                  <a:pt x="1919" y="1529"/>
                </a:lnTo>
                <a:lnTo>
                  <a:pt x="1913" y="1535"/>
                </a:lnTo>
                <a:lnTo>
                  <a:pt x="1905" y="1543"/>
                </a:lnTo>
                <a:lnTo>
                  <a:pt x="1899" y="1552"/>
                </a:lnTo>
                <a:lnTo>
                  <a:pt x="1895" y="1562"/>
                </a:lnTo>
                <a:lnTo>
                  <a:pt x="1895" y="1562"/>
                </a:lnTo>
                <a:lnTo>
                  <a:pt x="1887" y="1574"/>
                </a:lnTo>
                <a:lnTo>
                  <a:pt x="1877" y="1588"/>
                </a:lnTo>
                <a:lnTo>
                  <a:pt x="1863" y="1603"/>
                </a:lnTo>
                <a:lnTo>
                  <a:pt x="1855" y="1610"/>
                </a:lnTo>
                <a:lnTo>
                  <a:pt x="1846" y="1618"/>
                </a:lnTo>
                <a:lnTo>
                  <a:pt x="1835" y="1624"/>
                </a:lnTo>
                <a:lnTo>
                  <a:pt x="1823" y="1630"/>
                </a:lnTo>
                <a:lnTo>
                  <a:pt x="1811" y="1636"/>
                </a:lnTo>
                <a:lnTo>
                  <a:pt x="1796" y="1639"/>
                </a:lnTo>
                <a:lnTo>
                  <a:pt x="1781" y="1642"/>
                </a:lnTo>
                <a:lnTo>
                  <a:pt x="1765" y="1643"/>
                </a:lnTo>
                <a:lnTo>
                  <a:pt x="1765" y="1643"/>
                </a:lnTo>
                <a:lnTo>
                  <a:pt x="1747" y="1642"/>
                </a:lnTo>
                <a:lnTo>
                  <a:pt x="1727" y="1639"/>
                </a:lnTo>
                <a:lnTo>
                  <a:pt x="1710" y="1633"/>
                </a:lnTo>
                <a:lnTo>
                  <a:pt x="1693" y="1625"/>
                </a:lnTo>
                <a:lnTo>
                  <a:pt x="1677" y="1615"/>
                </a:lnTo>
                <a:lnTo>
                  <a:pt x="1662" y="1603"/>
                </a:lnTo>
                <a:lnTo>
                  <a:pt x="1648" y="1591"/>
                </a:lnTo>
                <a:lnTo>
                  <a:pt x="1635" y="1576"/>
                </a:lnTo>
                <a:lnTo>
                  <a:pt x="1623" y="1559"/>
                </a:lnTo>
                <a:lnTo>
                  <a:pt x="1612" y="1541"/>
                </a:lnTo>
                <a:lnTo>
                  <a:pt x="1603" y="1522"/>
                </a:lnTo>
                <a:lnTo>
                  <a:pt x="1596" y="1502"/>
                </a:lnTo>
                <a:lnTo>
                  <a:pt x="1588" y="1482"/>
                </a:lnTo>
                <a:lnTo>
                  <a:pt x="1584" y="1459"/>
                </a:lnTo>
                <a:lnTo>
                  <a:pt x="1582" y="1437"/>
                </a:lnTo>
                <a:lnTo>
                  <a:pt x="1581" y="1413"/>
                </a:lnTo>
                <a:lnTo>
                  <a:pt x="1581" y="1413"/>
                </a:lnTo>
                <a:lnTo>
                  <a:pt x="1582" y="1389"/>
                </a:lnTo>
                <a:lnTo>
                  <a:pt x="1584" y="1366"/>
                </a:lnTo>
                <a:lnTo>
                  <a:pt x="1588" y="1346"/>
                </a:lnTo>
                <a:lnTo>
                  <a:pt x="1596" y="1323"/>
                </a:lnTo>
                <a:lnTo>
                  <a:pt x="1603" y="1304"/>
                </a:lnTo>
                <a:lnTo>
                  <a:pt x="1612" y="1284"/>
                </a:lnTo>
                <a:lnTo>
                  <a:pt x="1623" y="1268"/>
                </a:lnTo>
                <a:lnTo>
                  <a:pt x="1635" y="1251"/>
                </a:lnTo>
                <a:lnTo>
                  <a:pt x="1648" y="1236"/>
                </a:lnTo>
                <a:lnTo>
                  <a:pt x="1662" y="1223"/>
                </a:lnTo>
                <a:lnTo>
                  <a:pt x="1677" y="1211"/>
                </a:lnTo>
                <a:lnTo>
                  <a:pt x="1693" y="1202"/>
                </a:lnTo>
                <a:lnTo>
                  <a:pt x="1710" y="1195"/>
                </a:lnTo>
                <a:lnTo>
                  <a:pt x="1727" y="1189"/>
                </a:lnTo>
                <a:lnTo>
                  <a:pt x="1747" y="1186"/>
                </a:lnTo>
                <a:lnTo>
                  <a:pt x="1765" y="1184"/>
                </a:lnTo>
                <a:lnTo>
                  <a:pt x="1765" y="1184"/>
                </a:lnTo>
                <a:lnTo>
                  <a:pt x="1781" y="1184"/>
                </a:lnTo>
                <a:lnTo>
                  <a:pt x="1796" y="1187"/>
                </a:lnTo>
                <a:lnTo>
                  <a:pt x="1811" y="1192"/>
                </a:lnTo>
                <a:lnTo>
                  <a:pt x="1823" y="1196"/>
                </a:lnTo>
                <a:lnTo>
                  <a:pt x="1835" y="1202"/>
                </a:lnTo>
                <a:lnTo>
                  <a:pt x="1846" y="1210"/>
                </a:lnTo>
                <a:lnTo>
                  <a:pt x="1855" y="1217"/>
                </a:lnTo>
                <a:lnTo>
                  <a:pt x="1863" y="1224"/>
                </a:lnTo>
                <a:lnTo>
                  <a:pt x="1877" y="1238"/>
                </a:lnTo>
                <a:lnTo>
                  <a:pt x="1887" y="1251"/>
                </a:lnTo>
                <a:lnTo>
                  <a:pt x="1895" y="1263"/>
                </a:lnTo>
                <a:lnTo>
                  <a:pt x="1895" y="1263"/>
                </a:lnTo>
                <a:lnTo>
                  <a:pt x="1899" y="1274"/>
                </a:lnTo>
                <a:lnTo>
                  <a:pt x="1905" y="1283"/>
                </a:lnTo>
                <a:lnTo>
                  <a:pt x="1913" y="1290"/>
                </a:lnTo>
                <a:lnTo>
                  <a:pt x="1919" y="1296"/>
                </a:lnTo>
                <a:lnTo>
                  <a:pt x="1926" y="1301"/>
                </a:lnTo>
                <a:lnTo>
                  <a:pt x="1932" y="1304"/>
                </a:lnTo>
                <a:lnTo>
                  <a:pt x="1940" y="1305"/>
                </a:lnTo>
                <a:lnTo>
                  <a:pt x="1946" y="1305"/>
                </a:lnTo>
                <a:lnTo>
                  <a:pt x="1952" y="1304"/>
                </a:lnTo>
                <a:lnTo>
                  <a:pt x="1958" y="1301"/>
                </a:lnTo>
                <a:lnTo>
                  <a:pt x="1962" y="1296"/>
                </a:lnTo>
                <a:lnTo>
                  <a:pt x="1967" y="1290"/>
                </a:lnTo>
                <a:lnTo>
                  <a:pt x="1971" y="1283"/>
                </a:lnTo>
                <a:lnTo>
                  <a:pt x="1974" y="1274"/>
                </a:lnTo>
                <a:lnTo>
                  <a:pt x="1976" y="1263"/>
                </a:lnTo>
                <a:lnTo>
                  <a:pt x="1976" y="1253"/>
                </a:lnTo>
                <a:lnTo>
                  <a:pt x="1976" y="396"/>
                </a:lnTo>
                <a:lnTo>
                  <a:pt x="1521" y="396"/>
                </a:lnTo>
                <a:lnTo>
                  <a:pt x="1521" y="395"/>
                </a:lnTo>
                <a:lnTo>
                  <a:pt x="1119" y="395"/>
                </a:lnTo>
                <a:lnTo>
                  <a:pt x="1119" y="395"/>
                </a:lnTo>
                <a:lnTo>
                  <a:pt x="1107" y="395"/>
                </a:lnTo>
                <a:lnTo>
                  <a:pt x="1097" y="392"/>
                </a:lnTo>
                <a:lnTo>
                  <a:pt x="1088" y="389"/>
                </a:lnTo>
                <a:lnTo>
                  <a:pt x="1080" y="384"/>
                </a:lnTo>
                <a:lnTo>
                  <a:pt x="1080" y="384"/>
                </a:lnTo>
                <a:lnTo>
                  <a:pt x="1073" y="377"/>
                </a:lnTo>
                <a:lnTo>
                  <a:pt x="1068" y="369"/>
                </a:lnTo>
                <a:lnTo>
                  <a:pt x="1067" y="360"/>
                </a:lnTo>
                <a:lnTo>
                  <a:pt x="1068" y="350"/>
                </a:lnTo>
                <a:lnTo>
                  <a:pt x="1074" y="341"/>
                </a:lnTo>
                <a:lnTo>
                  <a:pt x="1082" y="331"/>
                </a:lnTo>
                <a:lnTo>
                  <a:pt x="1094" y="322"/>
                </a:lnTo>
                <a:lnTo>
                  <a:pt x="1109" y="313"/>
                </a:lnTo>
                <a:lnTo>
                  <a:pt x="1109" y="313"/>
                </a:lnTo>
                <a:lnTo>
                  <a:pt x="1121" y="305"/>
                </a:lnTo>
                <a:lnTo>
                  <a:pt x="1134" y="296"/>
                </a:lnTo>
                <a:lnTo>
                  <a:pt x="1148" y="283"/>
                </a:lnTo>
                <a:lnTo>
                  <a:pt x="1155" y="274"/>
                </a:lnTo>
                <a:lnTo>
                  <a:pt x="1162" y="265"/>
                </a:lnTo>
                <a:lnTo>
                  <a:pt x="1170" y="254"/>
                </a:lnTo>
                <a:lnTo>
                  <a:pt x="1176" y="242"/>
                </a:lnTo>
                <a:lnTo>
                  <a:pt x="1180" y="229"/>
                </a:lnTo>
                <a:lnTo>
                  <a:pt x="1185" y="215"/>
                </a:lnTo>
                <a:lnTo>
                  <a:pt x="1188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6" y="165"/>
                </a:lnTo>
                <a:lnTo>
                  <a:pt x="1183" y="147"/>
                </a:lnTo>
                <a:lnTo>
                  <a:pt x="1177" y="129"/>
                </a:lnTo>
                <a:lnTo>
                  <a:pt x="1170" y="112"/>
                </a:lnTo>
                <a:lnTo>
                  <a:pt x="1161" y="96"/>
                </a:lnTo>
                <a:lnTo>
                  <a:pt x="1149" y="81"/>
                </a:lnTo>
                <a:lnTo>
                  <a:pt x="1136" y="67"/>
                </a:lnTo>
                <a:lnTo>
                  <a:pt x="1121" y="54"/>
                </a:lnTo>
                <a:lnTo>
                  <a:pt x="1104" y="42"/>
                </a:lnTo>
                <a:lnTo>
                  <a:pt x="1088" y="32"/>
                </a:lnTo>
                <a:lnTo>
                  <a:pt x="1068" y="23"/>
                </a:lnTo>
                <a:lnTo>
                  <a:pt x="1049" y="14"/>
                </a:lnTo>
                <a:lnTo>
                  <a:pt x="1026" y="8"/>
                </a:lnTo>
                <a:lnTo>
                  <a:pt x="1006" y="3"/>
                </a:lnTo>
                <a:lnTo>
                  <a:pt x="983" y="0"/>
                </a:lnTo>
                <a:lnTo>
                  <a:pt x="959" y="0"/>
                </a:lnTo>
                <a:lnTo>
                  <a:pt x="959" y="0"/>
                </a:lnTo>
                <a:lnTo>
                  <a:pt x="935" y="0"/>
                </a:lnTo>
                <a:lnTo>
                  <a:pt x="913" y="3"/>
                </a:lnTo>
                <a:lnTo>
                  <a:pt x="890" y="8"/>
                </a:lnTo>
                <a:lnTo>
                  <a:pt x="869" y="14"/>
                </a:lnTo>
                <a:lnTo>
                  <a:pt x="850" y="23"/>
                </a:lnTo>
                <a:lnTo>
                  <a:pt x="831" y="32"/>
                </a:lnTo>
                <a:lnTo>
                  <a:pt x="813" y="42"/>
                </a:lnTo>
                <a:lnTo>
                  <a:pt x="796" y="54"/>
                </a:lnTo>
                <a:lnTo>
                  <a:pt x="781" y="67"/>
                </a:lnTo>
                <a:lnTo>
                  <a:pt x="769" y="81"/>
                </a:lnTo>
                <a:lnTo>
                  <a:pt x="757" y="96"/>
                </a:lnTo>
                <a:lnTo>
                  <a:pt x="747" y="112"/>
                </a:lnTo>
                <a:lnTo>
                  <a:pt x="739" y="129"/>
                </a:lnTo>
                <a:lnTo>
                  <a:pt x="733" y="147"/>
                </a:lnTo>
                <a:lnTo>
                  <a:pt x="730" y="165"/>
                </a:lnTo>
                <a:lnTo>
                  <a:pt x="729" y="184"/>
                </a:lnTo>
                <a:lnTo>
                  <a:pt x="729" y="184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1724025" y="3559175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3 w 2773"/>
              <a:gd name="T7" fmla="*/ 831 h 1976"/>
              <a:gd name="T8" fmla="*/ 2375 w 2773"/>
              <a:gd name="T9" fmla="*/ 0 h 1976"/>
              <a:gd name="T10" fmla="*/ 1537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1 h 1976"/>
              <a:gd name="T20" fmla="*/ 1614 w 2773"/>
              <a:gd name="T21" fmla="*/ 299 h 1976"/>
              <a:gd name="T22" fmla="*/ 1522 w 2773"/>
              <a:gd name="T23" fmla="*/ 374 h 1976"/>
              <a:gd name="T24" fmla="*/ 1413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3 w 2773"/>
              <a:gd name="T39" fmla="*/ 6 h 1976"/>
              <a:gd name="T40" fmla="*/ 395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5 h 1976"/>
              <a:gd name="T64" fmla="*/ 306 w 2773"/>
              <a:gd name="T65" fmla="*/ 1179 h 1976"/>
              <a:gd name="T66" fmla="*/ 350 w 2773"/>
              <a:gd name="T67" fmla="*/ 1127 h 1976"/>
              <a:gd name="T68" fmla="*/ 389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50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50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2 h 1976"/>
              <a:gd name="T102" fmla="*/ 2377 w 2773"/>
              <a:gd name="T103" fmla="*/ 1522 h 1976"/>
              <a:gd name="T104" fmla="*/ 2387 w 2773"/>
              <a:gd name="T105" fmla="*/ 1079 h 1976"/>
              <a:gd name="T106" fmla="*/ 2432 w 2773"/>
              <a:gd name="T107" fmla="*/ 1075 h 1976"/>
              <a:gd name="T108" fmla="*/ 2475 w 2773"/>
              <a:gd name="T109" fmla="*/ 1133 h 1976"/>
              <a:gd name="T110" fmla="*/ 2543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2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3" y="737"/>
                </a:lnTo>
                <a:lnTo>
                  <a:pt x="2529" y="743"/>
                </a:lnTo>
                <a:lnTo>
                  <a:pt x="2519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5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3" y="850"/>
                </a:lnTo>
                <a:lnTo>
                  <a:pt x="2404" y="850"/>
                </a:lnTo>
                <a:lnTo>
                  <a:pt x="2395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3" y="831"/>
                </a:lnTo>
                <a:lnTo>
                  <a:pt x="2380" y="822"/>
                </a:lnTo>
                <a:lnTo>
                  <a:pt x="2378" y="810"/>
                </a:lnTo>
                <a:lnTo>
                  <a:pt x="2377" y="798"/>
                </a:lnTo>
                <a:lnTo>
                  <a:pt x="2377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2" y="3"/>
                </a:lnTo>
                <a:lnTo>
                  <a:pt x="1543" y="6"/>
                </a:lnTo>
                <a:lnTo>
                  <a:pt x="1537" y="9"/>
                </a:lnTo>
                <a:lnTo>
                  <a:pt x="1531" y="13"/>
                </a:lnTo>
                <a:lnTo>
                  <a:pt x="1526" y="18"/>
                </a:lnTo>
                <a:lnTo>
                  <a:pt x="1523" y="24"/>
                </a:lnTo>
                <a:lnTo>
                  <a:pt x="1522" y="30"/>
                </a:lnTo>
                <a:lnTo>
                  <a:pt x="1522" y="37"/>
                </a:lnTo>
                <a:lnTo>
                  <a:pt x="1523" y="43"/>
                </a:lnTo>
                <a:lnTo>
                  <a:pt x="1525" y="51"/>
                </a:lnTo>
                <a:lnTo>
                  <a:pt x="1529" y="57"/>
                </a:lnTo>
                <a:lnTo>
                  <a:pt x="1535" y="64"/>
                </a:lnTo>
                <a:lnTo>
                  <a:pt x="1543" y="70"/>
                </a:lnTo>
                <a:lnTo>
                  <a:pt x="1552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1"/>
                </a:lnTo>
                <a:lnTo>
                  <a:pt x="1643" y="211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1"/>
                </a:lnTo>
                <a:lnTo>
                  <a:pt x="1559" y="353"/>
                </a:lnTo>
                <a:lnTo>
                  <a:pt x="1541" y="363"/>
                </a:lnTo>
                <a:lnTo>
                  <a:pt x="1522" y="374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3" y="396"/>
                </a:lnTo>
                <a:lnTo>
                  <a:pt x="1413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4"/>
                </a:lnTo>
                <a:lnTo>
                  <a:pt x="1284" y="363"/>
                </a:lnTo>
                <a:lnTo>
                  <a:pt x="1268" y="353"/>
                </a:lnTo>
                <a:lnTo>
                  <a:pt x="1251" y="341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1"/>
                </a:lnTo>
                <a:lnTo>
                  <a:pt x="1184" y="211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5" y="82"/>
                </a:lnTo>
                <a:lnTo>
                  <a:pt x="1265" y="82"/>
                </a:lnTo>
                <a:lnTo>
                  <a:pt x="1275" y="76"/>
                </a:lnTo>
                <a:lnTo>
                  <a:pt x="1283" y="70"/>
                </a:lnTo>
                <a:lnTo>
                  <a:pt x="1290" y="64"/>
                </a:lnTo>
                <a:lnTo>
                  <a:pt x="1296" y="57"/>
                </a:lnTo>
                <a:lnTo>
                  <a:pt x="1300" y="51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3" y="6"/>
                </a:lnTo>
                <a:lnTo>
                  <a:pt x="1274" y="3"/>
                </a:lnTo>
                <a:lnTo>
                  <a:pt x="1263" y="1"/>
                </a:lnTo>
                <a:lnTo>
                  <a:pt x="1253" y="0"/>
                </a:lnTo>
                <a:lnTo>
                  <a:pt x="396" y="0"/>
                </a:lnTo>
                <a:lnTo>
                  <a:pt x="396" y="454"/>
                </a:lnTo>
                <a:lnTo>
                  <a:pt x="395" y="454"/>
                </a:lnTo>
                <a:lnTo>
                  <a:pt x="395" y="856"/>
                </a:lnTo>
                <a:lnTo>
                  <a:pt x="395" y="856"/>
                </a:lnTo>
                <a:lnTo>
                  <a:pt x="395" y="868"/>
                </a:lnTo>
                <a:lnTo>
                  <a:pt x="392" y="880"/>
                </a:lnTo>
                <a:lnTo>
                  <a:pt x="389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3" y="828"/>
                </a:lnTo>
                <a:lnTo>
                  <a:pt x="274" y="820"/>
                </a:lnTo>
                <a:lnTo>
                  <a:pt x="265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1"/>
                </a:lnTo>
                <a:lnTo>
                  <a:pt x="200" y="789"/>
                </a:lnTo>
                <a:lnTo>
                  <a:pt x="184" y="788"/>
                </a:lnTo>
                <a:lnTo>
                  <a:pt x="184" y="788"/>
                </a:lnTo>
                <a:lnTo>
                  <a:pt x="166" y="789"/>
                </a:lnTo>
                <a:lnTo>
                  <a:pt x="146" y="792"/>
                </a:lnTo>
                <a:lnTo>
                  <a:pt x="129" y="798"/>
                </a:lnTo>
                <a:lnTo>
                  <a:pt x="112" y="806"/>
                </a:lnTo>
                <a:lnTo>
                  <a:pt x="96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2" y="994"/>
                </a:lnTo>
                <a:lnTo>
                  <a:pt x="0" y="1018"/>
                </a:lnTo>
                <a:lnTo>
                  <a:pt x="0" y="1018"/>
                </a:lnTo>
                <a:lnTo>
                  <a:pt x="2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6" y="1220"/>
                </a:lnTo>
                <a:lnTo>
                  <a:pt x="112" y="1229"/>
                </a:lnTo>
                <a:lnTo>
                  <a:pt x="129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7"/>
                </a:lnTo>
                <a:lnTo>
                  <a:pt x="184" y="1247"/>
                </a:lnTo>
                <a:lnTo>
                  <a:pt x="200" y="1245"/>
                </a:lnTo>
                <a:lnTo>
                  <a:pt x="215" y="1244"/>
                </a:lnTo>
                <a:lnTo>
                  <a:pt x="230" y="1239"/>
                </a:lnTo>
                <a:lnTo>
                  <a:pt x="242" y="1235"/>
                </a:lnTo>
                <a:lnTo>
                  <a:pt x="254" y="1229"/>
                </a:lnTo>
                <a:lnTo>
                  <a:pt x="265" y="1221"/>
                </a:lnTo>
                <a:lnTo>
                  <a:pt x="274" y="1214"/>
                </a:lnTo>
                <a:lnTo>
                  <a:pt x="283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9" y="1145"/>
                </a:lnTo>
                <a:lnTo>
                  <a:pt x="392" y="1154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2"/>
                </a:lnTo>
                <a:lnTo>
                  <a:pt x="1236" y="1967"/>
                </a:lnTo>
                <a:lnTo>
                  <a:pt x="1242" y="1963"/>
                </a:lnTo>
                <a:lnTo>
                  <a:pt x="1247" y="1958"/>
                </a:lnTo>
                <a:lnTo>
                  <a:pt x="1250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50" y="1933"/>
                </a:lnTo>
                <a:lnTo>
                  <a:pt x="1247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4"/>
                </a:lnTo>
                <a:lnTo>
                  <a:pt x="1138" y="1810"/>
                </a:lnTo>
                <a:lnTo>
                  <a:pt x="1133" y="1797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9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50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3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2" y="1635"/>
                </a:lnTo>
                <a:lnTo>
                  <a:pt x="1537" y="1649"/>
                </a:lnTo>
                <a:lnTo>
                  <a:pt x="1549" y="1662"/>
                </a:lnTo>
                <a:lnTo>
                  <a:pt x="1561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7"/>
                </a:lnTo>
                <a:lnTo>
                  <a:pt x="1581" y="1810"/>
                </a:lnTo>
                <a:lnTo>
                  <a:pt x="1575" y="1824"/>
                </a:lnTo>
                <a:lnTo>
                  <a:pt x="1569" y="1835"/>
                </a:lnTo>
                <a:lnTo>
                  <a:pt x="1564" y="1846"/>
                </a:lnTo>
                <a:lnTo>
                  <a:pt x="1556" y="1855"/>
                </a:lnTo>
                <a:lnTo>
                  <a:pt x="1549" y="1864"/>
                </a:lnTo>
                <a:lnTo>
                  <a:pt x="1534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3"/>
                </a:lnTo>
                <a:lnTo>
                  <a:pt x="1483" y="1967"/>
                </a:lnTo>
                <a:lnTo>
                  <a:pt x="1489" y="1972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2"/>
                </a:lnTo>
                <a:lnTo>
                  <a:pt x="2377" y="1522"/>
                </a:lnTo>
                <a:lnTo>
                  <a:pt x="2377" y="1119"/>
                </a:lnTo>
                <a:lnTo>
                  <a:pt x="2377" y="1119"/>
                </a:lnTo>
                <a:lnTo>
                  <a:pt x="2378" y="1107"/>
                </a:lnTo>
                <a:lnTo>
                  <a:pt x="2380" y="1097"/>
                </a:lnTo>
                <a:lnTo>
                  <a:pt x="2383" y="1087"/>
                </a:lnTo>
                <a:lnTo>
                  <a:pt x="2387" y="1079"/>
                </a:lnTo>
                <a:lnTo>
                  <a:pt x="2387" y="1079"/>
                </a:lnTo>
                <a:lnTo>
                  <a:pt x="2395" y="1073"/>
                </a:lnTo>
                <a:lnTo>
                  <a:pt x="2404" y="1069"/>
                </a:lnTo>
                <a:lnTo>
                  <a:pt x="2413" y="1067"/>
                </a:lnTo>
                <a:lnTo>
                  <a:pt x="2421" y="1069"/>
                </a:lnTo>
                <a:lnTo>
                  <a:pt x="2432" y="1075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9" y="1170"/>
                </a:lnTo>
                <a:lnTo>
                  <a:pt x="2529" y="1176"/>
                </a:lnTo>
                <a:lnTo>
                  <a:pt x="2543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6" y="1161"/>
                </a:lnTo>
                <a:lnTo>
                  <a:pt x="2691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9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6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7"/>
                </a:lnTo>
                <a:lnTo>
                  <a:pt x="2705" y="782"/>
                </a:lnTo>
                <a:lnTo>
                  <a:pt x="2691" y="768"/>
                </a:lnTo>
                <a:lnTo>
                  <a:pt x="2676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 rot="1138914">
            <a:off x="6640513" y="367665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cs typeface="Arial" charset="0"/>
              </a:rPr>
              <a:t>The</a:t>
            </a:r>
          </a:p>
          <a:p>
            <a:pPr algn="ctr" eaLnBrk="1" hangingPunct="1">
              <a:defRPr/>
            </a:pPr>
            <a:r>
              <a:rPr lang="en-US">
                <a:cs typeface="Arial" charset="0"/>
              </a:rPr>
              <a:t>missing </a:t>
            </a:r>
          </a:p>
          <a:p>
            <a:pPr algn="ctr" eaLnBrk="1" hangingPunct="1">
              <a:defRPr/>
            </a:pPr>
            <a:r>
              <a:rPr lang="en-US">
                <a:cs typeface="Arial" charset="0"/>
              </a:rPr>
              <a:t>link</a:t>
            </a:r>
            <a:endParaRPr lang="en-GB">
              <a:cs typeface="Arial" charset="0"/>
            </a:endParaRP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477838" y="5661025"/>
            <a:ext cx="310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add an image right click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Format Picture &gt; Fill &gt; </a:t>
            </a:r>
            <a:br>
              <a:rPr lang="en-US" altLang="en-US" sz="1800"/>
            </a:br>
            <a:r>
              <a:rPr lang="en-US" altLang="en-US" sz="1800"/>
              <a:t>Picture or Texture Fill</a:t>
            </a: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147638" y="198120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124075" y="908050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>
                <a:cs typeface="Arial" charset="0"/>
              </a:rPr>
              <a:t>Put</a:t>
            </a:r>
            <a:endParaRPr lang="en-GB" sz="4000">
              <a:cs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124075" y="3413125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>
                <a:cs typeface="Arial" charset="0"/>
              </a:rPr>
              <a:t>Message</a:t>
            </a:r>
            <a:endParaRPr lang="en-GB" sz="4000">
              <a:cs typeface="Arial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122738" y="908050"/>
            <a:ext cx="3001962" cy="2495550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algn="ctr" eaLnBrk="1" hangingPunct="1">
              <a:defRPr/>
            </a:pPr>
            <a:r>
              <a:rPr lang="en-US" sz="4000">
                <a:cs typeface="Arial" charset="0"/>
              </a:rPr>
              <a:t>Your</a:t>
            </a:r>
            <a:endParaRPr lang="en-GB" sz="4000">
              <a:cs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435600" y="3533775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>
                <a:cs typeface="Arial" charset="0"/>
              </a:rPr>
              <a:t>Here</a:t>
            </a:r>
            <a:endParaRPr lang="en-GB" sz="400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You can make a picture jigsaw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.. (but it is a bit fiddley)  To </a:t>
            </a:r>
            <a:r>
              <a:rPr lang="en-US" sz="2800" dirty="0"/>
              <a:t>start remove the </a:t>
            </a:r>
            <a:br>
              <a:rPr lang="en-US" sz="2800" dirty="0"/>
            </a:br>
            <a:r>
              <a:rPr lang="en-US" sz="2800" dirty="0"/>
              <a:t>"Shape Outline"</a:t>
            </a:r>
            <a:endParaRPr lang="en-GB" sz="2800" dirty="0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6070600" y="3059113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4482638" y="4629150"/>
            <a:ext cx="1884362" cy="1884363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4168313" y="1799532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5754688" y="1797050"/>
            <a:ext cx="1887537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6072188" y="4627563"/>
            <a:ext cx="1570037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308490" y="3373438"/>
            <a:ext cx="1571625" cy="1887537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308490" y="1797050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308490" y="4943475"/>
            <a:ext cx="1887537" cy="1570038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2899438" y="4629151"/>
            <a:ext cx="1884362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2575686" y="1797050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2577969" y="336550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endParaRPr lang="en-GB" dirty="0"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68546" y="3365500"/>
            <a:ext cx="1896949" cy="1568450"/>
          </a:xfrm>
          <a:custGeom>
            <a:avLst/>
            <a:gdLst>
              <a:gd name="connsiteX0" fmla="*/ 10886 w 1896949"/>
              <a:gd name="connsiteY0" fmla="*/ 0 h 1568450"/>
              <a:gd name="connsiteX1" fmla="*/ 690091 w 1896949"/>
              <a:gd name="connsiteY1" fmla="*/ 0 h 1568450"/>
              <a:gd name="connsiteX2" fmla="*/ 698819 w 1896949"/>
              <a:gd name="connsiteY2" fmla="*/ 794 h 1568450"/>
              <a:gd name="connsiteX3" fmla="*/ 706754 w 1896949"/>
              <a:gd name="connsiteY3" fmla="*/ 2381 h 1568450"/>
              <a:gd name="connsiteX4" fmla="*/ 713895 w 1896949"/>
              <a:gd name="connsiteY4" fmla="*/ 4763 h 1568450"/>
              <a:gd name="connsiteX5" fmla="*/ 720242 w 1896949"/>
              <a:gd name="connsiteY5" fmla="*/ 7144 h 1568450"/>
              <a:gd name="connsiteX6" fmla="*/ 725003 w 1896949"/>
              <a:gd name="connsiteY6" fmla="*/ 10319 h 1568450"/>
              <a:gd name="connsiteX7" fmla="*/ 728177 w 1896949"/>
              <a:gd name="connsiteY7" fmla="*/ 14288 h 1568450"/>
              <a:gd name="connsiteX8" fmla="*/ 730557 w 1896949"/>
              <a:gd name="connsiteY8" fmla="*/ 19050 h 1568450"/>
              <a:gd name="connsiteX9" fmla="*/ 732144 w 1896949"/>
              <a:gd name="connsiteY9" fmla="*/ 23813 h 1568450"/>
              <a:gd name="connsiteX10" fmla="*/ 732144 w 1896949"/>
              <a:gd name="connsiteY10" fmla="*/ 29369 h 1568450"/>
              <a:gd name="connsiteX11" fmla="*/ 730557 w 1896949"/>
              <a:gd name="connsiteY11" fmla="*/ 34131 h 1568450"/>
              <a:gd name="connsiteX12" fmla="*/ 728177 w 1896949"/>
              <a:gd name="connsiteY12" fmla="*/ 39688 h 1568450"/>
              <a:gd name="connsiteX13" fmla="*/ 725003 w 1896949"/>
              <a:gd name="connsiteY13" fmla="*/ 44450 h 1568450"/>
              <a:gd name="connsiteX14" fmla="*/ 720242 w 1896949"/>
              <a:gd name="connsiteY14" fmla="*/ 50800 h 1568450"/>
              <a:gd name="connsiteX15" fmla="*/ 713895 w 1896949"/>
              <a:gd name="connsiteY15" fmla="*/ 55563 h 1568450"/>
              <a:gd name="connsiteX16" fmla="*/ 708341 w 1896949"/>
              <a:gd name="connsiteY16" fmla="*/ 60325 h 1568450"/>
              <a:gd name="connsiteX17" fmla="*/ 699612 w 1896949"/>
              <a:gd name="connsiteY17" fmla="*/ 65088 h 1568450"/>
              <a:gd name="connsiteX18" fmla="*/ 689297 w 1896949"/>
              <a:gd name="connsiteY18" fmla="*/ 70644 h 1568450"/>
              <a:gd name="connsiteX19" fmla="*/ 679776 w 1896949"/>
              <a:gd name="connsiteY19" fmla="*/ 77788 h 1568450"/>
              <a:gd name="connsiteX20" fmla="*/ 667874 w 1896949"/>
              <a:gd name="connsiteY20" fmla="*/ 88900 h 1568450"/>
              <a:gd name="connsiteX21" fmla="*/ 662320 w 1896949"/>
              <a:gd name="connsiteY21" fmla="*/ 96044 h 1568450"/>
              <a:gd name="connsiteX22" fmla="*/ 655972 w 1896949"/>
              <a:gd name="connsiteY22" fmla="*/ 103188 h 1568450"/>
              <a:gd name="connsiteX23" fmla="*/ 650418 w 1896949"/>
              <a:gd name="connsiteY23" fmla="*/ 111125 h 1568450"/>
              <a:gd name="connsiteX24" fmla="*/ 645657 w 1896949"/>
              <a:gd name="connsiteY24" fmla="*/ 120650 h 1568450"/>
              <a:gd name="connsiteX25" fmla="*/ 641690 w 1896949"/>
              <a:gd name="connsiteY25" fmla="*/ 131763 h 1568450"/>
              <a:gd name="connsiteX26" fmla="*/ 638516 w 1896949"/>
              <a:gd name="connsiteY26" fmla="*/ 142081 h 1568450"/>
              <a:gd name="connsiteX27" fmla="*/ 636135 w 1896949"/>
              <a:gd name="connsiteY27" fmla="*/ 153988 h 1568450"/>
              <a:gd name="connsiteX28" fmla="*/ 636135 w 1896949"/>
              <a:gd name="connsiteY28" fmla="*/ 166688 h 1568450"/>
              <a:gd name="connsiteX29" fmla="*/ 636929 w 1896949"/>
              <a:gd name="connsiteY29" fmla="*/ 182563 h 1568450"/>
              <a:gd name="connsiteX30" fmla="*/ 639309 w 1896949"/>
              <a:gd name="connsiteY30" fmla="*/ 196850 h 1568450"/>
              <a:gd name="connsiteX31" fmla="*/ 644070 w 1896949"/>
              <a:gd name="connsiteY31" fmla="*/ 211138 h 1568450"/>
              <a:gd name="connsiteX32" fmla="*/ 650418 w 1896949"/>
              <a:gd name="connsiteY32" fmla="*/ 223838 h 1568450"/>
              <a:gd name="connsiteX33" fmla="*/ 657559 w 1896949"/>
              <a:gd name="connsiteY33" fmla="*/ 237331 h 1568450"/>
              <a:gd name="connsiteX34" fmla="*/ 667080 w 1896949"/>
              <a:gd name="connsiteY34" fmla="*/ 249238 h 1568450"/>
              <a:gd name="connsiteX35" fmla="*/ 677395 w 1896949"/>
              <a:gd name="connsiteY35" fmla="*/ 261144 h 1568450"/>
              <a:gd name="connsiteX36" fmla="*/ 689297 w 1896949"/>
              <a:gd name="connsiteY36" fmla="*/ 269875 h 1568450"/>
              <a:gd name="connsiteX37" fmla="*/ 701993 w 1896949"/>
              <a:gd name="connsiteY37" fmla="*/ 279400 h 1568450"/>
              <a:gd name="connsiteX38" fmla="*/ 715482 w 1896949"/>
              <a:gd name="connsiteY38" fmla="*/ 288131 h 1568450"/>
              <a:gd name="connsiteX39" fmla="*/ 730557 w 1896949"/>
              <a:gd name="connsiteY39" fmla="*/ 296069 h 1568450"/>
              <a:gd name="connsiteX40" fmla="*/ 747220 w 1896949"/>
              <a:gd name="connsiteY40" fmla="*/ 302419 h 1568450"/>
              <a:gd name="connsiteX41" fmla="*/ 763883 w 1896949"/>
              <a:gd name="connsiteY41" fmla="*/ 307181 h 1568450"/>
              <a:gd name="connsiteX42" fmla="*/ 780546 w 1896949"/>
              <a:gd name="connsiteY42" fmla="*/ 310356 h 1568450"/>
              <a:gd name="connsiteX43" fmla="*/ 799589 w 1896949"/>
              <a:gd name="connsiteY43" fmla="*/ 312738 h 1568450"/>
              <a:gd name="connsiteX44" fmla="*/ 817045 w 1896949"/>
              <a:gd name="connsiteY44" fmla="*/ 314325 h 1568450"/>
              <a:gd name="connsiteX45" fmla="*/ 836088 w 1896949"/>
              <a:gd name="connsiteY45" fmla="*/ 312738 h 1568450"/>
              <a:gd name="connsiteX46" fmla="*/ 854338 w 1896949"/>
              <a:gd name="connsiteY46" fmla="*/ 310356 h 1568450"/>
              <a:gd name="connsiteX47" fmla="*/ 871794 w 1896949"/>
              <a:gd name="connsiteY47" fmla="*/ 307181 h 1568450"/>
              <a:gd name="connsiteX48" fmla="*/ 888457 w 1896949"/>
              <a:gd name="connsiteY48" fmla="*/ 302419 h 1568450"/>
              <a:gd name="connsiteX49" fmla="*/ 903533 w 1896949"/>
              <a:gd name="connsiteY49" fmla="*/ 296069 h 1568450"/>
              <a:gd name="connsiteX50" fmla="*/ 919402 w 1896949"/>
              <a:gd name="connsiteY50" fmla="*/ 288131 h 1568450"/>
              <a:gd name="connsiteX51" fmla="*/ 933684 w 1896949"/>
              <a:gd name="connsiteY51" fmla="*/ 279400 h 1568450"/>
              <a:gd name="connsiteX52" fmla="*/ 946380 w 1896949"/>
              <a:gd name="connsiteY52" fmla="*/ 269875 h 1568450"/>
              <a:gd name="connsiteX53" fmla="*/ 958282 w 1896949"/>
              <a:gd name="connsiteY53" fmla="*/ 261144 h 1568450"/>
              <a:gd name="connsiteX54" fmla="*/ 969390 w 1896949"/>
              <a:gd name="connsiteY54" fmla="*/ 249238 h 1568450"/>
              <a:gd name="connsiteX55" fmla="*/ 977325 w 1896949"/>
              <a:gd name="connsiteY55" fmla="*/ 237331 h 1568450"/>
              <a:gd name="connsiteX56" fmla="*/ 986053 w 1896949"/>
              <a:gd name="connsiteY56" fmla="*/ 223838 h 1568450"/>
              <a:gd name="connsiteX57" fmla="*/ 991607 w 1896949"/>
              <a:gd name="connsiteY57" fmla="*/ 211138 h 1568450"/>
              <a:gd name="connsiteX58" fmla="*/ 996368 w 1896949"/>
              <a:gd name="connsiteY58" fmla="*/ 196850 h 1568450"/>
              <a:gd name="connsiteX59" fmla="*/ 998748 w 1896949"/>
              <a:gd name="connsiteY59" fmla="*/ 182563 h 1568450"/>
              <a:gd name="connsiteX60" fmla="*/ 1000335 w 1896949"/>
              <a:gd name="connsiteY60" fmla="*/ 166688 h 1568450"/>
              <a:gd name="connsiteX61" fmla="*/ 998748 w 1896949"/>
              <a:gd name="connsiteY61" fmla="*/ 153988 h 1568450"/>
              <a:gd name="connsiteX62" fmla="*/ 996368 w 1896949"/>
              <a:gd name="connsiteY62" fmla="*/ 142081 h 1568450"/>
              <a:gd name="connsiteX63" fmla="*/ 993987 w 1896949"/>
              <a:gd name="connsiteY63" fmla="*/ 131763 h 1568450"/>
              <a:gd name="connsiteX64" fmla="*/ 989227 w 1896949"/>
              <a:gd name="connsiteY64" fmla="*/ 120650 h 1568450"/>
              <a:gd name="connsiteX65" fmla="*/ 984466 w 1896949"/>
              <a:gd name="connsiteY65" fmla="*/ 111125 h 1568450"/>
              <a:gd name="connsiteX66" fmla="*/ 979705 w 1896949"/>
              <a:gd name="connsiteY66" fmla="*/ 103188 h 1568450"/>
              <a:gd name="connsiteX67" fmla="*/ 974151 w 1896949"/>
              <a:gd name="connsiteY67" fmla="*/ 96044 h 1568450"/>
              <a:gd name="connsiteX68" fmla="*/ 967803 w 1896949"/>
              <a:gd name="connsiteY68" fmla="*/ 88900 h 1568450"/>
              <a:gd name="connsiteX69" fmla="*/ 955901 w 1896949"/>
              <a:gd name="connsiteY69" fmla="*/ 77788 h 1568450"/>
              <a:gd name="connsiteX70" fmla="*/ 945586 w 1896949"/>
              <a:gd name="connsiteY70" fmla="*/ 70644 h 1568450"/>
              <a:gd name="connsiteX71" fmla="*/ 936065 w 1896949"/>
              <a:gd name="connsiteY71" fmla="*/ 65088 h 1568450"/>
              <a:gd name="connsiteX72" fmla="*/ 927336 w 1896949"/>
              <a:gd name="connsiteY72" fmla="*/ 60325 h 1568450"/>
              <a:gd name="connsiteX73" fmla="*/ 920195 w 1896949"/>
              <a:gd name="connsiteY73" fmla="*/ 55563 h 1568450"/>
              <a:gd name="connsiteX74" fmla="*/ 914641 w 1896949"/>
              <a:gd name="connsiteY74" fmla="*/ 50800 h 1568450"/>
              <a:gd name="connsiteX75" fmla="*/ 909880 w 1896949"/>
              <a:gd name="connsiteY75" fmla="*/ 44450 h 1568450"/>
              <a:gd name="connsiteX76" fmla="*/ 905913 w 1896949"/>
              <a:gd name="connsiteY76" fmla="*/ 39688 h 1568450"/>
              <a:gd name="connsiteX77" fmla="*/ 905119 w 1896949"/>
              <a:gd name="connsiteY77" fmla="*/ 34131 h 1568450"/>
              <a:gd name="connsiteX78" fmla="*/ 903533 w 1896949"/>
              <a:gd name="connsiteY78" fmla="*/ 29369 h 1568450"/>
              <a:gd name="connsiteX79" fmla="*/ 903533 w 1896949"/>
              <a:gd name="connsiteY79" fmla="*/ 23813 h 1568450"/>
              <a:gd name="connsiteX80" fmla="*/ 905119 w 1896949"/>
              <a:gd name="connsiteY80" fmla="*/ 19050 h 1568450"/>
              <a:gd name="connsiteX81" fmla="*/ 907500 w 1896949"/>
              <a:gd name="connsiteY81" fmla="*/ 14288 h 1568450"/>
              <a:gd name="connsiteX82" fmla="*/ 910674 w 1896949"/>
              <a:gd name="connsiteY82" fmla="*/ 10319 h 1568450"/>
              <a:gd name="connsiteX83" fmla="*/ 915435 w 1896949"/>
              <a:gd name="connsiteY83" fmla="*/ 7144 h 1568450"/>
              <a:gd name="connsiteX84" fmla="*/ 920195 w 1896949"/>
              <a:gd name="connsiteY84" fmla="*/ 4763 h 1568450"/>
              <a:gd name="connsiteX85" fmla="*/ 927336 w 1896949"/>
              <a:gd name="connsiteY85" fmla="*/ 2381 h 1568450"/>
              <a:gd name="connsiteX86" fmla="*/ 936065 w 1896949"/>
              <a:gd name="connsiteY86" fmla="*/ 794 h 1568450"/>
              <a:gd name="connsiteX87" fmla="*/ 945586 w 1896949"/>
              <a:gd name="connsiteY87" fmla="*/ 0 h 1568450"/>
              <a:gd name="connsiteX88" fmla="*/ 1581151 w 1896949"/>
              <a:gd name="connsiteY88" fmla="*/ 0 h 1568450"/>
              <a:gd name="connsiteX89" fmla="*/ 1581151 w 1896949"/>
              <a:gd name="connsiteY89" fmla="*/ 434181 h 1568450"/>
              <a:gd name="connsiteX90" fmla="*/ 1581944 w 1896949"/>
              <a:gd name="connsiteY90" fmla="*/ 434181 h 1568450"/>
              <a:gd name="connsiteX91" fmla="*/ 1581944 w 1896949"/>
              <a:gd name="connsiteY91" fmla="*/ 633413 h 1568450"/>
              <a:gd name="connsiteX92" fmla="*/ 1583531 w 1896949"/>
              <a:gd name="connsiteY92" fmla="*/ 642938 h 1568450"/>
              <a:gd name="connsiteX93" fmla="*/ 1584324 w 1896949"/>
              <a:gd name="connsiteY93" fmla="*/ 652463 h 1568450"/>
              <a:gd name="connsiteX94" fmla="*/ 1586705 w 1896949"/>
              <a:gd name="connsiteY94" fmla="*/ 659606 h 1568450"/>
              <a:gd name="connsiteX95" fmla="*/ 1590672 w 1896949"/>
              <a:gd name="connsiteY95" fmla="*/ 665163 h 1568450"/>
              <a:gd name="connsiteX96" fmla="*/ 1596226 w 1896949"/>
              <a:gd name="connsiteY96" fmla="*/ 671513 h 1568450"/>
              <a:gd name="connsiteX97" fmla="*/ 1603368 w 1896949"/>
              <a:gd name="connsiteY97" fmla="*/ 674688 h 1568450"/>
              <a:gd name="connsiteX98" fmla="*/ 1610509 w 1896949"/>
              <a:gd name="connsiteY98" fmla="*/ 674688 h 1568450"/>
              <a:gd name="connsiteX99" fmla="*/ 1617650 w 1896949"/>
              <a:gd name="connsiteY99" fmla="*/ 673894 h 1568450"/>
              <a:gd name="connsiteX100" fmla="*/ 1626378 w 1896949"/>
              <a:gd name="connsiteY100" fmla="*/ 669925 h 1568450"/>
              <a:gd name="connsiteX101" fmla="*/ 1633519 w 1896949"/>
              <a:gd name="connsiteY101" fmla="*/ 662781 h 1568450"/>
              <a:gd name="connsiteX102" fmla="*/ 1640660 w 1896949"/>
              <a:gd name="connsiteY102" fmla="*/ 654844 h 1568450"/>
              <a:gd name="connsiteX103" fmla="*/ 1647802 w 1896949"/>
              <a:gd name="connsiteY103" fmla="*/ 642938 h 1568450"/>
              <a:gd name="connsiteX104" fmla="*/ 1653356 w 1896949"/>
              <a:gd name="connsiteY104" fmla="*/ 633413 h 1568450"/>
              <a:gd name="connsiteX105" fmla="*/ 1660497 w 1896949"/>
              <a:gd name="connsiteY105" fmla="*/ 622300 h 1568450"/>
              <a:gd name="connsiteX106" fmla="*/ 1671605 w 1896949"/>
              <a:gd name="connsiteY106" fmla="*/ 611188 h 1568450"/>
              <a:gd name="connsiteX107" fmla="*/ 1678747 w 1896949"/>
              <a:gd name="connsiteY107" fmla="*/ 604838 h 1568450"/>
              <a:gd name="connsiteX108" fmla="*/ 1685888 w 1896949"/>
              <a:gd name="connsiteY108" fmla="*/ 599281 h 1568450"/>
              <a:gd name="connsiteX109" fmla="*/ 1694616 w 1896949"/>
              <a:gd name="connsiteY109" fmla="*/ 594519 h 1568450"/>
              <a:gd name="connsiteX110" fmla="*/ 1703344 w 1896949"/>
              <a:gd name="connsiteY110" fmla="*/ 589756 h 1568450"/>
              <a:gd name="connsiteX111" fmla="*/ 1713659 w 1896949"/>
              <a:gd name="connsiteY111" fmla="*/ 584994 h 1568450"/>
              <a:gd name="connsiteX112" fmla="*/ 1724768 w 1896949"/>
              <a:gd name="connsiteY112" fmla="*/ 582613 h 1568450"/>
              <a:gd name="connsiteX113" fmla="*/ 1736670 w 1896949"/>
              <a:gd name="connsiteY113" fmla="*/ 580231 h 1568450"/>
              <a:gd name="connsiteX114" fmla="*/ 1749365 w 1896949"/>
              <a:gd name="connsiteY114" fmla="*/ 578644 h 1568450"/>
              <a:gd name="connsiteX115" fmla="*/ 1765234 w 1896949"/>
              <a:gd name="connsiteY115" fmla="*/ 580231 h 1568450"/>
              <a:gd name="connsiteX116" fmla="*/ 1779517 w 1896949"/>
              <a:gd name="connsiteY116" fmla="*/ 582613 h 1568450"/>
              <a:gd name="connsiteX117" fmla="*/ 1793799 w 1896949"/>
              <a:gd name="connsiteY117" fmla="*/ 587375 h 1568450"/>
              <a:gd name="connsiteX118" fmla="*/ 1806494 w 1896949"/>
              <a:gd name="connsiteY118" fmla="*/ 592931 h 1568450"/>
              <a:gd name="connsiteX119" fmla="*/ 1819190 w 1896949"/>
              <a:gd name="connsiteY119" fmla="*/ 601663 h 1568450"/>
              <a:gd name="connsiteX120" fmla="*/ 1831092 w 1896949"/>
              <a:gd name="connsiteY120" fmla="*/ 609600 h 1568450"/>
              <a:gd name="connsiteX121" fmla="*/ 1842994 w 1896949"/>
              <a:gd name="connsiteY121" fmla="*/ 619919 h 1568450"/>
              <a:gd name="connsiteX122" fmla="*/ 1854102 w 1896949"/>
              <a:gd name="connsiteY122" fmla="*/ 631825 h 1568450"/>
              <a:gd name="connsiteX123" fmla="*/ 1862037 w 1896949"/>
              <a:gd name="connsiteY123" fmla="*/ 645319 h 1568450"/>
              <a:gd name="connsiteX124" fmla="*/ 1871558 w 1896949"/>
              <a:gd name="connsiteY124" fmla="*/ 659606 h 1568450"/>
              <a:gd name="connsiteX125" fmla="*/ 1878699 w 1896949"/>
              <a:gd name="connsiteY125" fmla="*/ 674688 h 1568450"/>
              <a:gd name="connsiteX126" fmla="*/ 1885047 w 1896949"/>
              <a:gd name="connsiteY126" fmla="*/ 690563 h 1568450"/>
              <a:gd name="connsiteX127" fmla="*/ 1889808 w 1896949"/>
              <a:gd name="connsiteY127" fmla="*/ 707231 h 1568450"/>
              <a:gd name="connsiteX128" fmla="*/ 1892982 w 1896949"/>
              <a:gd name="connsiteY128" fmla="*/ 724694 h 1568450"/>
              <a:gd name="connsiteX129" fmla="*/ 1895362 w 1896949"/>
              <a:gd name="connsiteY129" fmla="*/ 742156 h 1568450"/>
              <a:gd name="connsiteX130" fmla="*/ 1896949 w 1896949"/>
              <a:gd name="connsiteY130" fmla="*/ 761206 h 1568450"/>
              <a:gd name="connsiteX131" fmla="*/ 1895362 w 1896949"/>
              <a:gd name="connsiteY131" fmla="*/ 779463 h 1568450"/>
              <a:gd name="connsiteX132" fmla="*/ 1892982 w 1896949"/>
              <a:gd name="connsiteY132" fmla="*/ 798513 h 1568450"/>
              <a:gd name="connsiteX133" fmla="*/ 1889808 w 1896949"/>
              <a:gd name="connsiteY133" fmla="*/ 815181 h 1568450"/>
              <a:gd name="connsiteX134" fmla="*/ 1885047 w 1896949"/>
              <a:gd name="connsiteY134" fmla="*/ 831850 h 1568450"/>
              <a:gd name="connsiteX135" fmla="*/ 1878699 w 1896949"/>
              <a:gd name="connsiteY135" fmla="*/ 847725 h 1568450"/>
              <a:gd name="connsiteX136" fmla="*/ 1871558 w 1896949"/>
              <a:gd name="connsiteY136" fmla="*/ 863600 h 1568450"/>
              <a:gd name="connsiteX137" fmla="*/ 1862037 w 1896949"/>
              <a:gd name="connsiteY137" fmla="*/ 876300 h 1568450"/>
              <a:gd name="connsiteX138" fmla="*/ 1854102 w 1896949"/>
              <a:gd name="connsiteY138" fmla="*/ 889794 h 1568450"/>
              <a:gd name="connsiteX139" fmla="*/ 1842994 w 1896949"/>
              <a:gd name="connsiteY139" fmla="*/ 901700 h 1568450"/>
              <a:gd name="connsiteX140" fmla="*/ 1831092 w 1896949"/>
              <a:gd name="connsiteY140" fmla="*/ 912019 h 1568450"/>
              <a:gd name="connsiteX141" fmla="*/ 1819190 w 1896949"/>
              <a:gd name="connsiteY141" fmla="*/ 921544 h 1568450"/>
              <a:gd name="connsiteX142" fmla="*/ 1806494 w 1896949"/>
              <a:gd name="connsiteY142" fmla="*/ 928688 h 1568450"/>
              <a:gd name="connsiteX143" fmla="*/ 1793799 w 1896949"/>
              <a:gd name="connsiteY143" fmla="*/ 935038 h 1568450"/>
              <a:gd name="connsiteX144" fmla="*/ 1779517 w 1896949"/>
              <a:gd name="connsiteY144" fmla="*/ 939800 h 1568450"/>
              <a:gd name="connsiteX145" fmla="*/ 1765234 w 1896949"/>
              <a:gd name="connsiteY145" fmla="*/ 942181 h 1568450"/>
              <a:gd name="connsiteX146" fmla="*/ 1749365 w 1896949"/>
              <a:gd name="connsiteY146" fmla="*/ 942975 h 1568450"/>
              <a:gd name="connsiteX147" fmla="*/ 1736670 w 1896949"/>
              <a:gd name="connsiteY147" fmla="*/ 942975 h 1568450"/>
              <a:gd name="connsiteX148" fmla="*/ 1724768 w 1896949"/>
              <a:gd name="connsiteY148" fmla="*/ 940594 h 1568450"/>
              <a:gd name="connsiteX149" fmla="*/ 1713659 w 1896949"/>
              <a:gd name="connsiteY149" fmla="*/ 937419 h 1568450"/>
              <a:gd name="connsiteX150" fmla="*/ 1703344 w 1896949"/>
              <a:gd name="connsiteY150" fmla="*/ 933450 h 1568450"/>
              <a:gd name="connsiteX151" fmla="*/ 1694616 w 1896949"/>
              <a:gd name="connsiteY151" fmla="*/ 928688 h 1568450"/>
              <a:gd name="connsiteX152" fmla="*/ 1685888 w 1896949"/>
              <a:gd name="connsiteY152" fmla="*/ 923131 h 1568450"/>
              <a:gd name="connsiteX153" fmla="*/ 1678747 w 1896949"/>
              <a:gd name="connsiteY153" fmla="*/ 916781 h 1568450"/>
              <a:gd name="connsiteX154" fmla="*/ 1671605 w 1896949"/>
              <a:gd name="connsiteY154" fmla="*/ 911225 h 1568450"/>
              <a:gd name="connsiteX155" fmla="*/ 1660497 w 1896949"/>
              <a:gd name="connsiteY155" fmla="*/ 899319 h 1568450"/>
              <a:gd name="connsiteX156" fmla="*/ 1653356 w 1896949"/>
              <a:gd name="connsiteY156" fmla="*/ 889794 h 1568450"/>
              <a:gd name="connsiteX157" fmla="*/ 1647802 w 1896949"/>
              <a:gd name="connsiteY157" fmla="*/ 878681 h 1568450"/>
              <a:gd name="connsiteX158" fmla="*/ 1640660 w 1896949"/>
              <a:gd name="connsiteY158" fmla="*/ 868363 h 1568450"/>
              <a:gd name="connsiteX159" fmla="*/ 1633519 w 1896949"/>
              <a:gd name="connsiteY159" fmla="*/ 858838 h 1568450"/>
              <a:gd name="connsiteX160" fmla="*/ 1626378 w 1896949"/>
              <a:gd name="connsiteY160" fmla="*/ 852488 h 1568450"/>
              <a:gd name="connsiteX161" fmla="*/ 1617650 w 1896949"/>
              <a:gd name="connsiteY161" fmla="*/ 847725 h 1568450"/>
              <a:gd name="connsiteX162" fmla="*/ 1610509 w 1896949"/>
              <a:gd name="connsiteY162" fmla="*/ 846931 h 1568450"/>
              <a:gd name="connsiteX163" fmla="*/ 1603368 w 1896949"/>
              <a:gd name="connsiteY163" fmla="*/ 847725 h 1568450"/>
              <a:gd name="connsiteX164" fmla="*/ 1596226 w 1896949"/>
              <a:gd name="connsiteY164" fmla="*/ 851694 h 1568450"/>
              <a:gd name="connsiteX165" fmla="*/ 1590672 w 1896949"/>
              <a:gd name="connsiteY165" fmla="*/ 856456 h 1568450"/>
              <a:gd name="connsiteX166" fmla="*/ 1586705 w 1896949"/>
              <a:gd name="connsiteY166" fmla="*/ 862013 h 1568450"/>
              <a:gd name="connsiteX167" fmla="*/ 1584324 w 1896949"/>
              <a:gd name="connsiteY167" fmla="*/ 870744 h 1568450"/>
              <a:gd name="connsiteX168" fmla="*/ 1583531 w 1896949"/>
              <a:gd name="connsiteY168" fmla="*/ 878681 h 1568450"/>
              <a:gd name="connsiteX169" fmla="*/ 1581944 w 1896949"/>
              <a:gd name="connsiteY169" fmla="*/ 888206 h 1568450"/>
              <a:gd name="connsiteX170" fmla="*/ 1581944 w 1896949"/>
              <a:gd name="connsiteY170" fmla="*/ 1207294 h 1568450"/>
              <a:gd name="connsiteX171" fmla="*/ 1581151 w 1896949"/>
              <a:gd name="connsiteY171" fmla="*/ 1207294 h 1568450"/>
              <a:gd name="connsiteX172" fmla="*/ 1581151 w 1896949"/>
              <a:gd name="connsiteY172" fmla="*/ 1568450 h 1568450"/>
              <a:gd name="connsiteX173" fmla="*/ 902739 w 1896949"/>
              <a:gd name="connsiteY173" fmla="*/ 1568450 h 1568450"/>
              <a:gd name="connsiteX174" fmla="*/ 893218 w 1896949"/>
              <a:gd name="connsiteY174" fmla="*/ 1568450 h 1568450"/>
              <a:gd name="connsiteX175" fmla="*/ 885283 w 1896949"/>
              <a:gd name="connsiteY175" fmla="*/ 1566069 h 1568450"/>
              <a:gd name="connsiteX176" fmla="*/ 878142 w 1896949"/>
              <a:gd name="connsiteY176" fmla="*/ 1564481 h 1568450"/>
              <a:gd name="connsiteX177" fmla="*/ 873381 w 1896949"/>
              <a:gd name="connsiteY177" fmla="*/ 1561306 h 1568450"/>
              <a:gd name="connsiteX178" fmla="*/ 868620 w 1896949"/>
              <a:gd name="connsiteY178" fmla="*/ 1557338 h 1568450"/>
              <a:gd name="connsiteX179" fmla="*/ 864653 w 1896949"/>
              <a:gd name="connsiteY179" fmla="*/ 1554163 h 1568450"/>
              <a:gd name="connsiteX180" fmla="*/ 862272 w 1896949"/>
              <a:gd name="connsiteY180" fmla="*/ 1549400 h 1568450"/>
              <a:gd name="connsiteX181" fmla="*/ 861479 w 1896949"/>
              <a:gd name="connsiteY181" fmla="*/ 1544638 h 1568450"/>
              <a:gd name="connsiteX182" fmla="*/ 861479 w 1896949"/>
              <a:gd name="connsiteY182" fmla="*/ 1539875 h 1568450"/>
              <a:gd name="connsiteX183" fmla="*/ 861479 w 1896949"/>
              <a:gd name="connsiteY183" fmla="*/ 1534319 h 1568450"/>
              <a:gd name="connsiteX184" fmla="*/ 863859 w 1896949"/>
              <a:gd name="connsiteY184" fmla="*/ 1529556 h 1568450"/>
              <a:gd name="connsiteX185" fmla="*/ 867033 w 1896949"/>
              <a:gd name="connsiteY185" fmla="*/ 1523206 h 1568450"/>
              <a:gd name="connsiteX186" fmla="*/ 871794 w 1896949"/>
              <a:gd name="connsiteY186" fmla="*/ 1518444 h 1568450"/>
              <a:gd name="connsiteX187" fmla="*/ 878142 w 1896949"/>
              <a:gd name="connsiteY187" fmla="*/ 1512888 h 1568450"/>
              <a:gd name="connsiteX188" fmla="*/ 885283 w 1896949"/>
              <a:gd name="connsiteY188" fmla="*/ 1508125 h 1568450"/>
              <a:gd name="connsiteX189" fmla="*/ 893218 w 1896949"/>
              <a:gd name="connsiteY189" fmla="*/ 1503363 h 1568450"/>
              <a:gd name="connsiteX190" fmla="*/ 902739 w 1896949"/>
              <a:gd name="connsiteY190" fmla="*/ 1497013 h 1568450"/>
              <a:gd name="connsiteX191" fmla="*/ 913054 w 1896949"/>
              <a:gd name="connsiteY191" fmla="*/ 1489869 h 1568450"/>
              <a:gd name="connsiteX192" fmla="*/ 924956 w 1896949"/>
              <a:gd name="connsiteY192" fmla="*/ 1479550 h 1568450"/>
              <a:gd name="connsiteX193" fmla="*/ 931304 w 1896949"/>
              <a:gd name="connsiteY193" fmla="*/ 1472406 h 1568450"/>
              <a:gd name="connsiteX194" fmla="*/ 936858 w 1896949"/>
              <a:gd name="connsiteY194" fmla="*/ 1465263 h 1568450"/>
              <a:gd name="connsiteX195" fmla="*/ 941619 w 1896949"/>
              <a:gd name="connsiteY195" fmla="*/ 1456531 h 1568450"/>
              <a:gd name="connsiteX196" fmla="*/ 946380 w 1896949"/>
              <a:gd name="connsiteY196" fmla="*/ 1447006 h 1568450"/>
              <a:gd name="connsiteX197" fmla="*/ 951140 w 1896949"/>
              <a:gd name="connsiteY197" fmla="*/ 1436688 h 1568450"/>
              <a:gd name="connsiteX198" fmla="*/ 953521 w 1896949"/>
              <a:gd name="connsiteY198" fmla="*/ 1425575 h 1568450"/>
              <a:gd name="connsiteX199" fmla="*/ 955901 w 1896949"/>
              <a:gd name="connsiteY199" fmla="*/ 1414463 h 1568450"/>
              <a:gd name="connsiteX200" fmla="*/ 957488 w 1896949"/>
              <a:gd name="connsiteY200" fmla="*/ 1400969 h 1568450"/>
              <a:gd name="connsiteX201" fmla="*/ 955901 w 1896949"/>
              <a:gd name="connsiteY201" fmla="*/ 1385888 h 1568450"/>
              <a:gd name="connsiteX202" fmla="*/ 953521 w 1896949"/>
              <a:gd name="connsiteY202" fmla="*/ 1371600 h 1568450"/>
              <a:gd name="connsiteX203" fmla="*/ 948760 w 1896949"/>
              <a:gd name="connsiteY203" fmla="*/ 1357313 h 1568450"/>
              <a:gd name="connsiteX204" fmla="*/ 943206 w 1896949"/>
              <a:gd name="connsiteY204" fmla="*/ 1343819 h 1568450"/>
              <a:gd name="connsiteX205" fmla="*/ 934478 w 1896949"/>
              <a:gd name="connsiteY205" fmla="*/ 1331119 h 1568450"/>
              <a:gd name="connsiteX206" fmla="*/ 924956 w 1896949"/>
              <a:gd name="connsiteY206" fmla="*/ 1319213 h 1568450"/>
              <a:gd name="connsiteX207" fmla="*/ 915435 w 1896949"/>
              <a:gd name="connsiteY207" fmla="*/ 1308100 h 1568450"/>
              <a:gd name="connsiteX208" fmla="*/ 903533 w 1896949"/>
              <a:gd name="connsiteY208" fmla="*/ 1297781 h 1568450"/>
              <a:gd name="connsiteX209" fmla="*/ 890837 w 1896949"/>
              <a:gd name="connsiteY209" fmla="*/ 1288256 h 1568450"/>
              <a:gd name="connsiteX210" fmla="*/ 876555 w 1896949"/>
              <a:gd name="connsiteY210" fmla="*/ 1280319 h 1568450"/>
              <a:gd name="connsiteX211" fmla="*/ 861479 w 1896949"/>
              <a:gd name="connsiteY211" fmla="*/ 1273175 h 1568450"/>
              <a:gd name="connsiteX212" fmla="*/ 845610 w 1896949"/>
              <a:gd name="connsiteY212" fmla="*/ 1266031 h 1568450"/>
              <a:gd name="connsiteX213" fmla="*/ 828947 w 1896949"/>
              <a:gd name="connsiteY213" fmla="*/ 1261269 h 1568450"/>
              <a:gd name="connsiteX214" fmla="*/ 811491 w 1896949"/>
              <a:gd name="connsiteY214" fmla="*/ 1257300 h 1568450"/>
              <a:gd name="connsiteX215" fmla="*/ 793241 w 1896949"/>
              <a:gd name="connsiteY215" fmla="*/ 1254919 h 1568450"/>
              <a:gd name="connsiteX216" fmla="*/ 774991 w 1896949"/>
              <a:gd name="connsiteY216" fmla="*/ 1254919 h 1568450"/>
              <a:gd name="connsiteX217" fmla="*/ 756742 w 1896949"/>
              <a:gd name="connsiteY217" fmla="*/ 1254919 h 1568450"/>
              <a:gd name="connsiteX218" fmla="*/ 737699 w 1896949"/>
              <a:gd name="connsiteY218" fmla="*/ 1257300 h 1568450"/>
              <a:gd name="connsiteX219" fmla="*/ 721036 w 1896949"/>
              <a:gd name="connsiteY219" fmla="*/ 1261269 h 1568450"/>
              <a:gd name="connsiteX220" fmla="*/ 703580 w 1896949"/>
              <a:gd name="connsiteY220" fmla="*/ 1266031 h 1568450"/>
              <a:gd name="connsiteX221" fmla="*/ 687710 w 1896949"/>
              <a:gd name="connsiteY221" fmla="*/ 1273175 h 1568450"/>
              <a:gd name="connsiteX222" fmla="*/ 672635 w 1896949"/>
              <a:gd name="connsiteY222" fmla="*/ 1280319 h 1568450"/>
              <a:gd name="connsiteX223" fmla="*/ 659939 w 1896949"/>
              <a:gd name="connsiteY223" fmla="*/ 1288256 h 1568450"/>
              <a:gd name="connsiteX224" fmla="*/ 646450 w 1896949"/>
              <a:gd name="connsiteY224" fmla="*/ 1297781 h 1568450"/>
              <a:gd name="connsiteX225" fmla="*/ 634548 w 1896949"/>
              <a:gd name="connsiteY225" fmla="*/ 1308100 h 1568450"/>
              <a:gd name="connsiteX226" fmla="*/ 624233 w 1896949"/>
              <a:gd name="connsiteY226" fmla="*/ 1319213 h 1568450"/>
              <a:gd name="connsiteX227" fmla="*/ 614712 w 1896949"/>
              <a:gd name="connsiteY227" fmla="*/ 1331119 h 1568450"/>
              <a:gd name="connsiteX228" fmla="*/ 607571 w 1896949"/>
              <a:gd name="connsiteY228" fmla="*/ 1343819 h 1568450"/>
              <a:gd name="connsiteX229" fmla="*/ 601223 w 1896949"/>
              <a:gd name="connsiteY229" fmla="*/ 1357313 h 1568450"/>
              <a:gd name="connsiteX230" fmla="*/ 596462 w 1896949"/>
              <a:gd name="connsiteY230" fmla="*/ 1371600 h 1568450"/>
              <a:gd name="connsiteX231" fmla="*/ 594082 w 1896949"/>
              <a:gd name="connsiteY231" fmla="*/ 1385888 h 1568450"/>
              <a:gd name="connsiteX232" fmla="*/ 593288 w 1896949"/>
              <a:gd name="connsiteY232" fmla="*/ 1400969 h 1568450"/>
              <a:gd name="connsiteX233" fmla="*/ 593288 w 1896949"/>
              <a:gd name="connsiteY233" fmla="*/ 1414463 h 1568450"/>
              <a:gd name="connsiteX234" fmla="*/ 595669 w 1896949"/>
              <a:gd name="connsiteY234" fmla="*/ 1425575 h 1568450"/>
              <a:gd name="connsiteX235" fmla="*/ 598843 w 1896949"/>
              <a:gd name="connsiteY235" fmla="*/ 1436688 h 1568450"/>
              <a:gd name="connsiteX236" fmla="*/ 602810 w 1896949"/>
              <a:gd name="connsiteY236" fmla="*/ 1447006 h 1568450"/>
              <a:gd name="connsiteX237" fmla="*/ 607571 w 1896949"/>
              <a:gd name="connsiteY237" fmla="*/ 1456531 h 1568450"/>
              <a:gd name="connsiteX238" fmla="*/ 613125 w 1896949"/>
              <a:gd name="connsiteY238" fmla="*/ 1465263 h 1568450"/>
              <a:gd name="connsiteX239" fmla="*/ 619473 w 1896949"/>
              <a:gd name="connsiteY239" fmla="*/ 1472406 h 1568450"/>
              <a:gd name="connsiteX240" fmla="*/ 625027 w 1896949"/>
              <a:gd name="connsiteY240" fmla="*/ 1479550 h 1568450"/>
              <a:gd name="connsiteX241" fmla="*/ 636929 w 1896949"/>
              <a:gd name="connsiteY241" fmla="*/ 1489869 h 1568450"/>
              <a:gd name="connsiteX242" fmla="*/ 646450 w 1896949"/>
              <a:gd name="connsiteY242" fmla="*/ 1497013 h 1568450"/>
              <a:gd name="connsiteX243" fmla="*/ 657559 w 1896949"/>
              <a:gd name="connsiteY243" fmla="*/ 1503363 h 1568450"/>
              <a:gd name="connsiteX244" fmla="*/ 664700 w 1896949"/>
              <a:gd name="connsiteY244" fmla="*/ 1508125 h 1568450"/>
              <a:gd name="connsiteX245" fmla="*/ 671841 w 1896949"/>
              <a:gd name="connsiteY245" fmla="*/ 1512888 h 1568450"/>
              <a:gd name="connsiteX246" fmla="*/ 677395 w 1896949"/>
              <a:gd name="connsiteY246" fmla="*/ 1518444 h 1568450"/>
              <a:gd name="connsiteX247" fmla="*/ 682156 w 1896949"/>
              <a:gd name="connsiteY247" fmla="*/ 1523206 h 1568450"/>
              <a:gd name="connsiteX248" fmla="*/ 685330 w 1896949"/>
              <a:gd name="connsiteY248" fmla="*/ 1529556 h 1568450"/>
              <a:gd name="connsiteX249" fmla="*/ 687710 w 1896949"/>
              <a:gd name="connsiteY249" fmla="*/ 1534319 h 1568450"/>
              <a:gd name="connsiteX250" fmla="*/ 689297 w 1896949"/>
              <a:gd name="connsiteY250" fmla="*/ 1539875 h 1568450"/>
              <a:gd name="connsiteX251" fmla="*/ 689297 w 1896949"/>
              <a:gd name="connsiteY251" fmla="*/ 1544638 h 1568450"/>
              <a:gd name="connsiteX252" fmla="*/ 687710 w 1896949"/>
              <a:gd name="connsiteY252" fmla="*/ 1549400 h 1568450"/>
              <a:gd name="connsiteX253" fmla="*/ 685330 w 1896949"/>
              <a:gd name="connsiteY253" fmla="*/ 1554163 h 1568450"/>
              <a:gd name="connsiteX254" fmla="*/ 682156 w 1896949"/>
              <a:gd name="connsiteY254" fmla="*/ 1557338 h 1568450"/>
              <a:gd name="connsiteX255" fmla="*/ 677395 w 1896949"/>
              <a:gd name="connsiteY255" fmla="*/ 1561306 h 1568450"/>
              <a:gd name="connsiteX256" fmla="*/ 671841 w 1896949"/>
              <a:gd name="connsiteY256" fmla="*/ 1564481 h 1568450"/>
              <a:gd name="connsiteX257" fmla="*/ 664700 w 1896949"/>
              <a:gd name="connsiteY257" fmla="*/ 1566069 h 1568450"/>
              <a:gd name="connsiteX258" fmla="*/ 655972 w 1896949"/>
              <a:gd name="connsiteY258" fmla="*/ 1568450 h 1568450"/>
              <a:gd name="connsiteX259" fmla="*/ 648037 w 1896949"/>
              <a:gd name="connsiteY259" fmla="*/ 1568450 h 1568450"/>
              <a:gd name="connsiteX260" fmla="*/ 10886 w 1896949"/>
              <a:gd name="connsiteY260" fmla="*/ 1568450 h 1568450"/>
              <a:gd name="connsiteX261" fmla="*/ 10886 w 1896949"/>
              <a:gd name="connsiteY261" fmla="*/ 1134269 h 1568450"/>
              <a:gd name="connsiteX262" fmla="*/ 9299 w 1896949"/>
              <a:gd name="connsiteY262" fmla="*/ 1134269 h 1568450"/>
              <a:gd name="connsiteX263" fmla="*/ 9299 w 1896949"/>
              <a:gd name="connsiteY263" fmla="*/ 935038 h 1568450"/>
              <a:gd name="connsiteX264" fmla="*/ 9299 w 1896949"/>
              <a:gd name="connsiteY264" fmla="*/ 925513 h 1568450"/>
              <a:gd name="connsiteX265" fmla="*/ 6919 w 1896949"/>
              <a:gd name="connsiteY265" fmla="*/ 915988 h 1568450"/>
              <a:gd name="connsiteX266" fmla="*/ 4538 w 1896949"/>
              <a:gd name="connsiteY266" fmla="*/ 908844 h 1568450"/>
              <a:gd name="connsiteX267" fmla="*/ 1364 w 1896949"/>
              <a:gd name="connsiteY267" fmla="*/ 902494 h 1568450"/>
              <a:gd name="connsiteX268" fmla="*/ 0 w 1896949"/>
              <a:gd name="connsiteY268" fmla="*/ 900902 h 1568450"/>
              <a:gd name="connsiteX269" fmla="*/ 0 w 1896949"/>
              <a:gd name="connsiteY269" fmla="*/ 897731 h 1568450"/>
              <a:gd name="connsiteX270" fmla="*/ 1587 w 1896949"/>
              <a:gd name="connsiteY270" fmla="*/ 888206 h 1568450"/>
              <a:gd name="connsiteX271" fmla="*/ 2380 w 1896949"/>
              <a:gd name="connsiteY271" fmla="*/ 880269 h 1568450"/>
              <a:gd name="connsiteX272" fmla="*/ 4761 w 1896949"/>
              <a:gd name="connsiteY272" fmla="*/ 871538 h 1568450"/>
              <a:gd name="connsiteX273" fmla="*/ 8728 w 1896949"/>
              <a:gd name="connsiteY273" fmla="*/ 865981 h 1568450"/>
              <a:gd name="connsiteX274" fmla="*/ 14282 w 1896949"/>
              <a:gd name="connsiteY274" fmla="*/ 861219 h 1568450"/>
              <a:gd name="connsiteX275" fmla="*/ 21424 w 1896949"/>
              <a:gd name="connsiteY275" fmla="*/ 857250 h 1568450"/>
              <a:gd name="connsiteX276" fmla="*/ 28565 w 1896949"/>
              <a:gd name="connsiteY276" fmla="*/ 856456 h 1568450"/>
              <a:gd name="connsiteX277" fmla="*/ 35706 w 1896949"/>
              <a:gd name="connsiteY277" fmla="*/ 857250 h 1568450"/>
              <a:gd name="connsiteX278" fmla="*/ 44434 w 1896949"/>
              <a:gd name="connsiteY278" fmla="*/ 862013 h 1568450"/>
              <a:gd name="connsiteX279" fmla="*/ 51575 w 1896949"/>
              <a:gd name="connsiteY279" fmla="*/ 868363 h 1568450"/>
              <a:gd name="connsiteX280" fmla="*/ 58716 w 1896949"/>
              <a:gd name="connsiteY280" fmla="*/ 877888 h 1568450"/>
              <a:gd name="connsiteX281" fmla="*/ 65858 w 1896949"/>
              <a:gd name="connsiteY281" fmla="*/ 888206 h 1568450"/>
              <a:gd name="connsiteX282" fmla="*/ 71412 w 1896949"/>
              <a:gd name="connsiteY282" fmla="*/ 899319 h 1568450"/>
              <a:gd name="connsiteX283" fmla="*/ 78553 w 1896949"/>
              <a:gd name="connsiteY283" fmla="*/ 908844 h 1568450"/>
              <a:gd name="connsiteX284" fmla="*/ 89661 w 1896949"/>
              <a:gd name="connsiteY284" fmla="*/ 920750 h 1568450"/>
              <a:gd name="connsiteX285" fmla="*/ 96803 w 1896949"/>
              <a:gd name="connsiteY285" fmla="*/ 926306 h 1568450"/>
              <a:gd name="connsiteX286" fmla="*/ 103944 w 1896949"/>
              <a:gd name="connsiteY286" fmla="*/ 932656 h 1568450"/>
              <a:gd name="connsiteX287" fmla="*/ 112672 w 1896949"/>
              <a:gd name="connsiteY287" fmla="*/ 938213 h 1568450"/>
              <a:gd name="connsiteX288" fmla="*/ 121400 w 1896949"/>
              <a:gd name="connsiteY288" fmla="*/ 942975 h 1568450"/>
              <a:gd name="connsiteX289" fmla="*/ 131715 w 1896949"/>
              <a:gd name="connsiteY289" fmla="*/ 946944 h 1568450"/>
              <a:gd name="connsiteX290" fmla="*/ 142824 w 1896949"/>
              <a:gd name="connsiteY290" fmla="*/ 950119 h 1568450"/>
              <a:gd name="connsiteX291" fmla="*/ 154726 w 1896949"/>
              <a:gd name="connsiteY291" fmla="*/ 952500 h 1568450"/>
              <a:gd name="connsiteX292" fmla="*/ 167421 w 1896949"/>
              <a:gd name="connsiteY292" fmla="*/ 952500 h 1568450"/>
              <a:gd name="connsiteX293" fmla="*/ 183290 w 1896949"/>
              <a:gd name="connsiteY293" fmla="*/ 951706 h 1568450"/>
              <a:gd name="connsiteX294" fmla="*/ 197573 w 1896949"/>
              <a:gd name="connsiteY294" fmla="*/ 949325 h 1568450"/>
              <a:gd name="connsiteX295" fmla="*/ 211855 w 1896949"/>
              <a:gd name="connsiteY295" fmla="*/ 944563 h 1568450"/>
              <a:gd name="connsiteX296" fmla="*/ 224550 w 1896949"/>
              <a:gd name="connsiteY296" fmla="*/ 938213 h 1568450"/>
              <a:gd name="connsiteX297" fmla="*/ 237246 w 1896949"/>
              <a:gd name="connsiteY297" fmla="*/ 931069 h 1568450"/>
              <a:gd name="connsiteX298" fmla="*/ 249148 w 1896949"/>
              <a:gd name="connsiteY298" fmla="*/ 921544 h 1568450"/>
              <a:gd name="connsiteX299" fmla="*/ 261050 w 1896949"/>
              <a:gd name="connsiteY299" fmla="*/ 911225 h 1568450"/>
              <a:gd name="connsiteX300" fmla="*/ 272158 w 1896949"/>
              <a:gd name="connsiteY300" fmla="*/ 899319 h 1568450"/>
              <a:gd name="connsiteX301" fmla="*/ 280093 w 1896949"/>
              <a:gd name="connsiteY301" fmla="*/ 885825 h 1568450"/>
              <a:gd name="connsiteX302" fmla="*/ 289614 w 1896949"/>
              <a:gd name="connsiteY302" fmla="*/ 873125 h 1568450"/>
              <a:gd name="connsiteX303" fmla="*/ 296755 w 1896949"/>
              <a:gd name="connsiteY303" fmla="*/ 857250 h 1568450"/>
              <a:gd name="connsiteX304" fmla="*/ 303103 w 1896949"/>
              <a:gd name="connsiteY304" fmla="*/ 841375 h 1568450"/>
              <a:gd name="connsiteX305" fmla="*/ 307864 w 1896949"/>
              <a:gd name="connsiteY305" fmla="*/ 824706 h 1568450"/>
              <a:gd name="connsiteX306" fmla="*/ 311038 w 1896949"/>
              <a:gd name="connsiteY306" fmla="*/ 808038 h 1568450"/>
              <a:gd name="connsiteX307" fmla="*/ 313418 w 1896949"/>
              <a:gd name="connsiteY307" fmla="*/ 788988 h 1568450"/>
              <a:gd name="connsiteX308" fmla="*/ 315005 w 1896949"/>
              <a:gd name="connsiteY308" fmla="*/ 770731 h 1568450"/>
              <a:gd name="connsiteX309" fmla="*/ 313418 w 1896949"/>
              <a:gd name="connsiteY309" fmla="*/ 751681 h 1568450"/>
              <a:gd name="connsiteX310" fmla="*/ 311038 w 1896949"/>
              <a:gd name="connsiteY310" fmla="*/ 734219 h 1568450"/>
              <a:gd name="connsiteX311" fmla="*/ 307864 w 1896949"/>
              <a:gd name="connsiteY311" fmla="*/ 716756 h 1568450"/>
              <a:gd name="connsiteX312" fmla="*/ 303103 w 1896949"/>
              <a:gd name="connsiteY312" fmla="*/ 700088 h 1568450"/>
              <a:gd name="connsiteX313" fmla="*/ 296755 w 1896949"/>
              <a:gd name="connsiteY313" fmla="*/ 684213 h 1568450"/>
              <a:gd name="connsiteX314" fmla="*/ 289614 w 1896949"/>
              <a:gd name="connsiteY314" fmla="*/ 669131 h 1568450"/>
              <a:gd name="connsiteX315" fmla="*/ 280093 w 1896949"/>
              <a:gd name="connsiteY315" fmla="*/ 654844 h 1568450"/>
              <a:gd name="connsiteX316" fmla="*/ 272158 w 1896949"/>
              <a:gd name="connsiteY316" fmla="*/ 641350 h 1568450"/>
              <a:gd name="connsiteX317" fmla="*/ 261050 w 1896949"/>
              <a:gd name="connsiteY317" fmla="*/ 629444 h 1568450"/>
              <a:gd name="connsiteX318" fmla="*/ 249148 w 1896949"/>
              <a:gd name="connsiteY318" fmla="*/ 619125 h 1568450"/>
              <a:gd name="connsiteX319" fmla="*/ 237246 w 1896949"/>
              <a:gd name="connsiteY319" fmla="*/ 611188 h 1568450"/>
              <a:gd name="connsiteX320" fmla="*/ 224550 w 1896949"/>
              <a:gd name="connsiteY320" fmla="*/ 602456 h 1568450"/>
              <a:gd name="connsiteX321" fmla="*/ 211855 w 1896949"/>
              <a:gd name="connsiteY321" fmla="*/ 596900 h 1568450"/>
              <a:gd name="connsiteX322" fmla="*/ 197573 w 1896949"/>
              <a:gd name="connsiteY322" fmla="*/ 592138 h 1568450"/>
              <a:gd name="connsiteX323" fmla="*/ 183290 w 1896949"/>
              <a:gd name="connsiteY323" fmla="*/ 589756 h 1568450"/>
              <a:gd name="connsiteX324" fmla="*/ 167421 w 1896949"/>
              <a:gd name="connsiteY324" fmla="*/ 588169 h 1568450"/>
              <a:gd name="connsiteX325" fmla="*/ 154726 w 1896949"/>
              <a:gd name="connsiteY325" fmla="*/ 589756 h 1568450"/>
              <a:gd name="connsiteX326" fmla="*/ 142824 w 1896949"/>
              <a:gd name="connsiteY326" fmla="*/ 592138 h 1568450"/>
              <a:gd name="connsiteX327" fmla="*/ 131715 w 1896949"/>
              <a:gd name="connsiteY327" fmla="*/ 594519 h 1568450"/>
              <a:gd name="connsiteX328" fmla="*/ 121400 w 1896949"/>
              <a:gd name="connsiteY328" fmla="*/ 599281 h 1568450"/>
              <a:gd name="connsiteX329" fmla="*/ 112672 w 1896949"/>
              <a:gd name="connsiteY329" fmla="*/ 604044 h 1568450"/>
              <a:gd name="connsiteX330" fmla="*/ 103944 w 1896949"/>
              <a:gd name="connsiteY330" fmla="*/ 608806 h 1568450"/>
              <a:gd name="connsiteX331" fmla="*/ 96803 w 1896949"/>
              <a:gd name="connsiteY331" fmla="*/ 614363 h 1568450"/>
              <a:gd name="connsiteX332" fmla="*/ 89661 w 1896949"/>
              <a:gd name="connsiteY332" fmla="*/ 620713 h 1568450"/>
              <a:gd name="connsiteX333" fmla="*/ 78553 w 1896949"/>
              <a:gd name="connsiteY333" fmla="*/ 631825 h 1568450"/>
              <a:gd name="connsiteX334" fmla="*/ 71412 w 1896949"/>
              <a:gd name="connsiteY334" fmla="*/ 642938 h 1568450"/>
              <a:gd name="connsiteX335" fmla="*/ 65858 w 1896949"/>
              <a:gd name="connsiteY335" fmla="*/ 652463 h 1568450"/>
              <a:gd name="connsiteX336" fmla="*/ 58716 w 1896949"/>
              <a:gd name="connsiteY336" fmla="*/ 664369 h 1568450"/>
              <a:gd name="connsiteX337" fmla="*/ 51575 w 1896949"/>
              <a:gd name="connsiteY337" fmla="*/ 672306 h 1568450"/>
              <a:gd name="connsiteX338" fmla="*/ 44434 w 1896949"/>
              <a:gd name="connsiteY338" fmla="*/ 679450 h 1568450"/>
              <a:gd name="connsiteX339" fmla="*/ 35706 w 1896949"/>
              <a:gd name="connsiteY339" fmla="*/ 683419 h 1568450"/>
              <a:gd name="connsiteX340" fmla="*/ 28565 w 1896949"/>
              <a:gd name="connsiteY340" fmla="*/ 684213 h 1568450"/>
              <a:gd name="connsiteX341" fmla="*/ 21424 w 1896949"/>
              <a:gd name="connsiteY341" fmla="*/ 684213 h 1568450"/>
              <a:gd name="connsiteX342" fmla="*/ 14282 w 1896949"/>
              <a:gd name="connsiteY342" fmla="*/ 681038 h 1568450"/>
              <a:gd name="connsiteX343" fmla="*/ 9299 w 1896949"/>
              <a:gd name="connsiteY343" fmla="*/ 675340 h 1568450"/>
              <a:gd name="connsiteX344" fmla="*/ 9299 w 1896949"/>
              <a:gd name="connsiteY344" fmla="*/ 360363 h 1568450"/>
              <a:gd name="connsiteX345" fmla="*/ 10886 w 1896949"/>
              <a:gd name="connsiteY345" fmla="*/ 360363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690091" y="0"/>
                </a:lnTo>
                <a:lnTo>
                  <a:pt x="698819" y="794"/>
                </a:lnTo>
                <a:lnTo>
                  <a:pt x="706754" y="2381"/>
                </a:lnTo>
                <a:lnTo>
                  <a:pt x="713895" y="4763"/>
                </a:lnTo>
                <a:lnTo>
                  <a:pt x="720242" y="7144"/>
                </a:lnTo>
                <a:lnTo>
                  <a:pt x="725003" y="10319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9297" y="269875"/>
                </a:lnTo>
                <a:lnTo>
                  <a:pt x="701993" y="279400"/>
                </a:lnTo>
                <a:lnTo>
                  <a:pt x="715482" y="288131"/>
                </a:lnTo>
                <a:lnTo>
                  <a:pt x="730557" y="296069"/>
                </a:lnTo>
                <a:lnTo>
                  <a:pt x="747220" y="302419"/>
                </a:lnTo>
                <a:lnTo>
                  <a:pt x="763883" y="307181"/>
                </a:lnTo>
                <a:lnTo>
                  <a:pt x="780546" y="310356"/>
                </a:lnTo>
                <a:lnTo>
                  <a:pt x="799589" y="312738"/>
                </a:lnTo>
                <a:lnTo>
                  <a:pt x="817045" y="314325"/>
                </a:lnTo>
                <a:lnTo>
                  <a:pt x="836088" y="312738"/>
                </a:lnTo>
                <a:lnTo>
                  <a:pt x="854338" y="310356"/>
                </a:lnTo>
                <a:lnTo>
                  <a:pt x="871794" y="307181"/>
                </a:lnTo>
                <a:lnTo>
                  <a:pt x="888457" y="302419"/>
                </a:lnTo>
                <a:lnTo>
                  <a:pt x="903533" y="296069"/>
                </a:lnTo>
                <a:lnTo>
                  <a:pt x="919402" y="288131"/>
                </a:lnTo>
                <a:lnTo>
                  <a:pt x="933684" y="279400"/>
                </a:lnTo>
                <a:lnTo>
                  <a:pt x="946380" y="269875"/>
                </a:lnTo>
                <a:lnTo>
                  <a:pt x="958282" y="261144"/>
                </a:lnTo>
                <a:lnTo>
                  <a:pt x="969390" y="249238"/>
                </a:lnTo>
                <a:lnTo>
                  <a:pt x="977325" y="237331"/>
                </a:lnTo>
                <a:lnTo>
                  <a:pt x="986053" y="223838"/>
                </a:lnTo>
                <a:lnTo>
                  <a:pt x="991607" y="211138"/>
                </a:lnTo>
                <a:lnTo>
                  <a:pt x="996368" y="196850"/>
                </a:lnTo>
                <a:lnTo>
                  <a:pt x="998748" y="182563"/>
                </a:lnTo>
                <a:lnTo>
                  <a:pt x="1000335" y="166688"/>
                </a:lnTo>
                <a:lnTo>
                  <a:pt x="998748" y="153988"/>
                </a:lnTo>
                <a:lnTo>
                  <a:pt x="996368" y="142081"/>
                </a:lnTo>
                <a:lnTo>
                  <a:pt x="993987" y="131763"/>
                </a:lnTo>
                <a:lnTo>
                  <a:pt x="989227" y="120650"/>
                </a:lnTo>
                <a:lnTo>
                  <a:pt x="984466" y="111125"/>
                </a:lnTo>
                <a:lnTo>
                  <a:pt x="979705" y="103188"/>
                </a:lnTo>
                <a:lnTo>
                  <a:pt x="974151" y="96044"/>
                </a:lnTo>
                <a:lnTo>
                  <a:pt x="967803" y="88900"/>
                </a:lnTo>
                <a:lnTo>
                  <a:pt x="955901" y="77788"/>
                </a:lnTo>
                <a:lnTo>
                  <a:pt x="945586" y="70644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0195" y="55563"/>
                </a:lnTo>
                <a:lnTo>
                  <a:pt x="914641" y="50800"/>
                </a:lnTo>
                <a:lnTo>
                  <a:pt x="909880" y="44450"/>
                </a:lnTo>
                <a:lnTo>
                  <a:pt x="905913" y="39688"/>
                </a:lnTo>
                <a:lnTo>
                  <a:pt x="905119" y="34131"/>
                </a:lnTo>
                <a:lnTo>
                  <a:pt x="903533" y="29369"/>
                </a:lnTo>
                <a:lnTo>
                  <a:pt x="903533" y="23813"/>
                </a:lnTo>
                <a:lnTo>
                  <a:pt x="905119" y="19050"/>
                </a:lnTo>
                <a:lnTo>
                  <a:pt x="907500" y="14288"/>
                </a:lnTo>
                <a:lnTo>
                  <a:pt x="910674" y="10319"/>
                </a:lnTo>
                <a:lnTo>
                  <a:pt x="915435" y="7144"/>
                </a:lnTo>
                <a:lnTo>
                  <a:pt x="920195" y="4763"/>
                </a:lnTo>
                <a:lnTo>
                  <a:pt x="927336" y="2381"/>
                </a:lnTo>
                <a:lnTo>
                  <a:pt x="936065" y="794"/>
                </a:lnTo>
                <a:lnTo>
                  <a:pt x="945586" y="0"/>
                </a:lnTo>
                <a:lnTo>
                  <a:pt x="1581151" y="0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10509" y="674688"/>
                </a:lnTo>
                <a:lnTo>
                  <a:pt x="1617650" y="673894"/>
                </a:lnTo>
                <a:lnTo>
                  <a:pt x="1626378" y="669925"/>
                </a:lnTo>
                <a:lnTo>
                  <a:pt x="1633519" y="662781"/>
                </a:lnTo>
                <a:lnTo>
                  <a:pt x="1640660" y="654844"/>
                </a:lnTo>
                <a:lnTo>
                  <a:pt x="1647802" y="642938"/>
                </a:lnTo>
                <a:lnTo>
                  <a:pt x="1653356" y="633413"/>
                </a:lnTo>
                <a:lnTo>
                  <a:pt x="1660497" y="622300"/>
                </a:lnTo>
                <a:lnTo>
                  <a:pt x="1671605" y="611188"/>
                </a:lnTo>
                <a:lnTo>
                  <a:pt x="1678747" y="604838"/>
                </a:lnTo>
                <a:lnTo>
                  <a:pt x="1685888" y="599281"/>
                </a:lnTo>
                <a:lnTo>
                  <a:pt x="1694616" y="594519"/>
                </a:lnTo>
                <a:lnTo>
                  <a:pt x="1703344" y="589756"/>
                </a:lnTo>
                <a:lnTo>
                  <a:pt x="1713659" y="584994"/>
                </a:lnTo>
                <a:lnTo>
                  <a:pt x="1724768" y="582613"/>
                </a:lnTo>
                <a:lnTo>
                  <a:pt x="1736670" y="580231"/>
                </a:lnTo>
                <a:lnTo>
                  <a:pt x="1749365" y="578644"/>
                </a:lnTo>
                <a:lnTo>
                  <a:pt x="1765234" y="580231"/>
                </a:lnTo>
                <a:lnTo>
                  <a:pt x="1779517" y="582613"/>
                </a:lnTo>
                <a:lnTo>
                  <a:pt x="1793799" y="587375"/>
                </a:lnTo>
                <a:lnTo>
                  <a:pt x="1806494" y="592931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694616" y="928688"/>
                </a:lnTo>
                <a:lnTo>
                  <a:pt x="1685888" y="923131"/>
                </a:lnTo>
                <a:lnTo>
                  <a:pt x="1678747" y="916781"/>
                </a:lnTo>
                <a:lnTo>
                  <a:pt x="1671605" y="911225"/>
                </a:lnTo>
                <a:lnTo>
                  <a:pt x="1660497" y="899319"/>
                </a:lnTo>
                <a:lnTo>
                  <a:pt x="1653356" y="889794"/>
                </a:lnTo>
                <a:lnTo>
                  <a:pt x="1647802" y="878681"/>
                </a:lnTo>
                <a:lnTo>
                  <a:pt x="1640660" y="868363"/>
                </a:lnTo>
                <a:lnTo>
                  <a:pt x="1633519" y="858838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2272" y="1549400"/>
                </a:lnTo>
                <a:lnTo>
                  <a:pt x="861479" y="1544638"/>
                </a:lnTo>
                <a:lnTo>
                  <a:pt x="861479" y="1539875"/>
                </a:lnTo>
                <a:lnTo>
                  <a:pt x="861479" y="1534319"/>
                </a:lnTo>
                <a:lnTo>
                  <a:pt x="863859" y="1529556"/>
                </a:lnTo>
                <a:lnTo>
                  <a:pt x="867033" y="1523206"/>
                </a:lnTo>
                <a:lnTo>
                  <a:pt x="871794" y="1518444"/>
                </a:lnTo>
                <a:lnTo>
                  <a:pt x="878142" y="1512888"/>
                </a:lnTo>
                <a:lnTo>
                  <a:pt x="885283" y="1508125"/>
                </a:lnTo>
                <a:lnTo>
                  <a:pt x="893218" y="1503363"/>
                </a:lnTo>
                <a:lnTo>
                  <a:pt x="902739" y="1497013"/>
                </a:lnTo>
                <a:lnTo>
                  <a:pt x="913054" y="1489869"/>
                </a:lnTo>
                <a:lnTo>
                  <a:pt x="924956" y="1479550"/>
                </a:lnTo>
                <a:lnTo>
                  <a:pt x="931304" y="1472406"/>
                </a:lnTo>
                <a:lnTo>
                  <a:pt x="936858" y="1465263"/>
                </a:lnTo>
                <a:lnTo>
                  <a:pt x="941619" y="1456531"/>
                </a:lnTo>
                <a:lnTo>
                  <a:pt x="946380" y="1447006"/>
                </a:lnTo>
                <a:lnTo>
                  <a:pt x="951140" y="1436688"/>
                </a:lnTo>
                <a:lnTo>
                  <a:pt x="953521" y="1425575"/>
                </a:lnTo>
                <a:lnTo>
                  <a:pt x="955901" y="1414463"/>
                </a:lnTo>
                <a:lnTo>
                  <a:pt x="957488" y="1400969"/>
                </a:lnTo>
                <a:lnTo>
                  <a:pt x="955901" y="1385888"/>
                </a:lnTo>
                <a:lnTo>
                  <a:pt x="953521" y="1371600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7571" y="1456531"/>
                </a:lnTo>
                <a:lnTo>
                  <a:pt x="613125" y="1465263"/>
                </a:lnTo>
                <a:lnTo>
                  <a:pt x="619473" y="1472406"/>
                </a:lnTo>
                <a:lnTo>
                  <a:pt x="625027" y="1479550"/>
                </a:lnTo>
                <a:lnTo>
                  <a:pt x="636929" y="1489869"/>
                </a:lnTo>
                <a:lnTo>
                  <a:pt x="646450" y="1497013"/>
                </a:lnTo>
                <a:lnTo>
                  <a:pt x="657559" y="1503363"/>
                </a:lnTo>
                <a:lnTo>
                  <a:pt x="664700" y="1508125"/>
                </a:lnTo>
                <a:lnTo>
                  <a:pt x="671841" y="1512888"/>
                </a:lnTo>
                <a:lnTo>
                  <a:pt x="677395" y="1518444"/>
                </a:lnTo>
                <a:lnTo>
                  <a:pt x="682156" y="1523206"/>
                </a:lnTo>
                <a:lnTo>
                  <a:pt x="685330" y="1529556"/>
                </a:lnTo>
                <a:lnTo>
                  <a:pt x="687710" y="1534319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5858" y="888206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0093" y="654844"/>
                </a:lnTo>
                <a:lnTo>
                  <a:pt x="272158" y="641350"/>
                </a:lnTo>
                <a:lnTo>
                  <a:pt x="261050" y="629444"/>
                </a:lnTo>
                <a:lnTo>
                  <a:pt x="249148" y="619125"/>
                </a:lnTo>
                <a:lnTo>
                  <a:pt x="237246" y="611188"/>
                </a:lnTo>
                <a:lnTo>
                  <a:pt x="224550" y="602456"/>
                </a:lnTo>
                <a:lnTo>
                  <a:pt x="211855" y="596900"/>
                </a:lnTo>
                <a:lnTo>
                  <a:pt x="197573" y="592138"/>
                </a:lnTo>
                <a:lnTo>
                  <a:pt x="183290" y="589756"/>
                </a:lnTo>
                <a:lnTo>
                  <a:pt x="167421" y="588169"/>
                </a:lnTo>
                <a:lnTo>
                  <a:pt x="154726" y="589756"/>
                </a:lnTo>
                <a:lnTo>
                  <a:pt x="142824" y="592138"/>
                </a:lnTo>
                <a:lnTo>
                  <a:pt x="131715" y="594519"/>
                </a:lnTo>
                <a:lnTo>
                  <a:pt x="121400" y="599281"/>
                </a:lnTo>
                <a:lnTo>
                  <a:pt x="112672" y="604044"/>
                </a:lnTo>
                <a:lnTo>
                  <a:pt x="103944" y="608806"/>
                </a:lnTo>
                <a:lnTo>
                  <a:pt x="96803" y="614363"/>
                </a:lnTo>
                <a:lnTo>
                  <a:pt x="89661" y="620713"/>
                </a:lnTo>
                <a:lnTo>
                  <a:pt x="78553" y="631825"/>
                </a:lnTo>
                <a:lnTo>
                  <a:pt x="71412" y="642938"/>
                </a:lnTo>
                <a:lnTo>
                  <a:pt x="65858" y="652463"/>
                </a:lnTo>
                <a:lnTo>
                  <a:pt x="58716" y="664369"/>
                </a:lnTo>
                <a:lnTo>
                  <a:pt x="51575" y="672306"/>
                </a:lnTo>
                <a:lnTo>
                  <a:pt x="44434" y="679450"/>
                </a:lnTo>
                <a:lnTo>
                  <a:pt x="35706" y="683419"/>
                </a:lnTo>
                <a:lnTo>
                  <a:pt x="28565" y="684213"/>
                </a:lnTo>
                <a:lnTo>
                  <a:pt x="21424" y="684213"/>
                </a:lnTo>
                <a:lnTo>
                  <a:pt x="14282" y="681038"/>
                </a:lnTo>
                <a:lnTo>
                  <a:pt x="9299" y="675340"/>
                </a:lnTo>
                <a:lnTo>
                  <a:pt x="9299" y="360363"/>
                </a:lnTo>
                <a:lnTo>
                  <a:pt x="10886" y="360363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Then lay a photo over the top and select the photo and the pieces</a:t>
            </a:r>
            <a:endParaRPr lang="en-GB" sz="4000" dirty="0" smtClean="0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6070600" y="3059113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4482638" y="4629150"/>
            <a:ext cx="1884362" cy="1884363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4168313" y="1799532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5754688" y="1797050"/>
            <a:ext cx="1887537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6072188" y="4627563"/>
            <a:ext cx="1570037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308490" y="3373438"/>
            <a:ext cx="1571625" cy="1887537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308490" y="1797050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308490" y="4943475"/>
            <a:ext cx="1887537" cy="1570038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2899438" y="4629151"/>
            <a:ext cx="1884362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2575686" y="1797050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2577969" y="336550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endParaRPr lang="en-GB" dirty="0"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68546" y="3365500"/>
            <a:ext cx="1896949" cy="1568450"/>
          </a:xfrm>
          <a:custGeom>
            <a:avLst/>
            <a:gdLst>
              <a:gd name="connsiteX0" fmla="*/ 10886 w 1896949"/>
              <a:gd name="connsiteY0" fmla="*/ 0 h 1568450"/>
              <a:gd name="connsiteX1" fmla="*/ 690091 w 1896949"/>
              <a:gd name="connsiteY1" fmla="*/ 0 h 1568450"/>
              <a:gd name="connsiteX2" fmla="*/ 698819 w 1896949"/>
              <a:gd name="connsiteY2" fmla="*/ 794 h 1568450"/>
              <a:gd name="connsiteX3" fmla="*/ 706754 w 1896949"/>
              <a:gd name="connsiteY3" fmla="*/ 2381 h 1568450"/>
              <a:gd name="connsiteX4" fmla="*/ 713895 w 1896949"/>
              <a:gd name="connsiteY4" fmla="*/ 4763 h 1568450"/>
              <a:gd name="connsiteX5" fmla="*/ 720242 w 1896949"/>
              <a:gd name="connsiteY5" fmla="*/ 7144 h 1568450"/>
              <a:gd name="connsiteX6" fmla="*/ 725003 w 1896949"/>
              <a:gd name="connsiteY6" fmla="*/ 10319 h 1568450"/>
              <a:gd name="connsiteX7" fmla="*/ 728177 w 1896949"/>
              <a:gd name="connsiteY7" fmla="*/ 14288 h 1568450"/>
              <a:gd name="connsiteX8" fmla="*/ 730557 w 1896949"/>
              <a:gd name="connsiteY8" fmla="*/ 19050 h 1568450"/>
              <a:gd name="connsiteX9" fmla="*/ 732144 w 1896949"/>
              <a:gd name="connsiteY9" fmla="*/ 23813 h 1568450"/>
              <a:gd name="connsiteX10" fmla="*/ 732144 w 1896949"/>
              <a:gd name="connsiteY10" fmla="*/ 29369 h 1568450"/>
              <a:gd name="connsiteX11" fmla="*/ 730557 w 1896949"/>
              <a:gd name="connsiteY11" fmla="*/ 34131 h 1568450"/>
              <a:gd name="connsiteX12" fmla="*/ 728177 w 1896949"/>
              <a:gd name="connsiteY12" fmla="*/ 39688 h 1568450"/>
              <a:gd name="connsiteX13" fmla="*/ 725003 w 1896949"/>
              <a:gd name="connsiteY13" fmla="*/ 44450 h 1568450"/>
              <a:gd name="connsiteX14" fmla="*/ 720242 w 1896949"/>
              <a:gd name="connsiteY14" fmla="*/ 50800 h 1568450"/>
              <a:gd name="connsiteX15" fmla="*/ 713895 w 1896949"/>
              <a:gd name="connsiteY15" fmla="*/ 55563 h 1568450"/>
              <a:gd name="connsiteX16" fmla="*/ 708341 w 1896949"/>
              <a:gd name="connsiteY16" fmla="*/ 60325 h 1568450"/>
              <a:gd name="connsiteX17" fmla="*/ 699612 w 1896949"/>
              <a:gd name="connsiteY17" fmla="*/ 65088 h 1568450"/>
              <a:gd name="connsiteX18" fmla="*/ 689297 w 1896949"/>
              <a:gd name="connsiteY18" fmla="*/ 70644 h 1568450"/>
              <a:gd name="connsiteX19" fmla="*/ 679776 w 1896949"/>
              <a:gd name="connsiteY19" fmla="*/ 77788 h 1568450"/>
              <a:gd name="connsiteX20" fmla="*/ 667874 w 1896949"/>
              <a:gd name="connsiteY20" fmla="*/ 88900 h 1568450"/>
              <a:gd name="connsiteX21" fmla="*/ 662320 w 1896949"/>
              <a:gd name="connsiteY21" fmla="*/ 96044 h 1568450"/>
              <a:gd name="connsiteX22" fmla="*/ 655972 w 1896949"/>
              <a:gd name="connsiteY22" fmla="*/ 103188 h 1568450"/>
              <a:gd name="connsiteX23" fmla="*/ 650418 w 1896949"/>
              <a:gd name="connsiteY23" fmla="*/ 111125 h 1568450"/>
              <a:gd name="connsiteX24" fmla="*/ 645657 w 1896949"/>
              <a:gd name="connsiteY24" fmla="*/ 120650 h 1568450"/>
              <a:gd name="connsiteX25" fmla="*/ 641690 w 1896949"/>
              <a:gd name="connsiteY25" fmla="*/ 131763 h 1568450"/>
              <a:gd name="connsiteX26" fmla="*/ 638516 w 1896949"/>
              <a:gd name="connsiteY26" fmla="*/ 142081 h 1568450"/>
              <a:gd name="connsiteX27" fmla="*/ 636135 w 1896949"/>
              <a:gd name="connsiteY27" fmla="*/ 153988 h 1568450"/>
              <a:gd name="connsiteX28" fmla="*/ 636135 w 1896949"/>
              <a:gd name="connsiteY28" fmla="*/ 166688 h 1568450"/>
              <a:gd name="connsiteX29" fmla="*/ 636929 w 1896949"/>
              <a:gd name="connsiteY29" fmla="*/ 182563 h 1568450"/>
              <a:gd name="connsiteX30" fmla="*/ 639309 w 1896949"/>
              <a:gd name="connsiteY30" fmla="*/ 196850 h 1568450"/>
              <a:gd name="connsiteX31" fmla="*/ 644070 w 1896949"/>
              <a:gd name="connsiteY31" fmla="*/ 211138 h 1568450"/>
              <a:gd name="connsiteX32" fmla="*/ 650418 w 1896949"/>
              <a:gd name="connsiteY32" fmla="*/ 223838 h 1568450"/>
              <a:gd name="connsiteX33" fmla="*/ 657559 w 1896949"/>
              <a:gd name="connsiteY33" fmla="*/ 237331 h 1568450"/>
              <a:gd name="connsiteX34" fmla="*/ 667080 w 1896949"/>
              <a:gd name="connsiteY34" fmla="*/ 249238 h 1568450"/>
              <a:gd name="connsiteX35" fmla="*/ 677395 w 1896949"/>
              <a:gd name="connsiteY35" fmla="*/ 261144 h 1568450"/>
              <a:gd name="connsiteX36" fmla="*/ 689297 w 1896949"/>
              <a:gd name="connsiteY36" fmla="*/ 269875 h 1568450"/>
              <a:gd name="connsiteX37" fmla="*/ 701993 w 1896949"/>
              <a:gd name="connsiteY37" fmla="*/ 279400 h 1568450"/>
              <a:gd name="connsiteX38" fmla="*/ 715482 w 1896949"/>
              <a:gd name="connsiteY38" fmla="*/ 288131 h 1568450"/>
              <a:gd name="connsiteX39" fmla="*/ 730557 w 1896949"/>
              <a:gd name="connsiteY39" fmla="*/ 296069 h 1568450"/>
              <a:gd name="connsiteX40" fmla="*/ 747220 w 1896949"/>
              <a:gd name="connsiteY40" fmla="*/ 302419 h 1568450"/>
              <a:gd name="connsiteX41" fmla="*/ 763883 w 1896949"/>
              <a:gd name="connsiteY41" fmla="*/ 307181 h 1568450"/>
              <a:gd name="connsiteX42" fmla="*/ 780546 w 1896949"/>
              <a:gd name="connsiteY42" fmla="*/ 310356 h 1568450"/>
              <a:gd name="connsiteX43" fmla="*/ 799589 w 1896949"/>
              <a:gd name="connsiteY43" fmla="*/ 312738 h 1568450"/>
              <a:gd name="connsiteX44" fmla="*/ 817045 w 1896949"/>
              <a:gd name="connsiteY44" fmla="*/ 314325 h 1568450"/>
              <a:gd name="connsiteX45" fmla="*/ 836088 w 1896949"/>
              <a:gd name="connsiteY45" fmla="*/ 312738 h 1568450"/>
              <a:gd name="connsiteX46" fmla="*/ 854338 w 1896949"/>
              <a:gd name="connsiteY46" fmla="*/ 310356 h 1568450"/>
              <a:gd name="connsiteX47" fmla="*/ 871794 w 1896949"/>
              <a:gd name="connsiteY47" fmla="*/ 307181 h 1568450"/>
              <a:gd name="connsiteX48" fmla="*/ 888457 w 1896949"/>
              <a:gd name="connsiteY48" fmla="*/ 302419 h 1568450"/>
              <a:gd name="connsiteX49" fmla="*/ 903533 w 1896949"/>
              <a:gd name="connsiteY49" fmla="*/ 296069 h 1568450"/>
              <a:gd name="connsiteX50" fmla="*/ 919402 w 1896949"/>
              <a:gd name="connsiteY50" fmla="*/ 288131 h 1568450"/>
              <a:gd name="connsiteX51" fmla="*/ 933684 w 1896949"/>
              <a:gd name="connsiteY51" fmla="*/ 279400 h 1568450"/>
              <a:gd name="connsiteX52" fmla="*/ 946380 w 1896949"/>
              <a:gd name="connsiteY52" fmla="*/ 269875 h 1568450"/>
              <a:gd name="connsiteX53" fmla="*/ 958282 w 1896949"/>
              <a:gd name="connsiteY53" fmla="*/ 261144 h 1568450"/>
              <a:gd name="connsiteX54" fmla="*/ 969390 w 1896949"/>
              <a:gd name="connsiteY54" fmla="*/ 249238 h 1568450"/>
              <a:gd name="connsiteX55" fmla="*/ 977325 w 1896949"/>
              <a:gd name="connsiteY55" fmla="*/ 237331 h 1568450"/>
              <a:gd name="connsiteX56" fmla="*/ 986053 w 1896949"/>
              <a:gd name="connsiteY56" fmla="*/ 223838 h 1568450"/>
              <a:gd name="connsiteX57" fmla="*/ 991607 w 1896949"/>
              <a:gd name="connsiteY57" fmla="*/ 211138 h 1568450"/>
              <a:gd name="connsiteX58" fmla="*/ 996368 w 1896949"/>
              <a:gd name="connsiteY58" fmla="*/ 196850 h 1568450"/>
              <a:gd name="connsiteX59" fmla="*/ 998748 w 1896949"/>
              <a:gd name="connsiteY59" fmla="*/ 182563 h 1568450"/>
              <a:gd name="connsiteX60" fmla="*/ 1000335 w 1896949"/>
              <a:gd name="connsiteY60" fmla="*/ 166688 h 1568450"/>
              <a:gd name="connsiteX61" fmla="*/ 998748 w 1896949"/>
              <a:gd name="connsiteY61" fmla="*/ 153988 h 1568450"/>
              <a:gd name="connsiteX62" fmla="*/ 996368 w 1896949"/>
              <a:gd name="connsiteY62" fmla="*/ 142081 h 1568450"/>
              <a:gd name="connsiteX63" fmla="*/ 993987 w 1896949"/>
              <a:gd name="connsiteY63" fmla="*/ 131763 h 1568450"/>
              <a:gd name="connsiteX64" fmla="*/ 989227 w 1896949"/>
              <a:gd name="connsiteY64" fmla="*/ 120650 h 1568450"/>
              <a:gd name="connsiteX65" fmla="*/ 984466 w 1896949"/>
              <a:gd name="connsiteY65" fmla="*/ 111125 h 1568450"/>
              <a:gd name="connsiteX66" fmla="*/ 979705 w 1896949"/>
              <a:gd name="connsiteY66" fmla="*/ 103188 h 1568450"/>
              <a:gd name="connsiteX67" fmla="*/ 974151 w 1896949"/>
              <a:gd name="connsiteY67" fmla="*/ 96044 h 1568450"/>
              <a:gd name="connsiteX68" fmla="*/ 967803 w 1896949"/>
              <a:gd name="connsiteY68" fmla="*/ 88900 h 1568450"/>
              <a:gd name="connsiteX69" fmla="*/ 955901 w 1896949"/>
              <a:gd name="connsiteY69" fmla="*/ 77788 h 1568450"/>
              <a:gd name="connsiteX70" fmla="*/ 945586 w 1896949"/>
              <a:gd name="connsiteY70" fmla="*/ 70644 h 1568450"/>
              <a:gd name="connsiteX71" fmla="*/ 936065 w 1896949"/>
              <a:gd name="connsiteY71" fmla="*/ 65088 h 1568450"/>
              <a:gd name="connsiteX72" fmla="*/ 927336 w 1896949"/>
              <a:gd name="connsiteY72" fmla="*/ 60325 h 1568450"/>
              <a:gd name="connsiteX73" fmla="*/ 920195 w 1896949"/>
              <a:gd name="connsiteY73" fmla="*/ 55563 h 1568450"/>
              <a:gd name="connsiteX74" fmla="*/ 914641 w 1896949"/>
              <a:gd name="connsiteY74" fmla="*/ 50800 h 1568450"/>
              <a:gd name="connsiteX75" fmla="*/ 909880 w 1896949"/>
              <a:gd name="connsiteY75" fmla="*/ 44450 h 1568450"/>
              <a:gd name="connsiteX76" fmla="*/ 905913 w 1896949"/>
              <a:gd name="connsiteY76" fmla="*/ 39688 h 1568450"/>
              <a:gd name="connsiteX77" fmla="*/ 905119 w 1896949"/>
              <a:gd name="connsiteY77" fmla="*/ 34131 h 1568450"/>
              <a:gd name="connsiteX78" fmla="*/ 903533 w 1896949"/>
              <a:gd name="connsiteY78" fmla="*/ 29369 h 1568450"/>
              <a:gd name="connsiteX79" fmla="*/ 903533 w 1896949"/>
              <a:gd name="connsiteY79" fmla="*/ 23813 h 1568450"/>
              <a:gd name="connsiteX80" fmla="*/ 905119 w 1896949"/>
              <a:gd name="connsiteY80" fmla="*/ 19050 h 1568450"/>
              <a:gd name="connsiteX81" fmla="*/ 907500 w 1896949"/>
              <a:gd name="connsiteY81" fmla="*/ 14288 h 1568450"/>
              <a:gd name="connsiteX82" fmla="*/ 910674 w 1896949"/>
              <a:gd name="connsiteY82" fmla="*/ 10319 h 1568450"/>
              <a:gd name="connsiteX83" fmla="*/ 915435 w 1896949"/>
              <a:gd name="connsiteY83" fmla="*/ 7144 h 1568450"/>
              <a:gd name="connsiteX84" fmla="*/ 920195 w 1896949"/>
              <a:gd name="connsiteY84" fmla="*/ 4763 h 1568450"/>
              <a:gd name="connsiteX85" fmla="*/ 927336 w 1896949"/>
              <a:gd name="connsiteY85" fmla="*/ 2381 h 1568450"/>
              <a:gd name="connsiteX86" fmla="*/ 936065 w 1896949"/>
              <a:gd name="connsiteY86" fmla="*/ 794 h 1568450"/>
              <a:gd name="connsiteX87" fmla="*/ 945586 w 1896949"/>
              <a:gd name="connsiteY87" fmla="*/ 0 h 1568450"/>
              <a:gd name="connsiteX88" fmla="*/ 1581151 w 1896949"/>
              <a:gd name="connsiteY88" fmla="*/ 0 h 1568450"/>
              <a:gd name="connsiteX89" fmla="*/ 1581151 w 1896949"/>
              <a:gd name="connsiteY89" fmla="*/ 434181 h 1568450"/>
              <a:gd name="connsiteX90" fmla="*/ 1581944 w 1896949"/>
              <a:gd name="connsiteY90" fmla="*/ 434181 h 1568450"/>
              <a:gd name="connsiteX91" fmla="*/ 1581944 w 1896949"/>
              <a:gd name="connsiteY91" fmla="*/ 633413 h 1568450"/>
              <a:gd name="connsiteX92" fmla="*/ 1583531 w 1896949"/>
              <a:gd name="connsiteY92" fmla="*/ 642938 h 1568450"/>
              <a:gd name="connsiteX93" fmla="*/ 1584324 w 1896949"/>
              <a:gd name="connsiteY93" fmla="*/ 652463 h 1568450"/>
              <a:gd name="connsiteX94" fmla="*/ 1586705 w 1896949"/>
              <a:gd name="connsiteY94" fmla="*/ 659606 h 1568450"/>
              <a:gd name="connsiteX95" fmla="*/ 1590672 w 1896949"/>
              <a:gd name="connsiteY95" fmla="*/ 665163 h 1568450"/>
              <a:gd name="connsiteX96" fmla="*/ 1596226 w 1896949"/>
              <a:gd name="connsiteY96" fmla="*/ 671513 h 1568450"/>
              <a:gd name="connsiteX97" fmla="*/ 1603368 w 1896949"/>
              <a:gd name="connsiteY97" fmla="*/ 674688 h 1568450"/>
              <a:gd name="connsiteX98" fmla="*/ 1610509 w 1896949"/>
              <a:gd name="connsiteY98" fmla="*/ 674688 h 1568450"/>
              <a:gd name="connsiteX99" fmla="*/ 1617650 w 1896949"/>
              <a:gd name="connsiteY99" fmla="*/ 673894 h 1568450"/>
              <a:gd name="connsiteX100" fmla="*/ 1626378 w 1896949"/>
              <a:gd name="connsiteY100" fmla="*/ 669925 h 1568450"/>
              <a:gd name="connsiteX101" fmla="*/ 1633519 w 1896949"/>
              <a:gd name="connsiteY101" fmla="*/ 662781 h 1568450"/>
              <a:gd name="connsiteX102" fmla="*/ 1640660 w 1896949"/>
              <a:gd name="connsiteY102" fmla="*/ 654844 h 1568450"/>
              <a:gd name="connsiteX103" fmla="*/ 1647802 w 1896949"/>
              <a:gd name="connsiteY103" fmla="*/ 642938 h 1568450"/>
              <a:gd name="connsiteX104" fmla="*/ 1653356 w 1896949"/>
              <a:gd name="connsiteY104" fmla="*/ 633413 h 1568450"/>
              <a:gd name="connsiteX105" fmla="*/ 1660497 w 1896949"/>
              <a:gd name="connsiteY105" fmla="*/ 622300 h 1568450"/>
              <a:gd name="connsiteX106" fmla="*/ 1671605 w 1896949"/>
              <a:gd name="connsiteY106" fmla="*/ 611188 h 1568450"/>
              <a:gd name="connsiteX107" fmla="*/ 1678747 w 1896949"/>
              <a:gd name="connsiteY107" fmla="*/ 604838 h 1568450"/>
              <a:gd name="connsiteX108" fmla="*/ 1685888 w 1896949"/>
              <a:gd name="connsiteY108" fmla="*/ 599281 h 1568450"/>
              <a:gd name="connsiteX109" fmla="*/ 1694616 w 1896949"/>
              <a:gd name="connsiteY109" fmla="*/ 594519 h 1568450"/>
              <a:gd name="connsiteX110" fmla="*/ 1703344 w 1896949"/>
              <a:gd name="connsiteY110" fmla="*/ 589756 h 1568450"/>
              <a:gd name="connsiteX111" fmla="*/ 1713659 w 1896949"/>
              <a:gd name="connsiteY111" fmla="*/ 584994 h 1568450"/>
              <a:gd name="connsiteX112" fmla="*/ 1724768 w 1896949"/>
              <a:gd name="connsiteY112" fmla="*/ 582613 h 1568450"/>
              <a:gd name="connsiteX113" fmla="*/ 1736670 w 1896949"/>
              <a:gd name="connsiteY113" fmla="*/ 580231 h 1568450"/>
              <a:gd name="connsiteX114" fmla="*/ 1749365 w 1896949"/>
              <a:gd name="connsiteY114" fmla="*/ 578644 h 1568450"/>
              <a:gd name="connsiteX115" fmla="*/ 1765234 w 1896949"/>
              <a:gd name="connsiteY115" fmla="*/ 580231 h 1568450"/>
              <a:gd name="connsiteX116" fmla="*/ 1779517 w 1896949"/>
              <a:gd name="connsiteY116" fmla="*/ 582613 h 1568450"/>
              <a:gd name="connsiteX117" fmla="*/ 1793799 w 1896949"/>
              <a:gd name="connsiteY117" fmla="*/ 587375 h 1568450"/>
              <a:gd name="connsiteX118" fmla="*/ 1806494 w 1896949"/>
              <a:gd name="connsiteY118" fmla="*/ 592931 h 1568450"/>
              <a:gd name="connsiteX119" fmla="*/ 1819190 w 1896949"/>
              <a:gd name="connsiteY119" fmla="*/ 601663 h 1568450"/>
              <a:gd name="connsiteX120" fmla="*/ 1831092 w 1896949"/>
              <a:gd name="connsiteY120" fmla="*/ 609600 h 1568450"/>
              <a:gd name="connsiteX121" fmla="*/ 1842994 w 1896949"/>
              <a:gd name="connsiteY121" fmla="*/ 619919 h 1568450"/>
              <a:gd name="connsiteX122" fmla="*/ 1854102 w 1896949"/>
              <a:gd name="connsiteY122" fmla="*/ 631825 h 1568450"/>
              <a:gd name="connsiteX123" fmla="*/ 1862037 w 1896949"/>
              <a:gd name="connsiteY123" fmla="*/ 645319 h 1568450"/>
              <a:gd name="connsiteX124" fmla="*/ 1871558 w 1896949"/>
              <a:gd name="connsiteY124" fmla="*/ 659606 h 1568450"/>
              <a:gd name="connsiteX125" fmla="*/ 1878699 w 1896949"/>
              <a:gd name="connsiteY125" fmla="*/ 674688 h 1568450"/>
              <a:gd name="connsiteX126" fmla="*/ 1885047 w 1896949"/>
              <a:gd name="connsiteY126" fmla="*/ 690563 h 1568450"/>
              <a:gd name="connsiteX127" fmla="*/ 1889808 w 1896949"/>
              <a:gd name="connsiteY127" fmla="*/ 707231 h 1568450"/>
              <a:gd name="connsiteX128" fmla="*/ 1892982 w 1896949"/>
              <a:gd name="connsiteY128" fmla="*/ 724694 h 1568450"/>
              <a:gd name="connsiteX129" fmla="*/ 1895362 w 1896949"/>
              <a:gd name="connsiteY129" fmla="*/ 742156 h 1568450"/>
              <a:gd name="connsiteX130" fmla="*/ 1896949 w 1896949"/>
              <a:gd name="connsiteY130" fmla="*/ 761206 h 1568450"/>
              <a:gd name="connsiteX131" fmla="*/ 1895362 w 1896949"/>
              <a:gd name="connsiteY131" fmla="*/ 779463 h 1568450"/>
              <a:gd name="connsiteX132" fmla="*/ 1892982 w 1896949"/>
              <a:gd name="connsiteY132" fmla="*/ 798513 h 1568450"/>
              <a:gd name="connsiteX133" fmla="*/ 1889808 w 1896949"/>
              <a:gd name="connsiteY133" fmla="*/ 815181 h 1568450"/>
              <a:gd name="connsiteX134" fmla="*/ 1885047 w 1896949"/>
              <a:gd name="connsiteY134" fmla="*/ 831850 h 1568450"/>
              <a:gd name="connsiteX135" fmla="*/ 1878699 w 1896949"/>
              <a:gd name="connsiteY135" fmla="*/ 847725 h 1568450"/>
              <a:gd name="connsiteX136" fmla="*/ 1871558 w 1896949"/>
              <a:gd name="connsiteY136" fmla="*/ 863600 h 1568450"/>
              <a:gd name="connsiteX137" fmla="*/ 1862037 w 1896949"/>
              <a:gd name="connsiteY137" fmla="*/ 876300 h 1568450"/>
              <a:gd name="connsiteX138" fmla="*/ 1854102 w 1896949"/>
              <a:gd name="connsiteY138" fmla="*/ 889794 h 1568450"/>
              <a:gd name="connsiteX139" fmla="*/ 1842994 w 1896949"/>
              <a:gd name="connsiteY139" fmla="*/ 901700 h 1568450"/>
              <a:gd name="connsiteX140" fmla="*/ 1831092 w 1896949"/>
              <a:gd name="connsiteY140" fmla="*/ 912019 h 1568450"/>
              <a:gd name="connsiteX141" fmla="*/ 1819190 w 1896949"/>
              <a:gd name="connsiteY141" fmla="*/ 921544 h 1568450"/>
              <a:gd name="connsiteX142" fmla="*/ 1806494 w 1896949"/>
              <a:gd name="connsiteY142" fmla="*/ 928688 h 1568450"/>
              <a:gd name="connsiteX143" fmla="*/ 1793799 w 1896949"/>
              <a:gd name="connsiteY143" fmla="*/ 935038 h 1568450"/>
              <a:gd name="connsiteX144" fmla="*/ 1779517 w 1896949"/>
              <a:gd name="connsiteY144" fmla="*/ 939800 h 1568450"/>
              <a:gd name="connsiteX145" fmla="*/ 1765234 w 1896949"/>
              <a:gd name="connsiteY145" fmla="*/ 942181 h 1568450"/>
              <a:gd name="connsiteX146" fmla="*/ 1749365 w 1896949"/>
              <a:gd name="connsiteY146" fmla="*/ 942975 h 1568450"/>
              <a:gd name="connsiteX147" fmla="*/ 1736670 w 1896949"/>
              <a:gd name="connsiteY147" fmla="*/ 942975 h 1568450"/>
              <a:gd name="connsiteX148" fmla="*/ 1724768 w 1896949"/>
              <a:gd name="connsiteY148" fmla="*/ 940594 h 1568450"/>
              <a:gd name="connsiteX149" fmla="*/ 1713659 w 1896949"/>
              <a:gd name="connsiteY149" fmla="*/ 937419 h 1568450"/>
              <a:gd name="connsiteX150" fmla="*/ 1703344 w 1896949"/>
              <a:gd name="connsiteY150" fmla="*/ 933450 h 1568450"/>
              <a:gd name="connsiteX151" fmla="*/ 1694616 w 1896949"/>
              <a:gd name="connsiteY151" fmla="*/ 928688 h 1568450"/>
              <a:gd name="connsiteX152" fmla="*/ 1685888 w 1896949"/>
              <a:gd name="connsiteY152" fmla="*/ 923131 h 1568450"/>
              <a:gd name="connsiteX153" fmla="*/ 1678747 w 1896949"/>
              <a:gd name="connsiteY153" fmla="*/ 916781 h 1568450"/>
              <a:gd name="connsiteX154" fmla="*/ 1671605 w 1896949"/>
              <a:gd name="connsiteY154" fmla="*/ 911225 h 1568450"/>
              <a:gd name="connsiteX155" fmla="*/ 1660497 w 1896949"/>
              <a:gd name="connsiteY155" fmla="*/ 899319 h 1568450"/>
              <a:gd name="connsiteX156" fmla="*/ 1653356 w 1896949"/>
              <a:gd name="connsiteY156" fmla="*/ 889794 h 1568450"/>
              <a:gd name="connsiteX157" fmla="*/ 1647802 w 1896949"/>
              <a:gd name="connsiteY157" fmla="*/ 878681 h 1568450"/>
              <a:gd name="connsiteX158" fmla="*/ 1640660 w 1896949"/>
              <a:gd name="connsiteY158" fmla="*/ 868363 h 1568450"/>
              <a:gd name="connsiteX159" fmla="*/ 1633519 w 1896949"/>
              <a:gd name="connsiteY159" fmla="*/ 858838 h 1568450"/>
              <a:gd name="connsiteX160" fmla="*/ 1626378 w 1896949"/>
              <a:gd name="connsiteY160" fmla="*/ 852488 h 1568450"/>
              <a:gd name="connsiteX161" fmla="*/ 1617650 w 1896949"/>
              <a:gd name="connsiteY161" fmla="*/ 847725 h 1568450"/>
              <a:gd name="connsiteX162" fmla="*/ 1610509 w 1896949"/>
              <a:gd name="connsiteY162" fmla="*/ 846931 h 1568450"/>
              <a:gd name="connsiteX163" fmla="*/ 1603368 w 1896949"/>
              <a:gd name="connsiteY163" fmla="*/ 847725 h 1568450"/>
              <a:gd name="connsiteX164" fmla="*/ 1596226 w 1896949"/>
              <a:gd name="connsiteY164" fmla="*/ 851694 h 1568450"/>
              <a:gd name="connsiteX165" fmla="*/ 1590672 w 1896949"/>
              <a:gd name="connsiteY165" fmla="*/ 856456 h 1568450"/>
              <a:gd name="connsiteX166" fmla="*/ 1586705 w 1896949"/>
              <a:gd name="connsiteY166" fmla="*/ 862013 h 1568450"/>
              <a:gd name="connsiteX167" fmla="*/ 1584324 w 1896949"/>
              <a:gd name="connsiteY167" fmla="*/ 870744 h 1568450"/>
              <a:gd name="connsiteX168" fmla="*/ 1583531 w 1896949"/>
              <a:gd name="connsiteY168" fmla="*/ 878681 h 1568450"/>
              <a:gd name="connsiteX169" fmla="*/ 1581944 w 1896949"/>
              <a:gd name="connsiteY169" fmla="*/ 888206 h 1568450"/>
              <a:gd name="connsiteX170" fmla="*/ 1581944 w 1896949"/>
              <a:gd name="connsiteY170" fmla="*/ 1207294 h 1568450"/>
              <a:gd name="connsiteX171" fmla="*/ 1581151 w 1896949"/>
              <a:gd name="connsiteY171" fmla="*/ 1207294 h 1568450"/>
              <a:gd name="connsiteX172" fmla="*/ 1581151 w 1896949"/>
              <a:gd name="connsiteY172" fmla="*/ 1568450 h 1568450"/>
              <a:gd name="connsiteX173" fmla="*/ 902739 w 1896949"/>
              <a:gd name="connsiteY173" fmla="*/ 1568450 h 1568450"/>
              <a:gd name="connsiteX174" fmla="*/ 893218 w 1896949"/>
              <a:gd name="connsiteY174" fmla="*/ 1568450 h 1568450"/>
              <a:gd name="connsiteX175" fmla="*/ 885283 w 1896949"/>
              <a:gd name="connsiteY175" fmla="*/ 1566069 h 1568450"/>
              <a:gd name="connsiteX176" fmla="*/ 878142 w 1896949"/>
              <a:gd name="connsiteY176" fmla="*/ 1564481 h 1568450"/>
              <a:gd name="connsiteX177" fmla="*/ 873381 w 1896949"/>
              <a:gd name="connsiteY177" fmla="*/ 1561306 h 1568450"/>
              <a:gd name="connsiteX178" fmla="*/ 868620 w 1896949"/>
              <a:gd name="connsiteY178" fmla="*/ 1557338 h 1568450"/>
              <a:gd name="connsiteX179" fmla="*/ 864653 w 1896949"/>
              <a:gd name="connsiteY179" fmla="*/ 1554163 h 1568450"/>
              <a:gd name="connsiteX180" fmla="*/ 862272 w 1896949"/>
              <a:gd name="connsiteY180" fmla="*/ 1549400 h 1568450"/>
              <a:gd name="connsiteX181" fmla="*/ 861479 w 1896949"/>
              <a:gd name="connsiteY181" fmla="*/ 1544638 h 1568450"/>
              <a:gd name="connsiteX182" fmla="*/ 861479 w 1896949"/>
              <a:gd name="connsiteY182" fmla="*/ 1539875 h 1568450"/>
              <a:gd name="connsiteX183" fmla="*/ 861479 w 1896949"/>
              <a:gd name="connsiteY183" fmla="*/ 1534319 h 1568450"/>
              <a:gd name="connsiteX184" fmla="*/ 863859 w 1896949"/>
              <a:gd name="connsiteY184" fmla="*/ 1529556 h 1568450"/>
              <a:gd name="connsiteX185" fmla="*/ 867033 w 1896949"/>
              <a:gd name="connsiteY185" fmla="*/ 1523206 h 1568450"/>
              <a:gd name="connsiteX186" fmla="*/ 871794 w 1896949"/>
              <a:gd name="connsiteY186" fmla="*/ 1518444 h 1568450"/>
              <a:gd name="connsiteX187" fmla="*/ 878142 w 1896949"/>
              <a:gd name="connsiteY187" fmla="*/ 1512888 h 1568450"/>
              <a:gd name="connsiteX188" fmla="*/ 885283 w 1896949"/>
              <a:gd name="connsiteY188" fmla="*/ 1508125 h 1568450"/>
              <a:gd name="connsiteX189" fmla="*/ 893218 w 1896949"/>
              <a:gd name="connsiteY189" fmla="*/ 1503363 h 1568450"/>
              <a:gd name="connsiteX190" fmla="*/ 902739 w 1896949"/>
              <a:gd name="connsiteY190" fmla="*/ 1497013 h 1568450"/>
              <a:gd name="connsiteX191" fmla="*/ 913054 w 1896949"/>
              <a:gd name="connsiteY191" fmla="*/ 1489869 h 1568450"/>
              <a:gd name="connsiteX192" fmla="*/ 924956 w 1896949"/>
              <a:gd name="connsiteY192" fmla="*/ 1479550 h 1568450"/>
              <a:gd name="connsiteX193" fmla="*/ 931304 w 1896949"/>
              <a:gd name="connsiteY193" fmla="*/ 1472406 h 1568450"/>
              <a:gd name="connsiteX194" fmla="*/ 936858 w 1896949"/>
              <a:gd name="connsiteY194" fmla="*/ 1465263 h 1568450"/>
              <a:gd name="connsiteX195" fmla="*/ 941619 w 1896949"/>
              <a:gd name="connsiteY195" fmla="*/ 1456531 h 1568450"/>
              <a:gd name="connsiteX196" fmla="*/ 946380 w 1896949"/>
              <a:gd name="connsiteY196" fmla="*/ 1447006 h 1568450"/>
              <a:gd name="connsiteX197" fmla="*/ 951140 w 1896949"/>
              <a:gd name="connsiteY197" fmla="*/ 1436688 h 1568450"/>
              <a:gd name="connsiteX198" fmla="*/ 953521 w 1896949"/>
              <a:gd name="connsiteY198" fmla="*/ 1425575 h 1568450"/>
              <a:gd name="connsiteX199" fmla="*/ 955901 w 1896949"/>
              <a:gd name="connsiteY199" fmla="*/ 1414463 h 1568450"/>
              <a:gd name="connsiteX200" fmla="*/ 957488 w 1896949"/>
              <a:gd name="connsiteY200" fmla="*/ 1400969 h 1568450"/>
              <a:gd name="connsiteX201" fmla="*/ 955901 w 1896949"/>
              <a:gd name="connsiteY201" fmla="*/ 1385888 h 1568450"/>
              <a:gd name="connsiteX202" fmla="*/ 953521 w 1896949"/>
              <a:gd name="connsiteY202" fmla="*/ 1371600 h 1568450"/>
              <a:gd name="connsiteX203" fmla="*/ 948760 w 1896949"/>
              <a:gd name="connsiteY203" fmla="*/ 1357313 h 1568450"/>
              <a:gd name="connsiteX204" fmla="*/ 943206 w 1896949"/>
              <a:gd name="connsiteY204" fmla="*/ 1343819 h 1568450"/>
              <a:gd name="connsiteX205" fmla="*/ 934478 w 1896949"/>
              <a:gd name="connsiteY205" fmla="*/ 1331119 h 1568450"/>
              <a:gd name="connsiteX206" fmla="*/ 924956 w 1896949"/>
              <a:gd name="connsiteY206" fmla="*/ 1319213 h 1568450"/>
              <a:gd name="connsiteX207" fmla="*/ 915435 w 1896949"/>
              <a:gd name="connsiteY207" fmla="*/ 1308100 h 1568450"/>
              <a:gd name="connsiteX208" fmla="*/ 903533 w 1896949"/>
              <a:gd name="connsiteY208" fmla="*/ 1297781 h 1568450"/>
              <a:gd name="connsiteX209" fmla="*/ 890837 w 1896949"/>
              <a:gd name="connsiteY209" fmla="*/ 1288256 h 1568450"/>
              <a:gd name="connsiteX210" fmla="*/ 876555 w 1896949"/>
              <a:gd name="connsiteY210" fmla="*/ 1280319 h 1568450"/>
              <a:gd name="connsiteX211" fmla="*/ 861479 w 1896949"/>
              <a:gd name="connsiteY211" fmla="*/ 1273175 h 1568450"/>
              <a:gd name="connsiteX212" fmla="*/ 845610 w 1896949"/>
              <a:gd name="connsiteY212" fmla="*/ 1266031 h 1568450"/>
              <a:gd name="connsiteX213" fmla="*/ 828947 w 1896949"/>
              <a:gd name="connsiteY213" fmla="*/ 1261269 h 1568450"/>
              <a:gd name="connsiteX214" fmla="*/ 811491 w 1896949"/>
              <a:gd name="connsiteY214" fmla="*/ 1257300 h 1568450"/>
              <a:gd name="connsiteX215" fmla="*/ 793241 w 1896949"/>
              <a:gd name="connsiteY215" fmla="*/ 1254919 h 1568450"/>
              <a:gd name="connsiteX216" fmla="*/ 774991 w 1896949"/>
              <a:gd name="connsiteY216" fmla="*/ 1254919 h 1568450"/>
              <a:gd name="connsiteX217" fmla="*/ 756742 w 1896949"/>
              <a:gd name="connsiteY217" fmla="*/ 1254919 h 1568450"/>
              <a:gd name="connsiteX218" fmla="*/ 737699 w 1896949"/>
              <a:gd name="connsiteY218" fmla="*/ 1257300 h 1568450"/>
              <a:gd name="connsiteX219" fmla="*/ 721036 w 1896949"/>
              <a:gd name="connsiteY219" fmla="*/ 1261269 h 1568450"/>
              <a:gd name="connsiteX220" fmla="*/ 703580 w 1896949"/>
              <a:gd name="connsiteY220" fmla="*/ 1266031 h 1568450"/>
              <a:gd name="connsiteX221" fmla="*/ 687710 w 1896949"/>
              <a:gd name="connsiteY221" fmla="*/ 1273175 h 1568450"/>
              <a:gd name="connsiteX222" fmla="*/ 672635 w 1896949"/>
              <a:gd name="connsiteY222" fmla="*/ 1280319 h 1568450"/>
              <a:gd name="connsiteX223" fmla="*/ 659939 w 1896949"/>
              <a:gd name="connsiteY223" fmla="*/ 1288256 h 1568450"/>
              <a:gd name="connsiteX224" fmla="*/ 646450 w 1896949"/>
              <a:gd name="connsiteY224" fmla="*/ 1297781 h 1568450"/>
              <a:gd name="connsiteX225" fmla="*/ 634548 w 1896949"/>
              <a:gd name="connsiteY225" fmla="*/ 1308100 h 1568450"/>
              <a:gd name="connsiteX226" fmla="*/ 624233 w 1896949"/>
              <a:gd name="connsiteY226" fmla="*/ 1319213 h 1568450"/>
              <a:gd name="connsiteX227" fmla="*/ 614712 w 1896949"/>
              <a:gd name="connsiteY227" fmla="*/ 1331119 h 1568450"/>
              <a:gd name="connsiteX228" fmla="*/ 607571 w 1896949"/>
              <a:gd name="connsiteY228" fmla="*/ 1343819 h 1568450"/>
              <a:gd name="connsiteX229" fmla="*/ 601223 w 1896949"/>
              <a:gd name="connsiteY229" fmla="*/ 1357313 h 1568450"/>
              <a:gd name="connsiteX230" fmla="*/ 596462 w 1896949"/>
              <a:gd name="connsiteY230" fmla="*/ 1371600 h 1568450"/>
              <a:gd name="connsiteX231" fmla="*/ 594082 w 1896949"/>
              <a:gd name="connsiteY231" fmla="*/ 1385888 h 1568450"/>
              <a:gd name="connsiteX232" fmla="*/ 593288 w 1896949"/>
              <a:gd name="connsiteY232" fmla="*/ 1400969 h 1568450"/>
              <a:gd name="connsiteX233" fmla="*/ 593288 w 1896949"/>
              <a:gd name="connsiteY233" fmla="*/ 1414463 h 1568450"/>
              <a:gd name="connsiteX234" fmla="*/ 595669 w 1896949"/>
              <a:gd name="connsiteY234" fmla="*/ 1425575 h 1568450"/>
              <a:gd name="connsiteX235" fmla="*/ 598843 w 1896949"/>
              <a:gd name="connsiteY235" fmla="*/ 1436688 h 1568450"/>
              <a:gd name="connsiteX236" fmla="*/ 602810 w 1896949"/>
              <a:gd name="connsiteY236" fmla="*/ 1447006 h 1568450"/>
              <a:gd name="connsiteX237" fmla="*/ 607571 w 1896949"/>
              <a:gd name="connsiteY237" fmla="*/ 1456531 h 1568450"/>
              <a:gd name="connsiteX238" fmla="*/ 613125 w 1896949"/>
              <a:gd name="connsiteY238" fmla="*/ 1465263 h 1568450"/>
              <a:gd name="connsiteX239" fmla="*/ 619473 w 1896949"/>
              <a:gd name="connsiteY239" fmla="*/ 1472406 h 1568450"/>
              <a:gd name="connsiteX240" fmla="*/ 625027 w 1896949"/>
              <a:gd name="connsiteY240" fmla="*/ 1479550 h 1568450"/>
              <a:gd name="connsiteX241" fmla="*/ 636929 w 1896949"/>
              <a:gd name="connsiteY241" fmla="*/ 1489869 h 1568450"/>
              <a:gd name="connsiteX242" fmla="*/ 646450 w 1896949"/>
              <a:gd name="connsiteY242" fmla="*/ 1497013 h 1568450"/>
              <a:gd name="connsiteX243" fmla="*/ 657559 w 1896949"/>
              <a:gd name="connsiteY243" fmla="*/ 1503363 h 1568450"/>
              <a:gd name="connsiteX244" fmla="*/ 664700 w 1896949"/>
              <a:gd name="connsiteY244" fmla="*/ 1508125 h 1568450"/>
              <a:gd name="connsiteX245" fmla="*/ 671841 w 1896949"/>
              <a:gd name="connsiteY245" fmla="*/ 1512888 h 1568450"/>
              <a:gd name="connsiteX246" fmla="*/ 677395 w 1896949"/>
              <a:gd name="connsiteY246" fmla="*/ 1518444 h 1568450"/>
              <a:gd name="connsiteX247" fmla="*/ 682156 w 1896949"/>
              <a:gd name="connsiteY247" fmla="*/ 1523206 h 1568450"/>
              <a:gd name="connsiteX248" fmla="*/ 685330 w 1896949"/>
              <a:gd name="connsiteY248" fmla="*/ 1529556 h 1568450"/>
              <a:gd name="connsiteX249" fmla="*/ 687710 w 1896949"/>
              <a:gd name="connsiteY249" fmla="*/ 1534319 h 1568450"/>
              <a:gd name="connsiteX250" fmla="*/ 689297 w 1896949"/>
              <a:gd name="connsiteY250" fmla="*/ 1539875 h 1568450"/>
              <a:gd name="connsiteX251" fmla="*/ 689297 w 1896949"/>
              <a:gd name="connsiteY251" fmla="*/ 1544638 h 1568450"/>
              <a:gd name="connsiteX252" fmla="*/ 687710 w 1896949"/>
              <a:gd name="connsiteY252" fmla="*/ 1549400 h 1568450"/>
              <a:gd name="connsiteX253" fmla="*/ 685330 w 1896949"/>
              <a:gd name="connsiteY253" fmla="*/ 1554163 h 1568450"/>
              <a:gd name="connsiteX254" fmla="*/ 682156 w 1896949"/>
              <a:gd name="connsiteY254" fmla="*/ 1557338 h 1568450"/>
              <a:gd name="connsiteX255" fmla="*/ 677395 w 1896949"/>
              <a:gd name="connsiteY255" fmla="*/ 1561306 h 1568450"/>
              <a:gd name="connsiteX256" fmla="*/ 671841 w 1896949"/>
              <a:gd name="connsiteY256" fmla="*/ 1564481 h 1568450"/>
              <a:gd name="connsiteX257" fmla="*/ 664700 w 1896949"/>
              <a:gd name="connsiteY257" fmla="*/ 1566069 h 1568450"/>
              <a:gd name="connsiteX258" fmla="*/ 655972 w 1896949"/>
              <a:gd name="connsiteY258" fmla="*/ 1568450 h 1568450"/>
              <a:gd name="connsiteX259" fmla="*/ 648037 w 1896949"/>
              <a:gd name="connsiteY259" fmla="*/ 1568450 h 1568450"/>
              <a:gd name="connsiteX260" fmla="*/ 10886 w 1896949"/>
              <a:gd name="connsiteY260" fmla="*/ 1568450 h 1568450"/>
              <a:gd name="connsiteX261" fmla="*/ 10886 w 1896949"/>
              <a:gd name="connsiteY261" fmla="*/ 1134269 h 1568450"/>
              <a:gd name="connsiteX262" fmla="*/ 9299 w 1896949"/>
              <a:gd name="connsiteY262" fmla="*/ 1134269 h 1568450"/>
              <a:gd name="connsiteX263" fmla="*/ 9299 w 1896949"/>
              <a:gd name="connsiteY263" fmla="*/ 935038 h 1568450"/>
              <a:gd name="connsiteX264" fmla="*/ 9299 w 1896949"/>
              <a:gd name="connsiteY264" fmla="*/ 925513 h 1568450"/>
              <a:gd name="connsiteX265" fmla="*/ 6919 w 1896949"/>
              <a:gd name="connsiteY265" fmla="*/ 915988 h 1568450"/>
              <a:gd name="connsiteX266" fmla="*/ 4538 w 1896949"/>
              <a:gd name="connsiteY266" fmla="*/ 908844 h 1568450"/>
              <a:gd name="connsiteX267" fmla="*/ 1364 w 1896949"/>
              <a:gd name="connsiteY267" fmla="*/ 902494 h 1568450"/>
              <a:gd name="connsiteX268" fmla="*/ 0 w 1896949"/>
              <a:gd name="connsiteY268" fmla="*/ 900902 h 1568450"/>
              <a:gd name="connsiteX269" fmla="*/ 0 w 1896949"/>
              <a:gd name="connsiteY269" fmla="*/ 897731 h 1568450"/>
              <a:gd name="connsiteX270" fmla="*/ 1587 w 1896949"/>
              <a:gd name="connsiteY270" fmla="*/ 888206 h 1568450"/>
              <a:gd name="connsiteX271" fmla="*/ 2380 w 1896949"/>
              <a:gd name="connsiteY271" fmla="*/ 880269 h 1568450"/>
              <a:gd name="connsiteX272" fmla="*/ 4761 w 1896949"/>
              <a:gd name="connsiteY272" fmla="*/ 871538 h 1568450"/>
              <a:gd name="connsiteX273" fmla="*/ 8728 w 1896949"/>
              <a:gd name="connsiteY273" fmla="*/ 865981 h 1568450"/>
              <a:gd name="connsiteX274" fmla="*/ 14282 w 1896949"/>
              <a:gd name="connsiteY274" fmla="*/ 861219 h 1568450"/>
              <a:gd name="connsiteX275" fmla="*/ 21424 w 1896949"/>
              <a:gd name="connsiteY275" fmla="*/ 857250 h 1568450"/>
              <a:gd name="connsiteX276" fmla="*/ 28565 w 1896949"/>
              <a:gd name="connsiteY276" fmla="*/ 856456 h 1568450"/>
              <a:gd name="connsiteX277" fmla="*/ 35706 w 1896949"/>
              <a:gd name="connsiteY277" fmla="*/ 857250 h 1568450"/>
              <a:gd name="connsiteX278" fmla="*/ 44434 w 1896949"/>
              <a:gd name="connsiteY278" fmla="*/ 862013 h 1568450"/>
              <a:gd name="connsiteX279" fmla="*/ 51575 w 1896949"/>
              <a:gd name="connsiteY279" fmla="*/ 868363 h 1568450"/>
              <a:gd name="connsiteX280" fmla="*/ 58716 w 1896949"/>
              <a:gd name="connsiteY280" fmla="*/ 877888 h 1568450"/>
              <a:gd name="connsiteX281" fmla="*/ 65858 w 1896949"/>
              <a:gd name="connsiteY281" fmla="*/ 888206 h 1568450"/>
              <a:gd name="connsiteX282" fmla="*/ 71412 w 1896949"/>
              <a:gd name="connsiteY282" fmla="*/ 899319 h 1568450"/>
              <a:gd name="connsiteX283" fmla="*/ 78553 w 1896949"/>
              <a:gd name="connsiteY283" fmla="*/ 908844 h 1568450"/>
              <a:gd name="connsiteX284" fmla="*/ 89661 w 1896949"/>
              <a:gd name="connsiteY284" fmla="*/ 920750 h 1568450"/>
              <a:gd name="connsiteX285" fmla="*/ 96803 w 1896949"/>
              <a:gd name="connsiteY285" fmla="*/ 926306 h 1568450"/>
              <a:gd name="connsiteX286" fmla="*/ 103944 w 1896949"/>
              <a:gd name="connsiteY286" fmla="*/ 932656 h 1568450"/>
              <a:gd name="connsiteX287" fmla="*/ 112672 w 1896949"/>
              <a:gd name="connsiteY287" fmla="*/ 938213 h 1568450"/>
              <a:gd name="connsiteX288" fmla="*/ 121400 w 1896949"/>
              <a:gd name="connsiteY288" fmla="*/ 942975 h 1568450"/>
              <a:gd name="connsiteX289" fmla="*/ 131715 w 1896949"/>
              <a:gd name="connsiteY289" fmla="*/ 946944 h 1568450"/>
              <a:gd name="connsiteX290" fmla="*/ 142824 w 1896949"/>
              <a:gd name="connsiteY290" fmla="*/ 950119 h 1568450"/>
              <a:gd name="connsiteX291" fmla="*/ 154726 w 1896949"/>
              <a:gd name="connsiteY291" fmla="*/ 952500 h 1568450"/>
              <a:gd name="connsiteX292" fmla="*/ 167421 w 1896949"/>
              <a:gd name="connsiteY292" fmla="*/ 952500 h 1568450"/>
              <a:gd name="connsiteX293" fmla="*/ 183290 w 1896949"/>
              <a:gd name="connsiteY293" fmla="*/ 951706 h 1568450"/>
              <a:gd name="connsiteX294" fmla="*/ 197573 w 1896949"/>
              <a:gd name="connsiteY294" fmla="*/ 949325 h 1568450"/>
              <a:gd name="connsiteX295" fmla="*/ 211855 w 1896949"/>
              <a:gd name="connsiteY295" fmla="*/ 944563 h 1568450"/>
              <a:gd name="connsiteX296" fmla="*/ 224550 w 1896949"/>
              <a:gd name="connsiteY296" fmla="*/ 938213 h 1568450"/>
              <a:gd name="connsiteX297" fmla="*/ 237246 w 1896949"/>
              <a:gd name="connsiteY297" fmla="*/ 931069 h 1568450"/>
              <a:gd name="connsiteX298" fmla="*/ 249148 w 1896949"/>
              <a:gd name="connsiteY298" fmla="*/ 921544 h 1568450"/>
              <a:gd name="connsiteX299" fmla="*/ 261050 w 1896949"/>
              <a:gd name="connsiteY299" fmla="*/ 911225 h 1568450"/>
              <a:gd name="connsiteX300" fmla="*/ 272158 w 1896949"/>
              <a:gd name="connsiteY300" fmla="*/ 899319 h 1568450"/>
              <a:gd name="connsiteX301" fmla="*/ 280093 w 1896949"/>
              <a:gd name="connsiteY301" fmla="*/ 885825 h 1568450"/>
              <a:gd name="connsiteX302" fmla="*/ 289614 w 1896949"/>
              <a:gd name="connsiteY302" fmla="*/ 873125 h 1568450"/>
              <a:gd name="connsiteX303" fmla="*/ 296755 w 1896949"/>
              <a:gd name="connsiteY303" fmla="*/ 857250 h 1568450"/>
              <a:gd name="connsiteX304" fmla="*/ 303103 w 1896949"/>
              <a:gd name="connsiteY304" fmla="*/ 841375 h 1568450"/>
              <a:gd name="connsiteX305" fmla="*/ 307864 w 1896949"/>
              <a:gd name="connsiteY305" fmla="*/ 824706 h 1568450"/>
              <a:gd name="connsiteX306" fmla="*/ 311038 w 1896949"/>
              <a:gd name="connsiteY306" fmla="*/ 808038 h 1568450"/>
              <a:gd name="connsiteX307" fmla="*/ 313418 w 1896949"/>
              <a:gd name="connsiteY307" fmla="*/ 788988 h 1568450"/>
              <a:gd name="connsiteX308" fmla="*/ 315005 w 1896949"/>
              <a:gd name="connsiteY308" fmla="*/ 770731 h 1568450"/>
              <a:gd name="connsiteX309" fmla="*/ 313418 w 1896949"/>
              <a:gd name="connsiteY309" fmla="*/ 751681 h 1568450"/>
              <a:gd name="connsiteX310" fmla="*/ 311038 w 1896949"/>
              <a:gd name="connsiteY310" fmla="*/ 734219 h 1568450"/>
              <a:gd name="connsiteX311" fmla="*/ 307864 w 1896949"/>
              <a:gd name="connsiteY311" fmla="*/ 716756 h 1568450"/>
              <a:gd name="connsiteX312" fmla="*/ 303103 w 1896949"/>
              <a:gd name="connsiteY312" fmla="*/ 700088 h 1568450"/>
              <a:gd name="connsiteX313" fmla="*/ 296755 w 1896949"/>
              <a:gd name="connsiteY313" fmla="*/ 684213 h 1568450"/>
              <a:gd name="connsiteX314" fmla="*/ 289614 w 1896949"/>
              <a:gd name="connsiteY314" fmla="*/ 669131 h 1568450"/>
              <a:gd name="connsiteX315" fmla="*/ 280093 w 1896949"/>
              <a:gd name="connsiteY315" fmla="*/ 654844 h 1568450"/>
              <a:gd name="connsiteX316" fmla="*/ 272158 w 1896949"/>
              <a:gd name="connsiteY316" fmla="*/ 641350 h 1568450"/>
              <a:gd name="connsiteX317" fmla="*/ 261050 w 1896949"/>
              <a:gd name="connsiteY317" fmla="*/ 629444 h 1568450"/>
              <a:gd name="connsiteX318" fmla="*/ 249148 w 1896949"/>
              <a:gd name="connsiteY318" fmla="*/ 619125 h 1568450"/>
              <a:gd name="connsiteX319" fmla="*/ 237246 w 1896949"/>
              <a:gd name="connsiteY319" fmla="*/ 611188 h 1568450"/>
              <a:gd name="connsiteX320" fmla="*/ 224550 w 1896949"/>
              <a:gd name="connsiteY320" fmla="*/ 602456 h 1568450"/>
              <a:gd name="connsiteX321" fmla="*/ 211855 w 1896949"/>
              <a:gd name="connsiteY321" fmla="*/ 596900 h 1568450"/>
              <a:gd name="connsiteX322" fmla="*/ 197573 w 1896949"/>
              <a:gd name="connsiteY322" fmla="*/ 592138 h 1568450"/>
              <a:gd name="connsiteX323" fmla="*/ 183290 w 1896949"/>
              <a:gd name="connsiteY323" fmla="*/ 589756 h 1568450"/>
              <a:gd name="connsiteX324" fmla="*/ 167421 w 1896949"/>
              <a:gd name="connsiteY324" fmla="*/ 588169 h 1568450"/>
              <a:gd name="connsiteX325" fmla="*/ 154726 w 1896949"/>
              <a:gd name="connsiteY325" fmla="*/ 589756 h 1568450"/>
              <a:gd name="connsiteX326" fmla="*/ 142824 w 1896949"/>
              <a:gd name="connsiteY326" fmla="*/ 592138 h 1568450"/>
              <a:gd name="connsiteX327" fmla="*/ 131715 w 1896949"/>
              <a:gd name="connsiteY327" fmla="*/ 594519 h 1568450"/>
              <a:gd name="connsiteX328" fmla="*/ 121400 w 1896949"/>
              <a:gd name="connsiteY328" fmla="*/ 599281 h 1568450"/>
              <a:gd name="connsiteX329" fmla="*/ 112672 w 1896949"/>
              <a:gd name="connsiteY329" fmla="*/ 604044 h 1568450"/>
              <a:gd name="connsiteX330" fmla="*/ 103944 w 1896949"/>
              <a:gd name="connsiteY330" fmla="*/ 608806 h 1568450"/>
              <a:gd name="connsiteX331" fmla="*/ 96803 w 1896949"/>
              <a:gd name="connsiteY331" fmla="*/ 614363 h 1568450"/>
              <a:gd name="connsiteX332" fmla="*/ 89661 w 1896949"/>
              <a:gd name="connsiteY332" fmla="*/ 620713 h 1568450"/>
              <a:gd name="connsiteX333" fmla="*/ 78553 w 1896949"/>
              <a:gd name="connsiteY333" fmla="*/ 631825 h 1568450"/>
              <a:gd name="connsiteX334" fmla="*/ 71412 w 1896949"/>
              <a:gd name="connsiteY334" fmla="*/ 642938 h 1568450"/>
              <a:gd name="connsiteX335" fmla="*/ 65858 w 1896949"/>
              <a:gd name="connsiteY335" fmla="*/ 652463 h 1568450"/>
              <a:gd name="connsiteX336" fmla="*/ 58716 w 1896949"/>
              <a:gd name="connsiteY336" fmla="*/ 664369 h 1568450"/>
              <a:gd name="connsiteX337" fmla="*/ 51575 w 1896949"/>
              <a:gd name="connsiteY337" fmla="*/ 672306 h 1568450"/>
              <a:gd name="connsiteX338" fmla="*/ 44434 w 1896949"/>
              <a:gd name="connsiteY338" fmla="*/ 679450 h 1568450"/>
              <a:gd name="connsiteX339" fmla="*/ 35706 w 1896949"/>
              <a:gd name="connsiteY339" fmla="*/ 683419 h 1568450"/>
              <a:gd name="connsiteX340" fmla="*/ 28565 w 1896949"/>
              <a:gd name="connsiteY340" fmla="*/ 684213 h 1568450"/>
              <a:gd name="connsiteX341" fmla="*/ 21424 w 1896949"/>
              <a:gd name="connsiteY341" fmla="*/ 684213 h 1568450"/>
              <a:gd name="connsiteX342" fmla="*/ 14282 w 1896949"/>
              <a:gd name="connsiteY342" fmla="*/ 681038 h 1568450"/>
              <a:gd name="connsiteX343" fmla="*/ 9299 w 1896949"/>
              <a:gd name="connsiteY343" fmla="*/ 675340 h 1568450"/>
              <a:gd name="connsiteX344" fmla="*/ 9299 w 1896949"/>
              <a:gd name="connsiteY344" fmla="*/ 360363 h 1568450"/>
              <a:gd name="connsiteX345" fmla="*/ 10886 w 1896949"/>
              <a:gd name="connsiteY345" fmla="*/ 360363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690091" y="0"/>
                </a:lnTo>
                <a:lnTo>
                  <a:pt x="698819" y="794"/>
                </a:lnTo>
                <a:lnTo>
                  <a:pt x="706754" y="2381"/>
                </a:lnTo>
                <a:lnTo>
                  <a:pt x="713895" y="4763"/>
                </a:lnTo>
                <a:lnTo>
                  <a:pt x="720242" y="7144"/>
                </a:lnTo>
                <a:lnTo>
                  <a:pt x="725003" y="10319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9297" y="269875"/>
                </a:lnTo>
                <a:lnTo>
                  <a:pt x="701993" y="279400"/>
                </a:lnTo>
                <a:lnTo>
                  <a:pt x="715482" y="288131"/>
                </a:lnTo>
                <a:lnTo>
                  <a:pt x="730557" y="296069"/>
                </a:lnTo>
                <a:lnTo>
                  <a:pt x="747220" y="302419"/>
                </a:lnTo>
                <a:lnTo>
                  <a:pt x="763883" y="307181"/>
                </a:lnTo>
                <a:lnTo>
                  <a:pt x="780546" y="310356"/>
                </a:lnTo>
                <a:lnTo>
                  <a:pt x="799589" y="312738"/>
                </a:lnTo>
                <a:lnTo>
                  <a:pt x="817045" y="314325"/>
                </a:lnTo>
                <a:lnTo>
                  <a:pt x="836088" y="312738"/>
                </a:lnTo>
                <a:lnTo>
                  <a:pt x="854338" y="310356"/>
                </a:lnTo>
                <a:lnTo>
                  <a:pt x="871794" y="307181"/>
                </a:lnTo>
                <a:lnTo>
                  <a:pt x="888457" y="302419"/>
                </a:lnTo>
                <a:lnTo>
                  <a:pt x="903533" y="296069"/>
                </a:lnTo>
                <a:lnTo>
                  <a:pt x="919402" y="288131"/>
                </a:lnTo>
                <a:lnTo>
                  <a:pt x="933684" y="279400"/>
                </a:lnTo>
                <a:lnTo>
                  <a:pt x="946380" y="269875"/>
                </a:lnTo>
                <a:lnTo>
                  <a:pt x="958282" y="261144"/>
                </a:lnTo>
                <a:lnTo>
                  <a:pt x="969390" y="249238"/>
                </a:lnTo>
                <a:lnTo>
                  <a:pt x="977325" y="237331"/>
                </a:lnTo>
                <a:lnTo>
                  <a:pt x="986053" y="223838"/>
                </a:lnTo>
                <a:lnTo>
                  <a:pt x="991607" y="211138"/>
                </a:lnTo>
                <a:lnTo>
                  <a:pt x="996368" y="196850"/>
                </a:lnTo>
                <a:lnTo>
                  <a:pt x="998748" y="182563"/>
                </a:lnTo>
                <a:lnTo>
                  <a:pt x="1000335" y="166688"/>
                </a:lnTo>
                <a:lnTo>
                  <a:pt x="998748" y="153988"/>
                </a:lnTo>
                <a:lnTo>
                  <a:pt x="996368" y="142081"/>
                </a:lnTo>
                <a:lnTo>
                  <a:pt x="993987" y="131763"/>
                </a:lnTo>
                <a:lnTo>
                  <a:pt x="989227" y="120650"/>
                </a:lnTo>
                <a:lnTo>
                  <a:pt x="984466" y="111125"/>
                </a:lnTo>
                <a:lnTo>
                  <a:pt x="979705" y="103188"/>
                </a:lnTo>
                <a:lnTo>
                  <a:pt x="974151" y="96044"/>
                </a:lnTo>
                <a:lnTo>
                  <a:pt x="967803" y="88900"/>
                </a:lnTo>
                <a:lnTo>
                  <a:pt x="955901" y="77788"/>
                </a:lnTo>
                <a:lnTo>
                  <a:pt x="945586" y="70644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0195" y="55563"/>
                </a:lnTo>
                <a:lnTo>
                  <a:pt x="914641" y="50800"/>
                </a:lnTo>
                <a:lnTo>
                  <a:pt x="909880" y="44450"/>
                </a:lnTo>
                <a:lnTo>
                  <a:pt x="905913" y="39688"/>
                </a:lnTo>
                <a:lnTo>
                  <a:pt x="905119" y="34131"/>
                </a:lnTo>
                <a:lnTo>
                  <a:pt x="903533" y="29369"/>
                </a:lnTo>
                <a:lnTo>
                  <a:pt x="903533" y="23813"/>
                </a:lnTo>
                <a:lnTo>
                  <a:pt x="905119" y="19050"/>
                </a:lnTo>
                <a:lnTo>
                  <a:pt x="907500" y="14288"/>
                </a:lnTo>
                <a:lnTo>
                  <a:pt x="910674" y="10319"/>
                </a:lnTo>
                <a:lnTo>
                  <a:pt x="915435" y="7144"/>
                </a:lnTo>
                <a:lnTo>
                  <a:pt x="920195" y="4763"/>
                </a:lnTo>
                <a:lnTo>
                  <a:pt x="927336" y="2381"/>
                </a:lnTo>
                <a:lnTo>
                  <a:pt x="936065" y="794"/>
                </a:lnTo>
                <a:lnTo>
                  <a:pt x="945586" y="0"/>
                </a:lnTo>
                <a:lnTo>
                  <a:pt x="1581151" y="0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10509" y="674688"/>
                </a:lnTo>
                <a:lnTo>
                  <a:pt x="1617650" y="673894"/>
                </a:lnTo>
                <a:lnTo>
                  <a:pt x="1626378" y="669925"/>
                </a:lnTo>
                <a:lnTo>
                  <a:pt x="1633519" y="662781"/>
                </a:lnTo>
                <a:lnTo>
                  <a:pt x="1640660" y="654844"/>
                </a:lnTo>
                <a:lnTo>
                  <a:pt x="1647802" y="642938"/>
                </a:lnTo>
                <a:lnTo>
                  <a:pt x="1653356" y="633413"/>
                </a:lnTo>
                <a:lnTo>
                  <a:pt x="1660497" y="622300"/>
                </a:lnTo>
                <a:lnTo>
                  <a:pt x="1671605" y="611188"/>
                </a:lnTo>
                <a:lnTo>
                  <a:pt x="1678747" y="604838"/>
                </a:lnTo>
                <a:lnTo>
                  <a:pt x="1685888" y="599281"/>
                </a:lnTo>
                <a:lnTo>
                  <a:pt x="1694616" y="594519"/>
                </a:lnTo>
                <a:lnTo>
                  <a:pt x="1703344" y="589756"/>
                </a:lnTo>
                <a:lnTo>
                  <a:pt x="1713659" y="584994"/>
                </a:lnTo>
                <a:lnTo>
                  <a:pt x="1724768" y="582613"/>
                </a:lnTo>
                <a:lnTo>
                  <a:pt x="1736670" y="580231"/>
                </a:lnTo>
                <a:lnTo>
                  <a:pt x="1749365" y="578644"/>
                </a:lnTo>
                <a:lnTo>
                  <a:pt x="1765234" y="580231"/>
                </a:lnTo>
                <a:lnTo>
                  <a:pt x="1779517" y="582613"/>
                </a:lnTo>
                <a:lnTo>
                  <a:pt x="1793799" y="587375"/>
                </a:lnTo>
                <a:lnTo>
                  <a:pt x="1806494" y="592931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694616" y="928688"/>
                </a:lnTo>
                <a:lnTo>
                  <a:pt x="1685888" y="923131"/>
                </a:lnTo>
                <a:lnTo>
                  <a:pt x="1678747" y="916781"/>
                </a:lnTo>
                <a:lnTo>
                  <a:pt x="1671605" y="911225"/>
                </a:lnTo>
                <a:lnTo>
                  <a:pt x="1660497" y="899319"/>
                </a:lnTo>
                <a:lnTo>
                  <a:pt x="1653356" y="889794"/>
                </a:lnTo>
                <a:lnTo>
                  <a:pt x="1647802" y="878681"/>
                </a:lnTo>
                <a:lnTo>
                  <a:pt x="1640660" y="868363"/>
                </a:lnTo>
                <a:lnTo>
                  <a:pt x="1633519" y="858838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2272" y="1549400"/>
                </a:lnTo>
                <a:lnTo>
                  <a:pt x="861479" y="1544638"/>
                </a:lnTo>
                <a:lnTo>
                  <a:pt x="861479" y="1539875"/>
                </a:lnTo>
                <a:lnTo>
                  <a:pt x="861479" y="1534319"/>
                </a:lnTo>
                <a:lnTo>
                  <a:pt x="863859" y="1529556"/>
                </a:lnTo>
                <a:lnTo>
                  <a:pt x="867033" y="1523206"/>
                </a:lnTo>
                <a:lnTo>
                  <a:pt x="871794" y="1518444"/>
                </a:lnTo>
                <a:lnTo>
                  <a:pt x="878142" y="1512888"/>
                </a:lnTo>
                <a:lnTo>
                  <a:pt x="885283" y="1508125"/>
                </a:lnTo>
                <a:lnTo>
                  <a:pt x="893218" y="1503363"/>
                </a:lnTo>
                <a:lnTo>
                  <a:pt x="902739" y="1497013"/>
                </a:lnTo>
                <a:lnTo>
                  <a:pt x="913054" y="1489869"/>
                </a:lnTo>
                <a:lnTo>
                  <a:pt x="924956" y="1479550"/>
                </a:lnTo>
                <a:lnTo>
                  <a:pt x="931304" y="1472406"/>
                </a:lnTo>
                <a:lnTo>
                  <a:pt x="936858" y="1465263"/>
                </a:lnTo>
                <a:lnTo>
                  <a:pt x="941619" y="1456531"/>
                </a:lnTo>
                <a:lnTo>
                  <a:pt x="946380" y="1447006"/>
                </a:lnTo>
                <a:lnTo>
                  <a:pt x="951140" y="1436688"/>
                </a:lnTo>
                <a:lnTo>
                  <a:pt x="953521" y="1425575"/>
                </a:lnTo>
                <a:lnTo>
                  <a:pt x="955901" y="1414463"/>
                </a:lnTo>
                <a:lnTo>
                  <a:pt x="957488" y="1400969"/>
                </a:lnTo>
                <a:lnTo>
                  <a:pt x="955901" y="1385888"/>
                </a:lnTo>
                <a:lnTo>
                  <a:pt x="953521" y="1371600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7571" y="1456531"/>
                </a:lnTo>
                <a:lnTo>
                  <a:pt x="613125" y="1465263"/>
                </a:lnTo>
                <a:lnTo>
                  <a:pt x="619473" y="1472406"/>
                </a:lnTo>
                <a:lnTo>
                  <a:pt x="625027" y="1479550"/>
                </a:lnTo>
                <a:lnTo>
                  <a:pt x="636929" y="1489869"/>
                </a:lnTo>
                <a:lnTo>
                  <a:pt x="646450" y="1497013"/>
                </a:lnTo>
                <a:lnTo>
                  <a:pt x="657559" y="1503363"/>
                </a:lnTo>
                <a:lnTo>
                  <a:pt x="664700" y="1508125"/>
                </a:lnTo>
                <a:lnTo>
                  <a:pt x="671841" y="1512888"/>
                </a:lnTo>
                <a:lnTo>
                  <a:pt x="677395" y="1518444"/>
                </a:lnTo>
                <a:lnTo>
                  <a:pt x="682156" y="1523206"/>
                </a:lnTo>
                <a:lnTo>
                  <a:pt x="685330" y="1529556"/>
                </a:lnTo>
                <a:lnTo>
                  <a:pt x="687710" y="1534319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5858" y="888206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0093" y="654844"/>
                </a:lnTo>
                <a:lnTo>
                  <a:pt x="272158" y="641350"/>
                </a:lnTo>
                <a:lnTo>
                  <a:pt x="261050" y="629444"/>
                </a:lnTo>
                <a:lnTo>
                  <a:pt x="249148" y="619125"/>
                </a:lnTo>
                <a:lnTo>
                  <a:pt x="237246" y="611188"/>
                </a:lnTo>
                <a:lnTo>
                  <a:pt x="224550" y="602456"/>
                </a:lnTo>
                <a:lnTo>
                  <a:pt x="211855" y="596900"/>
                </a:lnTo>
                <a:lnTo>
                  <a:pt x="197573" y="592138"/>
                </a:lnTo>
                <a:lnTo>
                  <a:pt x="183290" y="589756"/>
                </a:lnTo>
                <a:lnTo>
                  <a:pt x="167421" y="588169"/>
                </a:lnTo>
                <a:lnTo>
                  <a:pt x="154726" y="589756"/>
                </a:lnTo>
                <a:lnTo>
                  <a:pt x="142824" y="592138"/>
                </a:lnTo>
                <a:lnTo>
                  <a:pt x="131715" y="594519"/>
                </a:lnTo>
                <a:lnTo>
                  <a:pt x="121400" y="599281"/>
                </a:lnTo>
                <a:lnTo>
                  <a:pt x="112672" y="604044"/>
                </a:lnTo>
                <a:lnTo>
                  <a:pt x="103944" y="608806"/>
                </a:lnTo>
                <a:lnTo>
                  <a:pt x="96803" y="614363"/>
                </a:lnTo>
                <a:lnTo>
                  <a:pt x="89661" y="620713"/>
                </a:lnTo>
                <a:lnTo>
                  <a:pt x="78553" y="631825"/>
                </a:lnTo>
                <a:lnTo>
                  <a:pt x="71412" y="642938"/>
                </a:lnTo>
                <a:lnTo>
                  <a:pt x="65858" y="652463"/>
                </a:lnTo>
                <a:lnTo>
                  <a:pt x="58716" y="664369"/>
                </a:lnTo>
                <a:lnTo>
                  <a:pt x="51575" y="672306"/>
                </a:lnTo>
                <a:lnTo>
                  <a:pt x="44434" y="679450"/>
                </a:lnTo>
                <a:lnTo>
                  <a:pt x="35706" y="683419"/>
                </a:lnTo>
                <a:lnTo>
                  <a:pt x="28565" y="684213"/>
                </a:lnTo>
                <a:lnTo>
                  <a:pt x="21424" y="684213"/>
                </a:lnTo>
                <a:lnTo>
                  <a:pt x="14282" y="681038"/>
                </a:lnTo>
                <a:lnTo>
                  <a:pt x="9299" y="675340"/>
                </a:lnTo>
                <a:lnTo>
                  <a:pt x="9299" y="360363"/>
                </a:lnTo>
                <a:lnTo>
                  <a:pt x="10886" y="360363"/>
                </a:lnTo>
                <a:close/>
              </a:path>
            </a:pathLst>
          </a:custGeom>
          <a:solidFill>
            <a:srgbClr val="BADCA2"/>
          </a:solidFill>
          <a:ln w="28575">
            <a:noFill/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/>
            <a:endParaRPr lang="en-GB" dirty="0"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87" y="1582165"/>
            <a:ext cx="9144000" cy="5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Select Drawing Tools &gt; Merge Shape &gt; Fragment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5820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To make a jigsaw remove the </a:t>
            </a:r>
            <a:br>
              <a:rPr lang="en-US" sz="4000" dirty="0" smtClean="0"/>
            </a:br>
            <a:r>
              <a:rPr lang="en-US" sz="4000" dirty="0" smtClean="0"/>
              <a:t>"Shape Outline"</a:t>
            </a:r>
            <a:endParaRPr lang="en-GB" sz="4000" dirty="0" smtClean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0" y="1797051"/>
            <a:ext cx="1568450" cy="1877219"/>
          </a:xfrm>
          <a:custGeom>
            <a:avLst/>
            <a:gdLst>
              <a:gd name="connsiteX0" fmla="*/ 0 w 1568450"/>
              <a:gd name="connsiteY0" fmla="*/ 0 h 1877219"/>
              <a:gd name="connsiteX1" fmla="*/ 1568450 w 1568450"/>
              <a:gd name="connsiteY1" fmla="*/ 0 h 1877219"/>
              <a:gd name="connsiteX2" fmla="*/ 1568450 w 1568450"/>
              <a:gd name="connsiteY2" fmla="*/ 678942 h 1877219"/>
              <a:gd name="connsiteX3" fmla="*/ 1568450 w 1568450"/>
              <a:gd name="connsiteY3" fmla="*/ 688471 h 1877219"/>
              <a:gd name="connsiteX4" fmla="*/ 1566069 w 1568450"/>
              <a:gd name="connsiteY4" fmla="*/ 696412 h 1877219"/>
              <a:gd name="connsiteX5" fmla="*/ 1565275 w 1568450"/>
              <a:gd name="connsiteY5" fmla="*/ 703559 h 1877219"/>
              <a:gd name="connsiteX6" fmla="*/ 1561306 w 1568450"/>
              <a:gd name="connsiteY6" fmla="*/ 708323 h 1877219"/>
              <a:gd name="connsiteX7" fmla="*/ 1558131 w 1568450"/>
              <a:gd name="connsiteY7" fmla="*/ 713088 h 1877219"/>
              <a:gd name="connsiteX8" fmla="*/ 1554163 w 1568450"/>
              <a:gd name="connsiteY8" fmla="*/ 717058 h 1877219"/>
              <a:gd name="connsiteX9" fmla="*/ 1549400 w 1568450"/>
              <a:gd name="connsiteY9" fmla="*/ 719440 h 1877219"/>
              <a:gd name="connsiteX10" fmla="*/ 1545912 w 1568450"/>
              <a:gd name="connsiteY10" fmla="*/ 720022 h 1877219"/>
              <a:gd name="connsiteX11" fmla="*/ 1540131 w 1568450"/>
              <a:gd name="connsiteY11" fmla="*/ 717853 h 1877219"/>
              <a:gd name="connsiteX12" fmla="*/ 1535371 w 1568450"/>
              <a:gd name="connsiteY12" fmla="*/ 714676 h 1877219"/>
              <a:gd name="connsiteX13" fmla="*/ 1529817 w 1568450"/>
              <a:gd name="connsiteY13" fmla="*/ 709912 h 1877219"/>
              <a:gd name="connsiteX14" fmla="*/ 1525056 w 1568450"/>
              <a:gd name="connsiteY14" fmla="*/ 703559 h 1877219"/>
              <a:gd name="connsiteX15" fmla="*/ 1520296 w 1568450"/>
              <a:gd name="connsiteY15" fmla="*/ 696413 h 1877219"/>
              <a:gd name="connsiteX16" fmla="*/ 1515535 w 1568450"/>
              <a:gd name="connsiteY16" fmla="*/ 688472 h 1877219"/>
              <a:gd name="connsiteX17" fmla="*/ 1509188 w 1568450"/>
              <a:gd name="connsiteY17" fmla="*/ 678943 h 1877219"/>
              <a:gd name="connsiteX18" fmla="*/ 1502047 w 1568450"/>
              <a:gd name="connsiteY18" fmla="*/ 668620 h 1877219"/>
              <a:gd name="connsiteX19" fmla="*/ 1491733 w 1568450"/>
              <a:gd name="connsiteY19" fmla="*/ 656708 h 1877219"/>
              <a:gd name="connsiteX20" fmla="*/ 1484592 w 1568450"/>
              <a:gd name="connsiteY20" fmla="*/ 650356 h 1877219"/>
              <a:gd name="connsiteX21" fmla="*/ 1477451 w 1568450"/>
              <a:gd name="connsiteY21" fmla="*/ 644797 h 1877219"/>
              <a:gd name="connsiteX22" fmla="*/ 1468724 w 1568450"/>
              <a:gd name="connsiteY22" fmla="*/ 640032 h 1877219"/>
              <a:gd name="connsiteX23" fmla="*/ 1459203 w 1568450"/>
              <a:gd name="connsiteY23" fmla="*/ 635268 h 1877219"/>
              <a:gd name="connsiteX24" fmla="*/ 1448888 w 1568450"/>
              <a:gd name="connsiteY24" fmla="*/ 630503 h 1877219"/>
              <a:gd name="connsiteX25" fmla="*/ 1438574 w 1568450"/>
              <a:gd name="connsiteY25" fmla="*/ 628121 h 1877219"/>
              <a:gd name="connsiteX26" fmla="*/ 1426673 w 1568450"/>
              <a:gd name="connsiteY26" fmla="*/ 625739 h 1877219"/>
              <a:gd name="connsiteX27" fmla="*/ 1413185 w 1568450"/>
              <a:gd name="connsiteY27" fmla="*/ 624151 h 1877219"/>
              <a:gd name="connsiteX28" fmla="*/ 1406742 w 1568450"/>
              <a:gd name="connsiteY28" fmla="*/ 624830 h 1877219"/>
              <a:gd name="connsiteX29" fmla="*/ 1400969 w 1568450"/>
              <a:gd name="connsiteY29" fmla="*/ 624150 h 1877219"/>
              <a:gd name="connsiteX30" fmla="*/ 1385888 w 1568450"/>
              <a:gd name="connsiteY30" fmla="*/ 625739 h 1877219"/>
              <a:gd name="connsiteX31" fmla="*/ 1371600 w 1568450"/>
              <a:gd name="connsiteY31" fmla="*/ 628121 h 1877219"/>
              <a:gd name="connsiteX32" fmla="*/ 1357313 w 1568450"/>
              <a:gd name="connsiteY32" fmla="*/ 632885 h 1877219"/>
              <a:gd name="connsiteX33" fmla="*/ 1343819 w 1568450"/>
              <a:gd name="connsiteY33" fmla="*/ 638444 h 1877219"/>
              <a:gd name="connsiteX34" fmla="*/ 1331119 w 1568450"/>
              <a:gd name="connsiteY34" fmla="*/ 647179 h 1877219"/>
              <a:gd name="connsiteX35" fmla="*/ 1319213 w 1568450"/>
              <a:gd name="connsiteY35" fmla="*/ 655120 h 1877219"/>
              <a:gd name="connsiteX36" fmla="*/ 1308894 w 1568450"/>
              <a:gd name="connsiteY36" fmla="*/ 666237 h 1877219"/>
              <a:gd name="connsiteX37" fmla="*/ 1297781 w 1568450"/>
              <a:gd name="connsiteY37" fmla="*/ 678148 h 1877219"/>
              <a:gd name="connsiteX38" fmla="*/ 1288256 w 1568450"/>
              <a:gd name="connsiteY38" fmla="*/ 690853 h 1877219"/>
              <a:gd name="connsiteX39" fmla="*/ 1280319 w 1568450"/>
              <a:gd name="connsiteY39" fmla="*/ 705147 h 1877219"/>
              <a:gd name="connsiteX40" fmla="*/ 1273175 w 1568450"/>
              <a:gd name="connsiteY40" fmla="*/ 720235 h 1877219"/>
              <a:gd name="connsiteX41" fmla="*/ 1266031 w 1568450"/>
              <a:gd name="connsiteY41" fmla="*/ 736116 h 1877219"/>
              <a:gd name="connsiteX42" fmla="*/ 1261269 w 1568450"/>
              <a:gd name="connsiteY42" fmla="*/ 752792 h 1877219"/>
              <a:gd name="connsiteX43" fmla="*/ 1257300 w 1568450"/>
              <a:gd name="connsiteY43" fmla="*/ 770262 h 1877219"/>
              <a:gd name="connsiteX44" fmla="*/ 1254919 w 1568450"/>
              <a:gd name="connsiteY44" fmla="*/ 788526 h 1877219"/>
              <a:gd name="connsiteX45" fmla="*/ 1254919 w 1568450"/>
              <a:gd name="connsiteY45" fmla="*/ 806790 h 1877219"/>
              <a:gd name="connsiteX46" fmla="*/ 1254919 w 1568450"/>
              <a:gd name="connsiteY46" fmla="*/ 825054 h 1877219"/>
              <a:gd name="connsiteX47" fmla="*/ 1257300 w 1568450"/>
              <a:gd name="connsiteY47" fmla="*/ 844112 h 1877219"/>
              <a:gd name="connsiteX48" fmla="*/ 1261269 w 1568450"/>
              <a:gd name="connsiteY48" fmla="*/ 860787 h 1877219"/>
              <a:gd name="connsiteX49" fmla="*/ 1266031 w 1568450"/>
              <a:gd name="connsiteY49" fmla="*/ 877463 h 1877219"/>
              <a:gd name="connsiteX50" fmla="*/ 1273175 w 1568450"/>
              <a:gd name="connsiteY50" fmla="*/ 894139 h 1877219"/>
              <a:gd name="connsiteX51" fmla="*/ 1280319 w 1568450"/>
              <a:gd name="connsiteY51" fmla="*/ 909227 h 1877219"/>
              <a:gd name="connsiteX52" fmla="*/ 1288256 w 1568450"/>
              <a:gd name="connsiteY52" fmla="*/ 921932 h 1877219"/>
              <a:gd name="connsiteX53" fmla="*/ 1297781 w 1568450"/>
              <a:gd name="connsiteY53" fmla="*/ 935431 h 1877219"/>
              <a:gd name="connsiteX54" fmla="*/ 1308894 w 1568450"/>
              <a:gd name="connsiteY54" fmla="*/ 947343 h 1877219"/>
              <a:gd name="connsiteX55" fmla="*/ 1319213 w 1568450"/>
              <a:gd name="connsiteY55" fmla="*/ 957666 h 1877219"/>
              <a:gd name="connsiteX56" fmla="*/ 1331119 w 1568450"/>
              <a:gd name="connsiteY56" fmla="*/ 967195 h 1877219"/>
              <a:gd name="connsiteX57" fmla="*/ 1343819 w 1568450"/>
              <a:gd name="connsiteY57" fmla="*/ 974341 h 1877219"/>
              <a:gd name="connsiteX58" fmla="*/ 1357313 w 1568450"/>
              <a:gd name="connsiteY58" fmla="*/ 980694 h 1877219"/>
              <a:gd name="connsiteX59" fmla="*/ 1371600 w 1568450"/>
              <a:gd name="connsiteY59" fmla="*/ 985459 h 1877219"/>
              <a:gd name="connsiteX60" fmla="*/ 1385888 w 1568450"/>
              <a:gd name="connsiteY60" fmla="*/ 987841 h 1877219"/>
              <a:gd name="connsiteX61" fmla="*/ 1400969 w 1568450"/>
              <a:gd name="connsiteY61" fmla="*/ 988635 h 1877219"/>
              <a:gd name="connsiteX62" fmla="*/ 1413166 w 1568450"/>
              <a:gd name="connsiteY62" fmla="*/ 988635 h 1877219"/>
              <a:gd name="connsiteX63" fmla="*/ 1413185 w 1568450"/>
              <a:gd name="connsiteY63" fmla="*/ 988636 h 1877219"/>
              <a:gd name="connsiteX64" fmla="*/ 1426673 w 1568450"/>
              <a:gd name="connsiteY64" fmla="*/ 988636 h 1877219"/>
              <a:gd name="connsiteX65" fmla="*/ 1438574 w 1568450"/>
              <a:gd name="connsiteY65" fmla="*/ 986253 h 1877219"/>
              <a:gd name="connsiteX66" fmla="*/ 1448888 w 1568450"/>
              <a:gd name="connsiteY66" fmla="*/ 983077 h 1877219"/>
              <a:gd name="connsiteX67" fmla="*/ 1459203 w 1568450"/>
              <a:gd name="connsiteY67" fmla="*/ 979107 h 1877219"/>
              <a:gd name="connsiteX68" fmla="*/ 1468724 w 1568450"/>
              <a:gd name="connsiteY68" fmla="*/ 974342 h 1877219"/>
              <a:gd name="connsiteX69" fmla="*/ 1477451 w 1568450"/>
              <a:gd name="connsiteY69" fmla="*/ 968784 h 1877219"/>
              <a:gd name="connsiteX70" fmla="*/ 1484592 w 1568450"/>
              <a:gd name="connsiteY70" fmla="*/ 962431 h 1877219"/>
              <a:gd name="connsiteX71" fmla="*/ 1491733 w 1568450"/>
              <a:gd name="connsiteY71" fmla="*/ 956872 h 1877219"/>
              <a:gd name="connsiteX72" fmla="*/ 1502047 w 1568450"/>
              <a:gd name="connsiteY72" fmla="*/ 944961 h 1877219"/>
              <a:gd name="connsiteX73" fmla="*/ 1509188 w 1568450"/>
              <a:gd name="connsiteY73" fmla="*/ 935432 h 1877219"/>
              <a:gd name="connsiteX74" fmla="*/ 1515535 w 1568450"/>
              <a:gd name="connsiteY74" fmla="*/ 924315 h 1877219"/>
              <a:gd name="connsiteX75" fmla="*/ 1520296 w 1568450"/>
              <a:gd name="connsiteY75" fmla="*/ 917168 h 1877219"/>
              <a:gd name="connsiteX76" fmla="*/ 1525056 w 1568450"/>
              <a:gd name="connsiteY76" fmla="*/ 910815 h 1877219"/>
              <a:gd name="connsiteX77" fmla="*/ 1529817 w 1568450"/>
              <a:gd name="connsiteY77" fmla="*/ 904463 h 1877219"/>
              <a:gd name="connsiteX78" fmla="*/ 1535371 w 1568450"/>
              <a:gd name="connsiteY78" fmla="*/ 899698 h 1877219"/>
              <a:gd name="connsiteX79" fmla="*/ 1540131 w 1568450"/>
              <a:gd name="connsiteY79" fmla="*/ 896522 h 1877219"/>
              <a:gd name="connsiteX80" fmla="*/ 1546479 w 1568450"/>
              <a:gd name="connsiteY80" fmla="*/ 894140 h 1877219"/>
              <a:gd name="connsiteX81" fmla="*/ 1547940 w 1568450"/>
              <a:gd name="connsiteY81" fmla="*/ 893652 h 1877219"/>
              <a:gd name="connsiteX82" fmla="*/ 1549400 w 1568450"/>
              <a:gd name="connsiteY82" fmla="*/ 894139 h 1877219"/>
              <a:gd name="connsiteX83" fmla="*/ 1554163 w 1568450"/>
              <a:gd name="connsiteY83" fmla="*/ 896521 h 1877219"/>
              <a:gd name="connsiteX84" fmla="*/ 1558131 w 1568450"/>
              <a:gd name="connsiteY84" fmla="*/ 899698 h 1877219"/>
              <a:gd name="connsiteX85" fmla="*/ 1561306 w 1568450"/>
              <a:gd name="connsiteY85" fmla="*/ 904462 h 1877219"/>
              <a:gd name="connsiteX86" fmla="*/ 1565275 w 1568450"/>
              <a:gd name="connsiteY86" fmla="*/ 910815 h 1877219"/>
              <a:gd name="connsiteX87" fmla="*/ 1566069 w 1568450"/>
              <a:gd name="connsiteY87" fmla="*/ 917167 h 1877219"/>
              <a:gd name="connsiteX88" fmla="*/ 1568450 w 1568450"/>
              <a:gd name="connsiteY88" fmla="*/ 925902 h 1877219"/>
              <a:gd name="connsiteX89" fmla="*/ 1568450 w 1568450"/>
              <a:gd name="connsiteY89" fmla="*/ 933843 h 1877219"/>
              <a:gd name="connsiteX90" fmla="*/ 1568450 w 1568450"/>
              <a:gd name="connsiteY90" fmla="*/ 1571493 h 1877219"/>
              <a:gd name="connsiteX91" fmla="*/ 1134269 w 1568450"/>
              <a:gd name="connsiteY91" fmla="*/ 1571493 h 1877219"/>
              <a:gd name="connsiteX92" fmla="*/ 1134269 w 1568450"/>
              <a:gd name="connsiteY92" fmla="*/ 1573081 h 1877219"/>
              <a:gd name="connsiteX93" fmla="*/ 935038 w 1568450"/>
              <a:gd name="connsiteY93" fmla="*/ 1573081 h 1877219"/>
              <a:gd name="connsiteX94" fmla="*/ 925513 w 1568450"/>
              <a:gd name="connsiteY94" fmla="*/ 1573081 h 1877219"/>
              <a:gd name="connsiteX95" fmla="*/ 918369 w 1568450"/>
              <a:gd name="connsiteY95" fmla="*/ 1573875 h 1877219"/>
              <a:gd name="connsiteX96" fmla="*/ 911225 w 1568450"/>
              <a:gd name="connsiteY96" fmla="*/ 1576257 h 1877219"/>
              <a:gd name="connsiteX97" fmla="*/ 911016 w 1568450"/>
              <a:gd name="connsiteY97" fmla="*/ 1576388 h 1877219"/>
              <a:gd name="connsiteX98" fmla="*/ 898185 w 1568450"/>
              <a:gd name="connsiteY98" fmla="*/ 1576388 h 1877219"/>
              <a:gd name="connsiteX99" fmla="*/ 895008 w 1568450"/>
              <a:gd name="connsiteY99" fmla="*/ 1581944 h 1877219"/>
              <a:gd name="connsiteX100" fmla="*/ 893420 w 1568450"/>
              <a:gd name="connsiteY100" fmla="*/ 1588294 h 1877219"/>
              <a:gd name="connsiteX101" fmla="*/ 893420 w 1568450"/>
              <a:gd name="connsiteY101" fmla="*/ 1595438 h 1877219"/>
              <a:gd name="connsiteX102" fmla="*/ 893439 w 1568450"/>
              <a:gd name="connsiteY102" fmla="*/ 1595494 h 1877219"/>
              <a:gd name="connsiteX103" fmla="*/ 892969 w 1568450"/>
              <a:gd name="connsiteY103" fmla="*/ 1596904 h 1877219"/>
              <a:gd name="connsiteX104" fmla="*/ 892969 w 1568450"/>
              <a:gd name="connsiteY104" fmla="*/ 1601668 h 1877219"/>
              <a:gd name="connsiteX105" fmla="*/ 894556 w 1568450"/>
              <a:gd name="connsiteY105" fmla="*/ 1607227 h 1877219"/>
              <a:gd name="connsiteX106" fmla="*/ 896938 w 1568450"/>
              <a:gd name="connsiteY106" fmla="*/ 1611991 h 1877219"/>
              <a:gd name="connsiteX107" fmla="*/ 900113 w 1568450"/>
              <a:gd name="connsiteY107" fmla="*/ 1617550 h 1877219"/>
              <a:gd name="connsiteX108" fmla="*/ 904081 w 1568450"/>
              <a:gd name="connsiteY108" fmla="*/ 1622314 h 1877219"/>
              <a:gd name="connsiteX109" fmla="*/ 909638 w 1568450"/>
              <a:gd name="connsiteY109" fmla="*/ 1628667 h 1877219"/>
              <a:gd name="connsiteX110" fmla="*/ 916781 w 1568450"/>
              <a:gd name="connsiteY110" fmla="*/ 1633431 h 1877219"/>
              <a:gd name="connsiteX111" fmla="*/ 925513 w 1568450"/>
              <a:gd name="connsiteY111" fmla="*/ 1636608 h 1877219"/>
              <a:gd name="connsiteX112" fmla="*/ 935831 w 1568450"/>
              <a:gd name="connsiteY112" fmla="*/ 1642960 h 1877219"/>
              <a:gd name="connsiteX113" fmla="*/ 945356 w 1568450"/>
              <a:gd name="connsiteY113" fmla="*/ 1650901 h 1877219"/>
              <a:gd name="connsiteX114" fmla="*/ 957263 w 1568450"/>
              <a:gd name="connsiteY114" fmla="*/ 1662018 h 1877219"/>
              <a:gd name="connsiteX115" fmla="*/ 963613 w 1568450"/>
              <a:gd name="connsiteY115" fmla="*/ 1669165 h 1877219"/>
              <a:gd name="connsiteX116" fmla="*/ 969169 w 1568450"/>
              <a:gd name="connsiteY116" fmla="*/ 1676312 h 1877219"/>
              <a:gd name="connsiteX117" fmla="*/ 975519 w 1568450"/>
              <a:gd name="connsiteY117" fmla="*/ 1684253 h 1877219"/>
              <a:gd name="connsiteX118" fmla="*/ 980281 w 1568450"/>
              <a:gd name="connsiteY118" fmla="*/ 1693782 h 1877219"/>
              <a:gd name="connsiteX119" fmla="*/ 983456 w 1568450"/>
              <a:gd name="connsiteY119" fmla="*/ 1703311 h 1877219"/>
              <a:gd name="connsiteX120" fmla="*/ 987425 w 1568450"/>
              <a:gd name="connsiteY120" fmla="*/ 1715222 h 1877219"/>
              <a:gd name="connsiteX121" fmla="*/ 988219 w 1568450"/>
              <a:gd name="connsiteY121" fmla="*/ 1727133 h 1877219"/>
              <a:gd name="connsiteX122" fmla="*/ 989537 w 1568450"/>
              <a:gd name="connsiteY122" fmla="*/ 1737685 h 1877219"/>
              <a:gd name="connsiteX123" fmla="*/ 988718 w 1568450"/>
              <a:gd name="connsiteY123" fmla="*/ 1745457 h 1877219"/>
              <a:gd name="connsiteX124" fmla="*/ 986336 w 1568450"/>
              <a:gd name="connsiteY124" fmla="*/ 1759744 h 1877219"/>
              <a:gd name="connsiteX125" fmla="*/ 981571 w 1568450"/>
              <a:gd name="connsiteY125" fmla="*/ 1774032 h 1877219"/>
              <a:gd name="connsiteX126" fmla="*/ 976012 w 1568450"/>
              <a:gd name="connsiteY126" fmla="*/ 1787526 h 1877219"/>
              <a:gd name="connsiteX127" fmla="*/ 967276 w 1568450"/>
              <a:gd name="connsiteY127" fmla="*/ 1800226 h 1877219"/>
              <a:gd name="connsiteX128" fmla="*/ 959335 w 1568450"/>
              <a:gd name="connsiteY128" fmla="*/ 1812132 h 1877219"/>
              <a:gd name="connsiteX129" fmla="*/ 948217 w 1568450"/>
              <a:gd name="connsiteY129" fmla="*/ 1824038 h 1877219"/>
              <a:gd name="connsiteX130" fmla="*/ 936304 w 1568450"/>
              <a:gd name="connsiteY130" fmla="*/ 1835151 h 1877219"/>
              <a:gd name="connsiteX131" fmla="*/ 923598 w 1568450"/>
              <a:gd name="connsiteY131" fmla="*/ 1843088 h 1877219"/>
              <a:gd name="connsiteX132" fmla="*/ 909303 w 1568450"/>
              <a:gd name="connsiteY132" fmla="*/ 1852613 h 1877219"/>
              <a:gd name="connsiteX133" fmla="*/ 895008 w 1568450"/>
              <a:gd name="connsiteY133" fmla="*/ 1859757 h 1877219"/>
              <a:gd name="connsiteX134" fmla="*/ 878331 w 1568450"/>
              <a:gd name="connsiteY134" fmla="*/ 1865313 h 1877219"/>
              <a:gd name="connsiteX135" fmla="*/ 861654 w 1568450"/>
              <a:gd name="connsiteY135" fmla="*/ 1870076 h 1877219"/>
              <a:gd name="connsiteX136" fmla="*/ 844183 w 1568450"/>
              <a:gd name="connsiteY136" fmla="*/ 1874044 h 1877219"/>
              <a:gd name="connsiteX137" fmla="*/ 825917 w 1568450"/>
              <a:gd name="connsiteY137" fmla="*/ 1876426 h 1877219"/>
              <a:gd name="connsiteX138" fmla="*/ 808446 w 1568450"/>
              <a:gd name="connsiteY138" fmla="*/ 1877219 h 1877219"/>
              <a:gd name="connsiteX139" fmla="*/ 789386 w 1568450"/>
              <a:gd name="connsiteY139" fmla="*/ 1876426 h 1877219"/>
              <a:gd name="connsiteX140" fmla="*/ 771915 w 1568450"/>
              <a:gd name="connsiteY140" fmla="*/ 1874044 h 1877219"/>
              <a:gd name="connsiteX141" fmla="*/ 753649 w 1568450"/>
              <a:gd name="connsiteY141" fmla="*/ 1870076 h 1877219"/>
              <a:gd name="connsiteX142" fmla="*/ 736972 w 1568450"/>
              <a:gd name="connsiteY142" fmla="*/ 1865313 h 1877219"/>
              <a:gd name="connsiteX143" fmla="*/ 720295 w 1568450"/>
              <a:gd name="connsiteY143" fmla="*/ 1859757 h 1877219"/>
              <a:gd name="connsiteX144" fmla="*/ 706000 w 1568450"/>
              <a:gd name="connsiteY144" fmla="*/ 1852613 h 1877219"/>
              <a:gd name="connsiteX145" fmla="*/ 691706 w 1568450"/>
              <a:gd name="connsiteY145" fmla="*/ 1843088 h 1877219"/>
              <a:gd name="connsiteX146" fmla="*/ 678999 w 1568450"/>
              <a:gd name="connsiteY146" fmla="*/ 1835151 h 1877219"/>
              <a:gd name="connsiteX147" fmla="*/ 667087 w 1568450"/>
              <a:gd name="connsiteY147" fmla="*/ 1824038 h 1877219"/>
              <a:gd name="connsiteX148" fmla="*/ 656763 w 1568450"/>
              <a:gd name="connsiteY148" fmla="*/ 1812132 h 1877219"/>
              <a:gd name="connsiteX149" fmla="*/ 648027 w 1568450"/>
              <a:gd name="connsiteY149" fmla="*/ 1800226 h 1877219"/>
              <a:gd name="connsiteX150" fmla="*/ 640086 w 1568450"/>
              <a:gd name="connsiteY150" fmla="*/ 1787526 h 1877219"/>
              <a:gd name="connsiteX151" fmla="*/ 633733 w 1568450"/>
              <a:gd name="connsiteY151" fmla="*/ 1774032 h 1877219"/>
              <a:gd name="connsiteX152" fmla="*/ 628968 w 1568450"/>
              <a:gd name="connsiteY152" fmla="*/ 1759744 h 1877219"/>
              <a:gd name="connsiteX153" fmla="*/ 626585 w 1568450"/>
              <a:gd name="connsiteY153" fmla="*/ 1745457 h 1877219"/>
              <a:gd name="connsiteX154" fmla="*/ 625917 w 1568450"/>
              <a:gd name="connsiteY154" fmla="*/ 1732768 h 1877219"/>
              <a:gd name="connsiteX155" fmla="*/ 626269 w 1568450"/>
              <a:gd name="connsiteY155" fmla="*/ 1727133 h 1877219"/>
              <a:gd name="connsiteX156" fmla="*/ 627856 w 1568450"/>
              <a:gd name="connsiteY156" fmla="*/ 1715222 h 1877219"/>
              <a:gd name="connsiteX157" fmla="*/ 631031 w 1568450"/>
              <a:gd name="connsiteY157" fmla="*/ 1703311 h 1877219"/>
              <a:gd name="connsiteX158" fmla="*/ 635000 w 1568450"/>
              <a:gd name="connsiteY158" fmla="*/ 1693782 h 1877219"/>
              <a:gd name="connsiteX159" fmla="*/ 640556 w 1568450"/>
              <a:gd name="connsiteY159" fmla="*/ 1684253 h 1877219"/>
              <a:gd name="connsiteX160" fmla="*/ 645319 w 1568450"/>
              <a:gd name="connsiteY160" fmla="*/ 1676312 h 1877219"/>
              <a:gd name="connsiteX161" fmla="*/ 651669 w 1568450"/>
              <a:gd name="connsiteY161" fmla="*/ 1669165 h 1877219"/>
              <a:gd name="connsiteX162" fmla="*/ 657225 w 1568450"/>
              <a:gd name="connsiteY162" fmla="*/ 1662018 h 1877219"/>
              <a:gd name="connsiteX163" fmla="*/ 669131 w 1568450"/>
              <a:gd name="connsiteY163" fmla="*/ 1650901 h 1877219"/>
              <a:gd name="connsiteX164" fmla="*/ 678656 w 1568450"/>
              <a:gd name="connsiteY164" fmla="*/ 1642960 h 1877219"/>
              <a:gd name="connsiteX165" fmla="*/ 688975 w 1568450"/>
              <a:gd name="connsiteY165" fmla="*/ 1636608 h 1877219"/>
              <a:gd name="connsiteX166" fmla="*/ 697706 w 1568450"/>
              <a:gd name="connsiteY166" fmla="*/ 1633431 h 1877219"/>
              <a:gd name="connsiteX167" fmla="*/ 704850 w 1568450"/>
              <a:gd name="connsiteY167" fmla="*/ 1628667 h 1877219"/>
              <a:gd name="connsiteX168" fmla="*/ 710406 w 1568450"/>
              <a:gd name="connsiteY168" fmla="*/ 1622314 h 1877219"/>
              <a:gd name="connsiteX169" fmla="*/ 714375 w 1568450"/>
              <a:gd name="connsiteY169" fmla="*/ 1617550 h 1877219"/>
              <a:gd name="connsiteX170" fmla="*/ 717550 w 1568450"/>
              <a:gd name="connsiteY170" fmla="*/ 1611991 h 1877219"/>
              <a:gd name="connsiteX171" fmla="*/ 719931 w 1568450"/>
              <a:gd name="connsiteY171" fmla="*/ 1607227 h 1877219"/>
              <a:gd name="connsiteX172" fmla="*/ 721519 w 1568450"/>
              <a:gd name="connsiteY172" fmla="*/ 1601668 h 1877219"/>
              <a:gd name="connsiteX173" fmla="*/ 721519 w 1568450"/>
              <a:gd name="connsiteY173" fmla="*/ 1596904 h 1877219"/>
              <a:gd name="connsiteX174" fmla="*/ 721457 w 1568450"/>
              <a:gd name="connsiteY174" fmla="*/ 1596717 h 1877219"/>
              <a:gd name="connsiteX175" fmla="*/ 721883 w 1568450"/>
              <a:gd name="connsiteY175" fmla="*/ 1595438 h 1877219"/>
              <a:gd name="connsiteX176" fmla="*/ 721883 w 1568450"/>
              <a:gd name="connsiteY176" fmla="*/ 1588294 h 1877219"/>
              <a:gd name="connsiteX177" fmla="*/ 720295 w 1568450"/>
              <a:gd name="connsiteY177" fmla="*/ 1581944 h 1877219"/>
              <a:gd name="connsiteX178" fmla="*/ 717119 w 1568450"/>
              <a:gd name="connsiteY178" fmla="*/ 1576388 h 1877219"/>
              <a:gd name="connsiteX179" fmla="*/ 703473 w 1568450"/>
              <a:gd name="connsiteY179" fmla="*/ 1576388 h 1877219"/>
              <a:gd name="connsiteX180" fmla="*/ 703263 w 1568450"/>
              <a:gd name="connsiteY180" fmla="*/ 1576257 h 1877219"/>
              <a:gd name="connsiteX181" fmla="*/ 696119 w 1568450"/>
              <a:gd name="connsiteY181" fmla="*/ 1573875 h 1877219"/>
              <a:gd name="connsiteX182" fmla="*/ 688975 w 1568450"/>
              <a:gd name="connsiteY182" fmla="*/ 1573081 h 1877219"/>
              <a:gd name="connsiteX183" fmla="*/ 679450 w 1568450"/>
              <a:gd name="connsiteY183" fmla="*/ 1573081 h 1877219"/>
              <a:gd name="connsiteX184" fmla="*/ 360363 w 1568450"/>
              <a:gd name="connsiteY184" fmla="*/ 1573081 h 1877219"/>
              <a:gd name="connsiteX185" fmla="*/ 360363 w 1568450"/>
              <a:gd name="connsiteY185" fmla="*/ 1571493 h 1877219"/>
              <a:gd name="connsiteX186" fmla="*/ 0 w 1568450"/>
              <a:gd name="connsiteY186" fmla="*/ 1571493 h 1877219"/>
              <a:gd name="connsiteX187" fmla="*/ 0 w 1568450"/>
              <a:gd name="connsiteY187" fmla="*/ 0 h 187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568450" h="1877219">
                <a:moveTo>
                  <a:pt x="0" y="0"/>
                </a:moveTo>
                <a:lnTo>
                  <a:pt x="1568450" y="0"/>
                </a:lnTo>
                <a:lnTo>
                  <a:pt x="1568450" y="678942"/>
                </a:lnTo>
                <a:lnTo>
                  <a:pt x="1568450" y="688471"/>
                </a:lnTo>
                <a:lnTo>
                  <a:pt x="1566069" y="696412"/>
                </a:lnTo>
                <a:lnTo>
                  <a:pt x="1565275" y="703559"/>
                </a:lnTo>
                <a:lnTo>
                  <a:pt x="1561306" y="708323"/>
                </a:lnTo>
                <a:lnTo>
                  <a:pt x="1558131" y="713088"/>
                </a:lnTo>
                <a:lnTo>
                  <a:pt x="1554163" y="717058"/>
                </a:lnTo>
                <a:lnTo>
                  <a:pt x="1549400" y="719440"/>
                </a:lnTo>
                <a:lnTo>
                  <a:pt x="1545912" y="720022"/>
                </a:lnTo>
                <a:lnTo>
                  <a:pt x="1540131" y="717853"/>
                </a:lnTo>
                <a:lnTo>
                  <a:pt x="1535371" y="714676"/>
                </a:lnTo>
                <a:lnTo>
                  <a:pt x="1529817" y="709912"/>
                </a:lnTo>
                <a:lnTo>
                  <a:pt x="1525056" y="703559"/>
                </a:lnTo>
                <a:lnTo>
                  <a:pt x="1520296" y="696413"/>
                </a:lnTo>
                <a:lnTo>
                  <a:pt x="1515535" y="688472"/>
                </a:lnTo>
                <a:lnTo>
                  <a:pt x="1509188" y="678943"/>
                </a:lnTo>
                <a:lnTo>
                  <a:pt x="1502047" y="668620"/>
                </a:lnTo>
                <a:lnTo>
                  <a:pt x="1491733" y="656708"/>
                </a:lnTo>
                <a:lnTo>
                  <a:pt x="1484592" y="650356"/>
                </a:lnTo>
                <a:lnTo>
                  <a:pt x="1477451" y="644797"/>
                </a:lnTo>
                <a:lnTo>
                  <a:pt x="1468724" y="640032"/>
                </a:lnTo>
                <a:lnTo>
                  <a:pt x="1459203" y="635268"/>
                </a:lnTo>
                <a:lnTo>
                  <a:pt x="1448888" y="630503"/>
                </a:lnTo>
                <a:lnTo>
                  <a:pt x="1438574" y="628121"/>
                </a:lnTo>
                <a:lnTo>
                  <a:pt x="1426673" y="625739"/>
                </a:lnTo>
                <a:lnTo>
                  <a:pt x="1413185" y="624151"/>
                </a:lnTo>
                <a:lnTo>
                  <a:pt x="1406742" y="624830"/>
                </a:lnTo>
                <a:lnTo>
                  <a:pt x="1400969" y="624150"/>
                </a:lnTo>
                <a:lnTo>
                  <a:pt x="1385888" y="625739"/>
                </a:lnTo>
                <a:lnTo>
                  <a:pt x="1371600" y="628121"/>
                </a:lnTo>
                <a:lnTo>
                  <a:pt x="1357313" y="632885"/>
                </a:lnTo>
                <a:lnTo>
                  <a:pt x="1343819" y="638444"/>
                </a:lnTo>
                <a:lnTo>
                  <a:pt x="1331119" y="647179"/>
                </a:lnTo>
                <a:lnTo>
                  <a:pt x="1319213" y="655120"/>
                </a:lnTo>
                <a:lnTo>
                  <a:pt x="1308894" y="666237"/>
                </a:lnTo>
                <a:lnTo>
                  <a:pt x="1297781" y="678148"/>
                </a:lnTo>
                <a:lnTo>
                  <a:pt x="1288256" y="690853"/>
                </a:lnTo>
                <a:lnTo>
                  <a:pt x="1280319" y="705147"/>
                </a:lnTo>
                <a:lnTo>
                  <a:pt x="1273175" y="720235"/>
                </a:lnTo>
                <a:lnTo>
                  <a:pt x="1266031" y="736116"/>
                </a:lnTo>
                <a:lnTo>
                  <a:pt x="1261269" y="752792"/>
                </a:lnTo>
                <a:lnTo>
                  <a:pt x="1257300" y="770262"/>
                </a:lnTo>
                <a:lnTo>
                  <a:pt x="1254919" y="788526"/>
                </a:lnTo>
                <a:lnTo>
                  <a:pt x="1254919" y="806790"/>
                </a:lnTo>
                <a:lnTo>
                  <a:pt x="1254919" y="825054"/>
                </a:lnTo>
                <a:lnTo>
                  <a:pt x="1257300" y="844112"/>
                </a:lnTo>
                <a:lnTo>
                  <a:pt x="1261269" y="860787"/>
                </a:lnTo>
                <a:lnTo>
                  <a:pt x="1266031" y="877463"/>
                </a:lnTo>
                <a:lnTo>
                  <a:pt x="1273175" y="894139"/>
                </a:lnTo>
                <a:lnTo>
                  <a:pt x="1280319" y="909227"/>
                </a:lnTo>
                <a:lnTo>
                  <a:pt x="1288256" y="921932"/>
                </a:lnTo>
                <a:lnTo>
                  <a:pt x="1297781" y="935431"/>
                </a:lnTo>
                <a:lnTo>
                  <a:pt x="1308894" y="947343"/>
                </a:lnTo>
                <a:lnTo>
                  <a:pt x="1319213" y="957666"/>
                </a:lnTo>
                <a:lnTo>
                  <a:pt x="1331119" y="967195"/>
                </a:lnTo>
                <a:lnTo>
                  <a:pt x="1343819" y="974341"/>
                </a:lnTo>
                <a:lnTo>
                  <a:pt x="1357313" y="980694"/>
                </a:lnTo>
                <a:lnTo>
                  <a:pt x="1371600" y="985459"/>
                </a:lnTo>
                <a:lnTo>
                  <a:pt x="1385888" y="987841"/>
                </a:lnTo>
                <a:lnTo>
                  <a:pt x="1400969" y="988635"/>
                </a:lnTo>
                <a:lnTo>
                  <a:pt x="1413166" y="988635"/>
                </a:lnTo>
                <a:lnTo>
                  <a:pt x="1413185" y="988636"/>
                </a:lnTo>
                <a:lnTo>
                  <a:pt x="1426673" y="988636"/>
                </a:lnTo>
                <a:lnTo>
                  <a:pt x="1438574" y="986253"/>
                </a:lnTo>
                <a:lnTo>
                  <a:pt x="1448888" y="983077"/>
                </a:lnTo>
                <a:lnTo>
                  <a:pt x="1459203" y="979107"/>
                </a:lnTo>
                <a:lnTo>
                  <a:pt x="1468724" y="974342"/>
                </a:lnTo>
                <a:lnTo>
                  <a:pt x="1477451" y="968784"/>
                </a:lnTo>
                <a:lnTo>
                  <a:pt x="1484592" y="962431"/>
                </a:lnTo>
                <a:lnTo>
                  <a:pt x="1491733" y="956872"/>
                </a:lnTo>
                <a:lnTo>
                  <a:pt x="1502047" y="944961"/>
                </a:lnTo>
                <a:lnTo>
                  <a:pt x="1509188" y="935432"/>
                </a:lnTo>
                <a:lnTo>
                  <a:pt x="1515535" y="924315"/>
                </a:lnTo>
                <a:lnTo>
                  <a:pt x="1520296" y="917168"/>
                </a:lnTo>
                <a:lnTo>
                  <a:pt x="1525056" y="910815"/>
                </a:lnTo>
                <a:lnTo>
                  <a:pt x="1529817" y="904463"/>
                </a:lnTo>
                <a:lnTo>
                  <a:pt x="1535371" y="899698"/>
                </a:lnTo>
                <a:lnTo>
                  <a:pt x="1540131" y="896522"/>
                </a:lnTo>
                <a:lnTo>
                  <a:pt x="1546479" y="894140"/>
                </a:lnTo>
                <a:lnTo>
                  <a:pt x="1547940" y="893652"/>
                </a:lnTo>
                <a:lnTo>
                  <a:pt x="1549400" y="894139"/>
                </a:lnTo>
                <a:lnTo>
                  <a:pt x="1554163" y="896521"/>
                </a:lnTo>
                <a:lnTo>
                  <a:pt x="1558131" y="899698"/>
                </a:lnTo>
                <a:lnTo>
                  <a:pt x="1561306" y="904462"/>
                </a:lnTo>
                <a:lnTo>
                  <a:pt x="1565275" y="910815"/>
                </a:lnTo>
                <a:lnTo>
                  <a:pt x="1566069" y="917167"/>
                </a:lnTo>
                <a:lnTo>
                  <a:pt x="1568450" y="925902"/>
                </a:lnTo>
                <a:lnTo>
                  <a:pt x="1568450" y="933843"/>
                </a:lnTo>
                <a:lnTo>
                  <a:pt x="1568450" y="1571493"/>
                </a:lnTo>
                <a:lnTo>
                  <a:pt x="1134269" y="1571493"/>
                </a:lnTo>
                <a:lnTo>
                  <a:pt x="1134269" y="1573081"/>
                </a:lnTo>
                <a:lnTo>
                  <a:pt x="935038" y="1573081"/>
                </a:lnTo>
                <a:lnTo>
                  <a:pt x="925513" y="1573081"/>
                </a:lnTo>
                <a:lnTo>
                  <a:pt x="918369" y="1573875"/>
                </a:lnTo>
                <a:lnTo>
                  <a:pt x="911225" y="1576257"/>
                </a:lnTo>
                <a:lnTo>
                  <a:pt x="911016" y="1576388"/>
                </a:lnTo>
                <a:lnTo>
                  <a:pt x="898185" y="1576388"/>
                </a:lnTo>
                <a:lnTo>
                  <a:pt x="895008" y="1581944"/>
                </a:lnTo>
                <a:lnTo>
                  <a:pt x="893420" y="1588294"/>
                </a:lnTo>
                <a:lnTo>
                  <a:pt x="893420" y="1595438"/>
                </a:lnTo>
                <a:lnTo>
                  <a:pt x="893439" y="1595494"/>
                </a:lnTo>
                <a:lnTo>
                  <a:pt x="892969" y="1596904"/>
                </a:lnTo>
                <a:lnTo>
                  <a:pt x="892969" y="1601668"/>
                </a:lnTo>
                <a:lnTo>
                  <a:pt x="894556" y="1607227"/>
                </a:lnTo>
                <a:lnTo>
                  <a:pt x="896938" y="1611991"/>
                </a:lnTo>
                <a:lnTo>
                  <a:pt x="900113" y="1617550"/>
                </a:lnTo>
                <a:lnTo>
                  <a:pt x="904081" y="1622314"/>
                </a:lnTo>
                <a:lnTo>
                  <a:pt x="909638" y="1628667"/>
                </a:lnTo>
                <a:lnTo>
                  <a:pt x="916781" y="1633431"/>
                </a:lnTo>
                <a:lnTo>
                  <a:pt x="925513" y="1636608"/>
                </a:lnTo>
                <a:lnTo>
                  <a:pt x="935831" y="1642960"/>
                </a:lnTo>
                <a:lnTo>
                  <a:pt x="945356" y="1650901"/>
                </a:lnTo>
                <a:lnTo>
                  <a:pt x="957263" y="1662018"/>
                </a:lnTo>
                <a:lnTo>
                  <a:pt x="963613" y="1669165"/>
                </a:lnTo>
                <a:lnTo>
                  <a:pt x="969169" y="1676312"/>
                </a:lnTo>
                <a:lnTo>
                  <a:pt x="975519" y="1684253"/>
                </a:lnTo>
                <a:lnTo>
                  <a:pt x="980281" y="1693782"/>
                </a:lnTo>
                <a:lnTo>
                  <a:pt x="983456" y="1703311"/>
                </a:lnTo>
                <a:lnTo>
                  <a:pt x="987425" y="1715222"/>
                </a:lnTo>
                <a:lnTo>
                  <a:pt x="988219" y="1727133"/>
                </a:lnTo>
                <a:lnTo>
                  <a:pt x="989537" y="1737685"/>
                </a:lnTo>
                <a:lnTo>
                  <a:pt x="988718" y="1745457"/>
                </a:lnTo>
                <a:lnTo>
                  <a:pt x="986336" y="1759744"/>
                </a:lnTo>
                <a:lnTo>
                  <a:pt x="981571" y="1774032"/>
                </a:lnTo>
                <a:lnTo>
                  <a:pt x="976012" y="1787526"/>
                </a:lnTo>
                <a:lnTo>
                  <a:pt x="967276" y="1800226"/>
                </a:lnTo>
                <a:lnTo>
                  <a:pt x="959335" y="1812132"/>
                </a:lnTo>
                <a:lnTo>
                  <a:pt x="948217" y="1824038"/>
                </a:lnTo>
                <a:lnTo>
                  <a:pt x="936304" y="1835151"/>
                </a:lnTo>
                <a:lnTo>
                  <a:pt x="923598" y="1843088"/>
                </a:lnTo>
                <a:lnTo>
                  <a:pt x="909303" y="1852613"/>
                </a:lnTo>
                <a:lnTo>
                  <a:pt x="895008" y="1859757"/>
                </a:lnTo>
                <a:lnTo>
                  <a:pt x="878331" y="1865313"/>
                </a:lnTo>
                <a:lnTo>
                  <a:pt x="861654" y="1870076"/>
                </a:lnTo>
                <a:lnTo>
                  <a:pt x="844183" y="1874044"/>
                </a:lnTo>
                <a:lnTo>
                  <a:pt x="825917" y="1876426"/>
                </a:lnTo>
                <a:lnTo>
                  <a:pt x="808446" y="1877219"/>
                </a:lnTo>
                <a:lnTo>
                  <a:pt x="789386" y="1876426"/>
                </a:lnTo>
                <a:lnTo>
                  <a:pt x="771915" y="1874044"/>
                </a:lnTo>
                <a:lnTo>
                  <a:pt x="753649" y="1870076"/>
                </a:lnTo>
                <a:lnTo>
                  <a:pt x="736972" y="1865313"/>
                </a:lnTo>
                <a:lnTo>
                  <a:pt x="720295" y="1859757"/>
                </a:lnTo>
                <a:lnTo>
                  <a:pt x="706000" y="1852613"/>
                </a:lnTo>
                <a:lnTo>
                  <a:pt x="691706" y="1843088"/>
                </a:lnTo>
                <a:lnTo>
                  <a:pt x="678999" y="1835151"/>
                </a:lnTo>
                <a:lnTo>
                  <a:pt x="667087" y="1824038"/>
                </a:lnTo>
                <a:lnTo>
                  <a:pt x="656763" y="1812132"/>
                </a:lnTo>
                <a:lnTo>
                  <a:pt x="648027" y="1800226"/>
                </a:lnTo>
                <a:lnTo>
                  <a:pt x="640086" y="1787526"/>
                </a:lnTo>
                <a:lnTo>
                  <a:pt x="633733" y="1774032"/>
                </a:lnTo>
                <a:lnTo>
                  <a:pt x="628968" y="1759744"/>
                </a:lnTo>
                <a:lnTo>
                  <a:pt x="626585" y="1745457"/>
                </a:lnTo>
                <a:lnTo>
                  <a:pt x="625917" y="1732768"/>
                </a:lnTo>
                <a:lnTo>
                  <a:pt x="626269" y="1727133"/>
                </a:lnTo>
                <a:lnTo>
                  <a:pt x="627856" y="1715222"/>
                </a:lnTo>
                <a:lnTo>
                  <a:pt x="631031" y="1703311"/>
                </a:lnTo>
                <a:lnTo>
                  <a:pt x="635000" y="1693782"/>
                </a:lnTo>
                <a:lnTo>
                  <a:pt x="640556" y="1684253"/>
                </a:lnTo>
                <a:lnTo>
                  <a:pt x="645319" y="1676312"/>
                </a:lnTo>
                <a:lnTo>
                  <a:pt x="651669" y="1669165"/>
                </a:lnTo>
                <a:lnTo>
                  <a:pt x="657225" y="1662018"/>
                </a:lnTo>
                <a:lnTo>
                  <a:pt x="669131" y="1650901"/>
                </a:lnTo>
                <a:lnTo>
                  <a:pt x="678656" y="1642960"/>
                </a:lnTo>
                <a:lnTo>
                  <a:pt x="688975" y="1636608"/>
                </a:lnTo>
                <a:lnTo>
                  <a:pt x="697706" y="1633431"/>
                </a:lnTo>
                <a:lnTo>
                  <a:pt x="704850" y="1628667"/>
                </a:lnTo>
                <a:lnTo>
                  <a:pt x="710406" y="1622314"/>
                </a:lnTo>
                <a:lnTo>
                  <a:pt x="714375" y="1617550"/>
                </a:lnTo>
                <a:lnTo>
                  <a:pt x="717550" y="1611991"/>
                </a:lnTo>
                <a:lnTo>
                  <a:pt x="719931" y="1607227"/>
                </a:lnTo>
                <a:lnTo>
                  <a:pt x="721519" y="1601668"/>
                </a:lnTo>
                <a:lnTo>
                  <a:pt x="721519" y="1596904"/>
                </a:lnTo>
                <a:lnTo>
                  <a:pt x="721457" y="1596717"/>
                </a:lnTo>
                <a:lnTo>
                  <a:pt x="721883" y="1595438"/>
                </a:lnTo>
                <a:lnTo>
                  <a:pt x="721883" y="1588294"/>
                </a:lnTo>
                <a:lnTo>
                  <a:pt x="720295" y="1581944"/>
                </a:lnTo>
                <a:lnTo>
                  <a:pt x="717119" y="1576388"/>
                </a:lnTo>
                <a:lnTo>
                  <a:pt x="703473" y="1576388"/>
                </a:lnTo>
                <a:lnTo>
                  <a:pt x="703263" y="1576257"/>
                </a:lnTo>
                <a:lnTo>
                  <a:pt x="696119" y="1573875"/>
                </a:lnTo>
                <a:lnTo>
                  <a:pt x="688975" y="1573081"/>
                </a:lnTo>
                <a:lnTo>
                  <a:pt x="679450" y="1573081"/>
                </a:lnTo>
                <a:lnTo>
                  <a:pt x="360363" y="1573081"/>
                </a:lnTo>
                <a:lnTo>
                  <a:pt x="360363" y="1571493"/>
                </a:lnTo>
                <a:lnTo>
                  <a:pt x="0" y="157149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5686" y="1797051"/>
            <a:ext cx="1885950" cy="1882775"/>
          </a:xfrm>
          <a:custGeom>
            <a:avLst/>
            <a:gdLst>
              <a:gd name="connsiteX0" fmla="*/ 313399 w 1885950"/>
              <a:gd name="connsiteY0" fmla="*/ 0 h 1882775"/>
              <a:gd name="connsiteX1" fmla="*/ 1885950 w 1885950"/>
              <a:gd name="connsiteY1" fmla="*/ 0 h 1882775"/>
              <a:gd name="connsiteX2" fmla="*/ 1885950 w 1885950"/>
              <a:gd name="connsiteY2" fmla="*/ 710706 h 1882775"/>
              <a:gd name="connsiteX3" fmla="*/ 1880396 w 1885950"/>
              <a:gd name="connsiteY3" fmla="*/ 717059 h 1882775"/>
              <a:gd name="connsiteX4" fmla="*/ 1874049 w 1885950"/>
              <a:gd name="connsiteY4" fmla="*/ 720235 h 1882775"/>
              <a:gd name="connsiteX5" fmla="*/ 1868553 w 1885950"/>
              <a:gd name="connsiteY5" fmla="*/ 721457 h 1882775"/>
              <a:gd name="connsiteX6" fmla="*/ 1865562 w 1885950"/>
              <a:gd name="connsiteY6" fmla="*/ 720335 h 1882775"/>
              <a:gd name="connsiteX7" fmla="*/ 1860802 w 1885950"/>
              <a:gd name="connsiteY7" fmla="*/ 717158 h 1882775"/>
              <a:gd name="connsiteX8" fmla="*/ 1855248 w 1885950"/>
              <a:gd name="connsiteY8" fmla="*/ 712394 h 1882775"/>
              <a:gd name="connsiteX9" fmla="*/ 1850487 w 1885950"/>
              <a:gd name="connsiteY9" fmla="*/ 706041 h 1882775"/>
              <a:gd name="connsiteX10" fmla="*/ 1845727 w 1885950"/>
              <a:gd name="connsiteY10" fmla="*/ 698895 h 1882775"/>
              <a:gd name="connsiteX11" fmla="*/ 1840966 w 1885950"/>
              <a:gd name="connsiteY11" fmla="*/ 690954 h 1882775"/>
              <a:gd name="connsiteX12" fmla="*/ 1834619 w 1885950"/>
              <a:gd name="connsiteY12" fmla="*/ 681425 h 1882775"/>
              <a:gd name="connsiteX13" fmla="*/ 1827478 w 1885950"/>
              <a:gd name="connsiteY13" fmla="*/ 671102 h 1882775"/>
              <a:gd name="connsiteX14" fmla="*/ 1817164 w 1885950"/>
              <a:gd name="connsiteY14" fmla="*/ 659190 h 1882775"/>
              <a:gd name="connsiteX15" fmla="*/ 1810023 w 1885950"/>
              <a:gd name="connsiteY15" fmla="*/ 652838 h 1882775"/>
              <a:gd name="connsiteX16" fmla="*/ 1802883 w 1885950"/>
              <a:gd name="connsiteY16" fmla="*/ 647279 h 1882775"/>
              <a:gd name="connsiteX17" fmla="*/ 1794155 w 1885950"/>
              <a:gd name="connsiteY17" fmla="*/ 642514 h 1882775"/>
              <a:gd name="connsiteX18" fmla="*/ 1784634 w 1885950"/>
              <a:gd name="connsiteY18" fmla="*/ 637750 h 1882775"/>
              <a:gd name="connsiteX19" fmla="*/ 1774320 w 1885950"/>
              <a:gd name="connsiteY19" fmla="*/ 632985 h 1882775"/>
              <a:gd name="connsiteX20" fmla="*/ 1764005 w 1885950"/>
              <a:gd name="connsiteY20" fmla="*/ 630603 h 1882775"/>
              <a:gd name="connsiteX21" fmla="*/ 1752466 w 1885950"/>
              <a:gd name="connsiteY21" fmla="*/ 628294 h 1882775"/>
              <a:gd name="connsiteX22" fmla="*/ 1751863 w 1885950"/>
              <a:gd name="connsiteY22" fmla="*/ 628121 h 1882775"/>
              <a:gd name="connsiteX23" fmla="*/ 1739962 w 1885950"/>
              <a:gd name="connsiteY23" fmla="*/ 625739 h 1882775"/>
              <a:gd name="connsiteX24" fmla="*/ 1727267 w 1885950"/>
              <a:gd name="connsiteY24" fmla="*/ 625739 h 1882775"/>
              <a:gd name="connsiteX25" fmla="*/ 1711399 w 1885950"/>
              <a:gd name="connsiteY25" fmla="*/ 625739 h 1882775"/>
              <a:gd name="connsiteX26" fmla="*/ 1697117 w 1885950"/>
              <a:gd name="connsiteY26" fmla="*/ 628915 h 1882775"/>
              <a:gd name="connsiteX27" fmla="*/ 1682836 w 1885950"/>
              <a:gd name="connsiteY27" fmla="*/ 632886 h 1882775"/>
              <a:gd name="connsiteX28" fmla="*/ 1670141 w 1885950"/>
              <a:gd name="connsiteY28" fmla="*/ 640032 h 1882775"/>
              <a:gd name="connsiteX29" fmla="*/ 1657446 w 1885950"/>
              <a:gd name="connsiteY29" fmla="*/ 647179 h 1882775"/>
              <a:gd name="connsiteX30" fmla="*/ 1645545 w 1885950"/>
              <a:gd name="connsiteY30" fmla="*/ 656708 h 1882775"/>
              <a:gd name="connsiteX31" fmla="*/ 1634437 w 1885950"/>
              <a:gd name="connsiteY31" fmla="*/ 667031 h 1882775"/>
              <a:gd name="connsiteX32" fmla="*/ 1624123 w 1885950"/>
              <a:gd name="connsiteY32" fmla="*/ 678943 h 1882775"/>
              <a:gd name="connsiteX33" fmla="*/ 1614602 w 1885950"/>
              <a:gd name="connsiteY33" fmla="*/ 690854 h 1882775"/>
              <a:gd name="connsiteX34" fmla="*/ 1605874 w 1885950"/>
              <a:gd name="connsiteY34" fmla="*/ 705147 h 1882775"/>
              <a:gd name="connsiteX35" fmla="*/ 1598734 w 1885950"/>
              <a:gd name="connsiteY35" fmla="*/ 720235 h 1882775"/>
              <a:gd name="connsiteX36" fmla="*/ 1591593 w 1885950"/>
              <a:gd name="connsiteY36" fmla="*/ 736117 h 1882775"/>
              <a:gd name="connsiteX37" fmla="*/ 1586832 w 1885950"/>
              <a:gd name="connsiteY37" fmla="*/ 752793 h 1882775"/>
              <a:gd name="connsiteX38" fmla="*/ 1583659 w 1885950"/>
              <a:gd name="connsiteY38" fmla="*/ 770262 h 1882775"/>
              <a:gd name="connsiteX39" fmla="*/ 1581278 w 1885950"/>
              <a:gd name="connsiteY39" fmla="*/ 788526 h 1882775"/>
              <a:gd name="connsiteX40" fmla="*/ 1581278 w 1885950"/>
              <a:gd name="connsiteY40" fmla="*/ 806790 h 1882775"/>
              <a:gd name="connsiteX41" fmla="*/ 1581278 w 1885950"/>
              <a:gd name="connsiteY41" fmla="*/ 825848 h 1882775"/>
              <a:gd name="connsiteX42" fmla="*/ 1583659 w 1885950"/>
              <a:gd name="connsiteY42" fmla="*/ 844112 h 1882775"/>
              <a:gd name="connsiteX43" fmla="*/ 1586832 w 1885950"/>
              <a:gd name="connsiteY43" fmla="*/ 861582 h 1882775"/>
              <a:gd name="connsiteX44" fmla="*/ 1591593 w 1885950"/>
              <a:gd name="connsiteY44" fmla="*/ 878258 h 1882775"/>
              <a:gd name="connsiteX45" fmla="*/ 1598734 w 1885950"/>
              <a:gd name="connsiteY45" fmla="*/ 894140 h 1882775"/>
              <a:gd name="connsiteX46" fmla="*/ 1605874 w 1885950"/>
              <a:gd name="connsiteY46" fmla="*/ 909227 h 1882775"/>
              <a:gd name="connsiteX47" fmla="*/ 1614602 w 1885950"/>
              <a:gd name="connsiteY47" fmla="*/ 923521 h 1882775"/>
              <a:gd name="connsiteX48" fmla="*/ 1624123 w 1885950"/>
              <a:gd name="connsiteY48" fmla="*/ 936226 h 1882775"/>
              <a:gd name="connsiteX49" fmla="*/ 1634437 w 1885950"/>
              <a:gd name="connsiteY49" fmla="*/ 947343 h 1882775"/>
              <a:gd name="connsiteX50" fmla="*/ 1645545 w 1885950"/>
              <a:gd name="connsiteY50" fmla="*/ 957666 h 1882775"/>
              <a:gd name="connsiteX51" fmla="*/ 1657446 w 1885950"/>
              <a:gd name="connsiteY51" fmla="*/ 967195 h 1882775"/>
              <a:gd name="connsiteX52" fmla="*/ 1670141 w 1885950"/>
              <a:gd name="connsiteY52" fmla="*/ 974342 h 1882775"/>
              <a:gd name="connsiteX53" fmla="*/ 1682836 w 1885950"/>
              <a:gd name="connsiteY53" fmla="*/ 981489 h 1882775"/>
              <a:gd name="connsiteX54" fmla="*/ 1697117 w 1885950"/>
              <a:gd name="connsiteY54" fmla="*/ 985459 h 1882775"/>
              <a:gd name="connsiteX55" fmla="*/ 1711399 w 1885950"/>
              <a:gd name="connsiteY55" fmla="*/ 988636 h 1882775"/>
              <a:gd name="connsiteX56" fmla="*/ 1713425 w 1885950"/>
              <a:gd name="connsiteY56" fmla="*/ 988636 h 1882775"/>
              <a:gd name="connsiteX57" fmla="*/ 1723541 w 1885950"/>
              <a:gd name="connsiteY57" fmla="*/ 990324 h 1882775"/>
              <a:gd name="connsiteX58" fmla="*/ 1738616 w 1885950"/>
              <a:gd name="connsiteY58" fmla="*/ 991118 h 1882775"/>
              <a:gd name="connsiteX59" fmla="*/ 1752104 w 1885950"/>
              <a:gd name="connsiteY59" fmla="*/ 991118 h 1882775"/>
              <a:gd name="connsiteX60" fmla="*/ 1764005 w 1885950"/>
              <a:gd name="connsiteY60" fmla="*/ 988735 h 1882775"/>
              <a:gd name="connsiteX61" fmla="*/ 1774320 w 1885950"/>
              <a:gd name="connsiteY61" fmla="*/ 985559 h 1882775"/>
              <a:gd name="connsiteX62" fmla="*/ 1784634 w 1885950"/>
              <a:gd name="connsiteY62" fmla="*/ 981589 h 1882775"/>
              <a:gd name="connsiteX63" fmla="*/ 1794155 w 1885950"/>
              <a:gd name="connsiteY63" fmla="*/ 976824 h 1882775"/>
              <a:gd name="connsiteX64" fmla="*/ 1802883 w 1885950"/>
              <a:gd name="connsiteY64" fmla="*/ 971266 h 1882775"/>
              <a:gd name="connsiteX65" fmla="*/ 1810023 w 1885950"/>
              <a:gd name="connsiteY65" fmla="*/ 964913 h 1882775"/>
              <a:gd name="connsiteX66" fmla="*/ 1817164 w 1885950"/>
              <a:gd name="connsiteY66" fmla="*/ 959354 h 1882775"/>
              <a:gd name="connsiteX67" fmla="*/ 1827478 w 1885950"/>
              <a:gd name="connsiteY67" fmla="*/ 947443 h 1882775"/>
              <a:gd name="connsiteX68" fmla="*/ 1834619 w 1885950"/>
              <a:gd name="connsiteY68" fmla="*/ 937914 h 1882775"/>
              <a:gd name="connsiteX69" fmla="*/ 1840966 w 1885950"/>
              <a:gd name="connsiteY69" fmla="*/ 926797 h 1882775"/>
              <a:gd name="connsiteX70" fmla="*/ 1845727 w 1885950"/>
              <a:gd name="connsiteY70" fmla="*/ 919650 h 1882775"/>
              <a:gd name="connsiteX71" fmla="*/ 1850487 w 1885950"/>
              <a:gd name="connsiteY71" fmla="*/ 913297 h 1882775"/>
              <a:gd name="connsiteX72" fmla="*/ 1855248 w 1885950"/>
              <a:gd name="connsiteY72" fmla="*/ 906945 h 1882775"/>
              <a:gd name="connsiteX73" fmla="*/ 1860802 w 1885950"/>
              <a:gd name="connsiteY73" fmla="*/ 902180 h 1882775"/>
              <a:gd name="connsiteX74" fmla="*/ 1865562 w 1885950"/>
              <a:gd name="connsiteY74" fmla="*/ 899004 h 1882775"/>
              <a:gd name="connsiteX75" fmla="*/ 1871910 w 1885950"/>
              <a:gd name="connsiteY75" fmla="*/ 896622 h 1882775"/>
              <a:gd name="connsiteX76" fmla="*/ 1876169 w 1885950"/>
              <a:gd name="connsiteY76" fmla="*/ 895201 h 1882775"/>
              <a:gd name="connsiteX77" fmla="*/ 1880396 w 1885950"/>
              <a:gd name="connsiteY77" fmla="*/ 897316 h 1882775"/>
              <a:gd name="connsiteX78" fmla="*/ 1885950 w 1885950"/>
              <a:gd name="connsiteY78" fmla="*/ 903669 h 1882775"/>
              <a:gd name="connsiteX79" fmla="*/ 1885950 w 1885950"/>
              <a:gd name="connsiteY79" fmla="*/ 1568450 h 1882775"/>
              <a:gd name="connsiteX80" fmla="*/ 1251195 w 1885950"/>
              <a:gd name="connsiteY80" fmla="*/ 1568450 h 1882775"/>
              <a:gd name="connsiteX81" fmla="*/ 1243257 w 1885950"/>
              <a:gd name="connsiteY81" fmla="*/ 1569112 h 1882775"/>
              <a:gd name="connsiteX82" fmla="*/ 1240903 w 1885950"/>
              <a:gd name="connsiteY82" fmla="*/ 1569112 h 1882775"/>
              <a:gd name="connsiteX83" fmla="*/ 1232175 w 1885950"/>
              <a:gd name="connsiteY83" fmla="*/ 1570700 h 1882775"/>
              <a:gd name="connsiteX84" fmla="*/ 1225035 w 1885950"/>
              <a:gd name="connsiteY84" fmla="*/ 1573082 h 1882775"/>
              <a:gd name="connsiteX85" fmla="*/ 1219481 w 1885950"/>
              <a:gd name="connsiteY85" fmla="*/ 1576258 h 1882775"/>
              <a:gd name="connsiteX86" fmla="*/ 1217218 w 1885950"/>
              <a:gd name="connsiteY86" fmla="*/ 1578145 h 1882775"/>
              <a:gd name="connsiteX87" fmla="*/ 1216283 w 1885950"/>
              <a:gd name="connsiteY87" fmla="*/ 1578769 h 1882775"/>
              <a:gd name="connsiteX88" fmla="*/ 1215908 w 1885950"/>
              <a:gd name="connsiteY88" fmla="*/ 1579239 h 1882775"/>
              <a:gd name="connsiteX89" fmla="*/ 1214720 w 1885950"/>
              <a:gd name="connsiteY89" fmla="*/ 1580229 h 1882775"/>
              <a:gd name="connsiteX90" fmla="*/ 1210753 w 1885950"/>
              <a:gd name="connsiteY90" fmla="*/ 1583405 h 1882775"/>
              <a:gd name="connsiteX91" fmla="*/ 1208373 w 1885950"/>
              <a:gd name="connsiteY91" fmla="*/ 1588170 h 1882775"/>
              <a:gd name="connsiteX92" fmla="*/ 1207579 w 1885950"/>
              <a:gd name="connsiteY92" fmla="*/ 1592934 h 1882775"/>
              <a:gd name="connsiteX93" fmla="*/ 1207579 w 1885950"/>
              <a:gd name="connsiteY93" fmla="*/ 1597699 h 1882775"/>
              <a:gd name="connsiteX94" fmla="*/ 1208373 w 1885950"/>
              <a:gd name="connsiteY94" fmla="*/ 1604051 h 1882775"/>
              <a:gd name="connsiteX95" fmla="*/ 1210753 w 1885950"/>
              <a:gd name="connsiteY95" fmla="*/ 1608816 h 1882775"/>
              <a:gd name="connsiteX96" fmla="*/ 1214720 w 1885950"/>
              <a:gd name="connsiteY96" fmla="*/ 1614375 h 1882775"/>
              <a:gd name="connsiteX97" fmla="*/ 1219481 w 1885950"/>
              <a:gd name="connsiteY97" fmla="*/ 1619139 h 1882775"/>
              <a:gd name="connsiteX98" fmla="*/ 1225035 w 1885950"/>
              <a:gd name="connsiteY98" fmla="*/ 1624698 h 1882775"/>
              <a:gd name="connsiteX99" fmla="*/ 1232175 w 1885950"/>
              <a:gd name="connsiteY99" fmla="*/ 1629462 h 1882775"/>
              <a:gd name="connsiteX100" fmla="*/ 1240903 w 1885950"/>
              <a:gd name="connsiteY100" fmla="*/ 1633433 h 1882775"/>
              <a:gd name="connsiteX101" fmla="*/ 1250424 w 1885950"/>
              <a:gd name="connsiteY101" fmla="*/ 1638991 h 1882775"/>
              <a:gd name="connsiteX102" fmla="*/ 1260738 w 1885950"/>
              <a:gd name="connsiteY102" fmla="*/ 1647726 h 1882775"/>
              <a:gd name="connsiteX103" fmla="*/ 1272640 w 1885950"/>
              <a:gd name="connsiteY103" fmla="*/ 1658049 h 1882775"/>
              <a:gd name="connsiteX104" fmla="*/ 1278987 w 1885950"/>
              <a:gd name="connsiteY104" fmla="*/ 1665196 h 1882775"/>
              <a:gd name="connsiteX105" fmla="*/ 1284541 w 1885950"/>
              <a:gd name="connsiteY105" fmla="*/ 1672343 h 1882775"/>
              <a:gd name="connsiteX106" fmla="*/ 1289301 w 1885950"/>
              <a:gd name="connsiteY106" fmla="*/ 1681078 h 1882775"/>
              <a:gd name="connsiteX107" fmla="*/ 1294062 w 1885950"/>
              <a:gd name="connsiteY107" fmla="*/ 1690607 h 1882775"/>
              <a:gd name="connsiteX108" fmla="*/ 1298822 w 1885950"/>
              <a:gd name="connsiteY108" fmla="*/ 1700136 h 1882775"/>
              <a:gd name="connsiteX109" fmla="*/ 1301203 w 1885950"/>
              <a:gd name="connsiteY109" fmla="*/ 1712047 h 1882775"/>
              <a:gd name="connsiteX110" fmla="*/ 1303583 w 1885950"/>
              <a:gd name="connsiteY110" fmla="*/ 1723958 h 1882775"/>
              <a:gd name="connsiteX111" fmla="*/ 1305170 w 1885950"/>
              <a:gd name="connsiteY111" fmla="*/ 1736664 h 1882775"/>
              <a:gd name="connsiteX112" fmla="*/ 1303583 w 1885950"/>
              <a:gd name="connsiteY112" fmla="*/ 1751751 h 1882775"/>
              <a:gd name="connsiteX113" fmla="*/ 1300409 w 1885950"/>
              <a:gd name="connsiteY113" fmla="*/ 1766045 h 1882775"/>
              <a:gd name="connsiteX114" fmla="*/ 1296442 w 1885950"/>
              <a:gd name="connsiteY114" fmla="*/ 1780338 h 1882775"/>
              <a:gd name="connsiteX115" fmla="*/ 1289301 w 1885950"/>
              <a:gd name="connsiteY115" fmla="*/ 1793838 h 1882775"/>
              <a:gd name="connsiteX116" fmla="*/ 1282161 w 1885950"/>
              <a:gd name="connsiteY116" fmla="*/ 1806543 h 1882775"/>
              <a:gd name="connsiteX117" fmla="*/ 1272640 w 1885950"/>
              <a:gd name="connsiteY117" fmla="*/ 1818454 h 1882775"/>
              <a:gd name="connsiteX118" fmla="*/ 1262325 w 1885950"/>
              <a:gd name="connsiteY118" fmla="*/ 1829572 h 1882775"/>
              <a:gd name="connsiteX119" fmla="*/ 1256344 w 1885950"/>
              <a:gd name="connsiteY119" fmla="*/ 1835130 h 1882775"/>
              <a:gd name="connsiteX120" fmla="*/ 1251989 w 1885950"/>
              <a:gd name="connsiteY120" fmla="*/ 1838325 h 1882775"/>
              <a:gd name="connsiteX121" fmla="*/ 1239293 w 1885950"/>
              <a:gd name="connsiteY121" fmla="*/ 1847850 h 1882775"/>
              <a:gd name="connsiteX122" fmla="*/ 1225011 w 1885950"/>
              <a:gd name="connsiteY122" fmla="*/ 1856581 h 1882775"/>
              <a:gd name="connsiteX123" fmla="*/ 1216255 w 1885950"/>
              <a:gd name="connsiteY123" fmla="*/ 1860961 h 1882775"/>
              <a:gd name="connsiteX124" fmla="*/ 1208373 w 1885950"/>
              <a:gd name="connsiteY124" fmla="*/ 1864511 h 1882775"/>
              <a:gd name="connsiteX125" fmla="*/ 1202099 w 1885950"/>
              <a:gd name="connsiteY125" fmla="*/ 1867486 h 1882775"/>
              <a:gd name="connsiteX126" fmla="*/ 1194066 w 1885950"/>
              <a:gd name="connsiteY126" fmla="*/ 1870869 h 1882775"/>
              <a:gd name="connsiteX127" fmla="*/ 1177403 w 1885950"/>
              <a:gd name="connsiteY127" fmla="*/ 1875631 h 1882775"/>
              <a:gd name="connsiteX128" fmla="*/ 1159947 w 1885950"/>
              <a:gd name="connsiteY128" fmla="*/ 1878806 h 1882775"/>
              <a:gd name="connsiteX129" fmla="*/ 1141697 w 1885950"/>
              <a:gd name="connsiteY129" fmla="*/ 1881188 h 1882775"/>
              <a:gd name="connsiteX130" fmla="*/ 1122654 w 1885950"/>
              <a:gd name="connsiteY130" fmla="*/ 1882775 h 1882775"/>
              <a:gd name="connsiteX131" fmla="*/ 1105198 w 1885950"/>
              <a:gd name="connsiteY131" fmla="*/ 1881188 h 1882775"/>
              <a:gd name="connsiteX132" fmla="*/ 1086155 w 1885950"/>
              <a:gd name="connsiteY132" fmla="*/ 1878806 h 1882775"/>
              <a:gd name="connsiteX133" fmla="*/ 1069492 w 1885950"/>
              <a:gd name="connsiteY133" fmla="*/ 1875631 h 1882775"/>
              <a:gd name="connsiteX134" fmla="*/ 1052829 w 1885950"/>
              <a:gd name="connsiteY134" fmla="*/ 1870869 h 1882775"/>
              <a:gd name="connsiteX135" fmla="*/ 1036166 w 1885950"/>
              <a:gd name="connsiteY135" fmla="*/ 1864519 h 1882775"/>
              <a:gd name="connsiteX136" fmla="*/ 1021091 w 1885950"/>
              <a:gd name="connsiteY136" fmla="*/ 1856581 h 1882775"/>
              <a:gd name="connsiteX137" fmla="*/ 1007602 w 1885950"/>
              <a:gd name="connsiteY137" fmla="*/ 1847850 h 1882775"/>
              <a:gd name="connsiteX138" fmla="*/ 994906 w 1885950"/>
              <a:gd name="connsiteY138" fmla="*/ 1838325 h 1882775"/>
              <a:gd name="connsiteX139" fmla="*/ 983004 w 1885950"/>
              <a:gd name="connsiteY139" fmla="*/ 1829594 h 1882775"/>
              <a:gd name="connsiteX140" fmla="*/ 972689 w 1885950"/>
              <a:gd name="connsiteY140" fmla="*/ 1817688 h 1882775"/>
              <a:gd name="connsiteX141" fmla="*/ 963168 w 1885950"/>
              <a:gd name="connsiteY141" fmla="*/ 1805781 h 1882775"/>
              <a:gd name="connsiteX142" fmla="*/ 956027 w 1885950"/>
              <a:gd name="connsiteY142" fmla="*/ 1792288 h 1882775"/>
              <a:gd name="connsiteX143" fmla="*/ 949679 w 1885950"/>
              <a:gd name="connsiteY143" fmla="*/ 1779588 h 1882775"/>
              <a:gd name="connsiteX144" fmla="*/ 944918 w 1885950"/>
              <a:gd name="connsiteY144" fmla="*/ 1765300 h 1882775"/>
              <a:gd name="connsiteX145" fmla="*/ 942538 w 1885950"/>
              <a:gd name="connsiteY145" fmla="*/ 1751013 h 1882775"/>
              <a:gd name="connsiteX146" fmla="*/ 941744 w 1885950"/>
              <a:gd name="connsiteY146" fmla="*/ 1735138 h 1882775"/>
              <a:gd name="connsiteX147" fmla="*/ 941744 w 1885950"/>
              <a:gd name="connsiteY147" fmla="*/ 1722438 h 1882775"/>
              <a:gd name="connsiteX148" fmla="*/ 944125 w 1885950"/>
              <a:gd name="connsiteY148" fmla="*/ 1710531 h 1882775"/>
              <a:gd name="connsiteX149" fmla="*/ 947298 w 1885950"/>
              <a:gd name="connsiteY149" fmla="*/ 1700213 h 1882775"/>
              <a:gd name="connsiteX150" fmla="*/ 951266 w 1885950"/>
              <a:gd name="connsiteY150" fmla="*/ 1689100 h 1882775"/>
              <a:gd name="connsiteX151" fmla="*/ 955286 w 1885950"/>
              <a:gd name="connsiteY151" fmla="*/ 1681058 h 1882775"/>
              <a:gd name="connsiteX152" fmla="*/ 958234 w 1885950"/>
              <a:gd name="connsiteY152" fmla="*/ 1676421 h 1882775"/>
              <a:gd name="connsiteX153" fmla="*/ 961581 w 1885950"/>
              <a:gd name="connsiteY153" fmla="*/ 1671638 h 1882775"/>
              <a:gd name="connsiteX154" fmla="*/ 967929 w 1885950"/>
              <a:gd name="connsiteY154" fmla="*/ 1664494 h 1882775"/>
              <a:gd name="connsiteX155" fmla="*/ 973483 w 1885950"/>
              <a:gd name="connsiteY155" fmla="*/ 1657350 h 1882775"/>
              <a:gd name="connsiteX156" fmla="*/ 985385 w 1885950"/>
              <a:gd name="connsiteY156" fmla="*/ 1646238 h 1882775"/>
              <a:gd name="connsiteX157" fmla="*/ 994906 w 1885950"/>
              <a:gd name="connsiteY157" fmla="*/ 1639094 h 1882775"/>
              <a:gd name="connsiteX158" fmla="*/ 1005221 w 1885950"/>
              <a:gd name="connsiteY158" fmla="*/ 1633538 h 1882775"/>
              <a:gd name="connsiteX159" fmla="*/ 1013949 w 1885950"/>
              <a:gd name="connsiteY159" fmla="*/ 1628775 h 1882775"/>
              <a:gd name="connsiteX160" fmla="*/ 1018561 w 1885950"/>
              <a:gd name="connsiteY160" fmla="*/ 1624822 h 1882775"/>
              <a:gd name="connsiteX161" fmla="*/ 1018746 w 1885950"/>
              <a:gd name="connsiteY161" fmla="*/ 1624698 h 1882775"/>
              <a:gd name="connsiteX162" fmla="*/ 1025094 w 1885950"/>
              <a:gd name="connsiteY162" fmla="*/ 1619933 h 1882775"/>
              <a:gd name="connsiteX163" fmla="*/ 1025370 w 1885950"/>
              <a:gd name="connsiteY163" fmla="*/ 1619611 h 1882775"/>
              <a:gd name="connsiteX164" fmla="*/ 1025851 w 1885950"/>
              <a:gd name="connsiteY164" fmla="*/ 1619250 h 1882775"/>
              <a:gd name="connsiteX165" fmla="*/ 1027061 w 1885950"/>
              <a:gd name="connsiteY165" fmla="*/ 1617637 h 1882775"/>
              <a:gd name="connsiteX166" fmla="*/ 1029854 w 1885950"/>
              <a:gd name="connsiteY166" fmla="*/ 1614375 h 1882775"/>
              <a:gd name="connsiteX167" fmla="*/ 1033028 w 1885950"/>
              <a:gd name="connsiteY167" fmla="*/ 1609610 h 1882775"/>
              <a:gd name="connsiteX168" fmla="*/ 1033429 w 1885950"/>
              <a:gd name="connsiteY168" fmla="*/ 1608674 h 1882775"/>
              <a:gd name="connsiteX169" fmla="*/ 1033786 w 1885950"/>
              <a:gd name="connsiteY169" fmla="*/ 1608138 h 1882775"/>
              <a:gd name="connsiteX170" fmla="*/ 1036166 w 1885950"/>
              <a:gd name="connsiteY170" fmla="*/ 1602581 h 1882775"/>
              <a:gd name="connsiteX171" fmla="*/ 1037753 w 1885950"/>
              <a:gd name="connsiteY171" fmla="*/ 1597819 h 1882775"/>
              <a:gd name="connsiteX172" fmla="*/ 1037753 w 1885950"/>
              <a:gd name="connsiteY172" fmla="*/ 1592263 h 1882775"/>
              <a:gd name="connsiteX173" fmla="*/ 1036166 w 1885950"/>
              <a:gd name="connsiteY173" fmla="*/ 1587500 h 1882775"/>
              <a:gd name="connsiteX174" fmla="*/ 1033786 w 1885950"/>
              <a:gd name="connsiteY174" fmla="*/ 1582738 h 1882775"/>
              <a:gd name="connsiteX175" fmla="*/ 1030612 w 1885950"/>
              <a:gd name="connsiteY175" fmla="*/ 1578769 h 1882775"/>
              <a:gd name="connsiteX176" fmla="*/ 1025851 w 1885950"/>
              <a:gd name="connsiteY176" fmla="*/ 1575594 h 1882775"/>
              <a:gd name="connsiteX177" fmla="*/ 1019504 w 1885950"/>
              <a:gd name="connsiteY177" fmla="*/ 1573213 h 1882775"/>
              <a:gd name="connsiteX178" fmla="*/ 1012363 w 1885950"/>
              <a:gd name="connsiteY178" fmla="*/ 1570831 h 1882775"/>
              <a:gd name="connsiteX179" fmla="*/ 1004428 w 1885950"/>
              <a:gd name="connsiteY179" fmla="*/ 1569244 h 1882775"/>
              <a:gd name="connsiteX180" fmla="*/ 995700 w 1885950"/>
              <a:gd name="connsiteY180" fmla="*/ 1568450 h 1882775"/>
              <a:gd name="connsiteX181" fmla="*/ 316495 w 1885950"/>
              <a:gd name="connsiteY181" fmla="*/ 1568450 h 1882775"/>
              <a:gd name="connsiteX182" fmla="*/ 316495 w 1885950"/>
              <a:gd name="connsiteY182" fmla="*/ 1571483 h 1882775"/>
              <a:gd name="connsiteX183" fmla="*/ 313399 w 1885950"/>
              <a:gd name="connsiteY183" fmla="*/ 1571494 h 1882775"/>
              <a:gd name="connsiteX184" fmla="*/ 313399 w 1885950"/>
              <a:gd name="connsiteY184" fmla="*/ 933844 h 1882775"/>
              <a:gd name="connsiteX185" fmla="*/ 311813 w 1885950"/>
              <a:gd name="connsiteY185" fmla="*/ 925903 h 1882775"/>
              <a:gd name="connsiteX186" fmla="*/ 311019 w 1885950"/>
              <a:gd name="connsiteY186" fmla="*/ 917168 h 1882775"/>
              <a:gd name="connsiteX187" fmla="*/ 308639 w 1885950"/>
              <a:gd name="connsiteY187" fmla="*/ 910815 h 1882775"/>
              <a:gd name="connsiteX188" fmla="*/ 306259 w 1885950"/>
              <a:gd name="connsiteY188" fmla="*/ 904463 h 1882775"/>
              <a:gd name="connsiteX189" fmla="*/ 303085 w 1885950"/>
              <a:gd name="connsiteY189" fmla="*/ 899698 h 1882775"/>
              <a:gd name="connsiteX190" fmla="*/ 299118 w 1885950"/>
              <a:gd name="connsiteY190" fmla="*/ 896522 h 1882775"/>
              <a:gd name="connsiteX191" fmla="*/ 294358 w 1885950"/>
              <a:gd name="connsiteY191" fmla="*/ 894140 h 1882775"/>
              <a:gd name="connsiteX192" fmla="*/ 289597 w 1885950"/>
              <a:gd name="connsiteY192" fmla="*/ 892551 h 1882775"/>
              <a:gd name="connsiteX193" fmla="*/ 284043 w 1885950"/>
              <a:gd name="connsiteY193" fmla="*/ 892551 h 1882775"/>
              <a:gd name="connsiteX194" fmla="*/ 280744 w 1885950"/>
              <a:gd name="connsiteY194" fmla="*/ 893652 h 1882775"/>
              <a:gd name="connsiteX195" fmla="*/ 277442 w 1885950"/>
              <a:gd name="connsiteY195" fmla="*/ 892551 h 1882775"/>
              <a:gd name="connsiteX196" fmla="*/ 272679 w 1885950"/>
              <a:gd name="connsiteY196" fmla="*/ 892551 h 1882775"/>
              <a:gd name="connsiteX197" fmla="*/ 267123 w 1885950"/>
              <a:gd name="connsiteY197" fmla="*/ 894139 h 1882775"/>
              <a:gd name="connsiteX198" fmla="*/ 262360 w 1885950"/>
              <a:gd name="connsiteY198" fmla="*/ 896521 h 1882775"/>
              <a:gd name="connsiteX199" fmla="*/ 256010 w 1885950"/>
              <a:gd name="connsiteY199" fmla="*/ 899698 h 1882775"/>
              <a:gd name="connsiteX200" fmla="*/ 251248 w 1885950"/>
              <a:gd name="connsiteY200" fmla="*/ 904462 h 1882775"/>
              <a:gd name="connsiteX201" fmla="*/ 245692 w 1885950"/>
              <a:gd name="connsiteY201" fmla="*/ 910815 h 1882775"/>
              <a:gd name="connsiteX202" fmla="*/ 240929 w 1885950"/>
              <a:gd name="connsiteY202" fmla="*/ 917167 h 1882775"/>
              <a:gd name="connsiteX203" fmla="*/ 236167 w 1885950"/>
              <a:gd name="connsiteY203" fmla="*/ 924314 h 1882775"/>
              <a:gd name="connsiteX204" fmla="*/ 229817 w 1885950"/>
              <a:gd name="connsiteY204" fmla="*/ 935431 h 1882775"/>
              <a:gd name="connsiteX205" fmla="*/ 222673 w 1885950"/>
              <a:gd name="connsiteY205" fmla="*/ 944960 h 1882775"/>
              <a:gd name="connsiteX206" fmla="*/ 212354 w 1885950"/>
              <a:gd name="connsiteY206" fmla="*/ 956872 h 1882775"/>
              <a:gd name="connsiteX207" fmla="*/ 205210 w 1885950"/>
              <a:gd name="connsiteY207" fmla="*/ 962430 h 1882775"/>
              <a:gd name="connsiteX208" fmla="*/ 198067 w 1885950"/>
              <a:gd name="connsiteY208" fmla="*/ 968783 h 1882775"/>
              <a:gd name="connsiteX209" fmla="*/ 189335 w 1885950"/>
              <a:gd name="connsiteY209" fmla="*/ 974341 h 1882775"/>
              <a:gd name="connsiteX210" fmla="*/ 180604 w 1885950"/>
              <a:gd name="connsiteY210" fmla="*/ 979106 h 1882775"/>
              <a:gd name="connsiteX211" fmla="*/ 169492 w 1885950"/>
              <a:gd name="connsiteY211" fmla="*/ 983076 h 1882775"/>
              <a:gd name="connsiteX212" fmla="*/ 159173 w 1885950"/>
              <a:gd name="connsiteY212" fmla="*/ 986253 h 1882775"/>
              <a:gd name="connsiteX213" fmla="*/ 147267 w 1885950"/>
              <a:gd name="connsiteY213" fmla="*/ 988635 h 1882775"/>
              <a:gd name="connsiteX214" fmla="*/ 145970 w 1885950"/>
              <a:gd name="connsiteY214" fmla="*/ 988635 h 1882775"/>
              <a:gd name="connsiteX215" fmla="*/ 130914 w 1885950"/>
              <a:gd name="connsiteY215" fmla="*/ 987842 h 1882775"/>
              <a:gd name="connsiteX216" fmla="*/ 116632 w 1885950"/>
              <a:gd name="connsiteY216" fmla="*/ 985459 h 1882775"/>
              <a:gd name="connsiteX217" fmla="*/ 102351 w 1885950"/>
              <a:gd name="connsiteY217" fmla="*/ 980695 h 1882775"/>
              <a:gd name="connsiteX218" fmla="*/ 88863 w 1885950"/>
              <a:gd name="connsiteY218" fmla="*/ 974342 h 1882775"/>
              <a:gd name="connsiteX219" fmla="*/ 76168 w 1885950"/>
              <a:gd name="connsiteY219" fmla="*/ 967195 h 1882775"/>
              <a:gd name="connsiteX220" fmla="*/ 64267 w 1885950"/>
              <a:gd name="connsiteY220" fmla="*/ 957666 h 1882775"/>
              <a:gd name="connsiteX221" fmla="*/ 52366 w 1885950"/>
              <a:gd name="connsiteY221" fmla="*/ 947343 h 1882775"/>
              <a:gd name="connsiteX222" fmla="*/ 42845 w 1885950"/>
              <a:gd name="connsiteY222" fmla="*/ 935432 h 1882775"/>
              <a:gd name="connsiteX223" fmla="*/ 33324 w 1885950"/>
              <a:gd name="connsiteY223" fmla="*/ 921933 h 1882775"/>
              <a:gd name="connsiteX224" fmla="*/ 25389 w 1885950"/>
              <a:gd name="connsiteY224" fmla="*/ 909227 h 1882775"/>
              <a:gd name="connsiteX225" fmla="*/ 16662 w 1885950"/>
              <a:gd name="connsiteY225" fmla="*/ 894140 h 1882775"/>
              <a:gd name="connsiteX226" fmla="*/ 11108 w 1885950"/>
              <a:gd name="connsiteY226" fmla="*/ 877464 h 1882775"/>
              <a:gd name="connsiteX227" fmla="*/ 6347 w 1885950"/>
              <a:gd name="connsiteY227" fmla="*/ 860788 h 1882775"/>
              <a:gd name="connsiteX228" fmla="*/ 2380 w 1885950"/>
              <a:gd name="connsiteY228" fmla="*/ 844112 h 1882775"/>
              <a:gd name="connsiteX229" fmla="*/ 0 w 1885950"/>
              <a:gd name="connsiteY229" fmla="*/ 825054 h 1882775"/>
              <a:gd name="connsiteX230" fmla="*/ 0 w 1885950"/>
              <a:gd name="connsiteY230" fmla="*/ 806790 h 1882775"/>
              <a:gd name="connsiteX231" fmla="*/ 0 w 1885950"/>
              <a:gd name="connsiteY231" fmla="*/ 788526 h 1882775"/>
              <a:gd name="connsiteX232" fmla="*/ 2380 w 1885950"/>
              <a:gd name="connsiteY232" fmla="*/ 770262 h 1882775"/>
              <a:gd name="connsiteX233" fmla="*/ 6347 w 1885950"/>
              <a:gd name="connsiteY233" fmla="*/ 752793 h 1882775"/>
              <a:gd name="connsiteX234" fmla="*/ 11108 w 1885950"/>
              <a:gd name="connsiteY234" fmla="*/ 736117 h 1882775"/>
              <a:gd name="connsiteX235" fmla="*/ 16662 w 1885950"/>
              <a:gd name="connsiteY235" fmla="*/ 720235 h 1882775"/>
              <a:gd name="connsiteX236" fmla="*/ 25389 w 1885950"/>
              <a:gd name="connsiteY236" fmla="*/ 705147 h 1882775"/>
              <a:gd name="connsiteX237" fmla="*/ 33324 w 1885950"/>
              <a:gd name="connsiteY237" fmla="*/ 690854 h 1882775"/>
              <a:gd name="connsiteX238" fmla="*/ 42845 w 1885950"/>
              <a:gd name="connsiteY238" fmla="*/ 678149 h 1882775"/>
              <a:gd name="connsiteX239" fmla="*/ 52366 w 1885950"/>
              <a:gd name="connsiteY239" fmla="*/ 666237 h 1882775"/>
              <a:gd name="connsiteX240" fmla="*/ 64267 w 1885950"/>
              <a:gd name="connsiteY240" fmla="*/ 655120 h 1882775"/>
              <a:gd name="connsiteX241" fmla="*/ 76168 w 1885950"/>
              <a:gd name="connsiteY241" fmla="*/ 647179 h 1882775"/>
              <a:gd name="connsiteX242" fmla="*/ 88863 w 1885950"/>
              <a:gd name="connsiteY242" fmla="*/ 638444 h 1882775"/>
              <a:gd name="connsiteX243" fmla="*/ 102351 w 1885950"/>
              <a:gd name="connsiteY243" fmla="*/ 632886 h 1882775"/>
              <a:gd name="connsiteX244" fmla="*/ 116632 w 1885950"/>
              <a:gd name="connsiteY244" fmla="*/ 628121 h 1882775"/>
              <a:gd name="connsiteX245" fmla="*/ 130914 w 1885950"/>
              <a:gd name="connsiteY245" fmla="*/ 625739 h 1882775"/>
              <a:gd name="connsiteX246" fmla="*/ 139546 w 1885950"/>
              <a:gd name="connsiteY246" fmla="*/ 624830 h 1882775"/>
              <a:gd name="connsiteX247" fmla="*/ 147267 w 1885950"/>
              <a:gd name="connsiteY247" fmla="*/ 625739 h 1882775"/>
              <a:gd name="connsiteX248" fmla="*/ 159173 w 1885950"/>
              <a:gd name="connsiteY248" fmla="*/ 628121 h 1882775"/>
              <a:gd name="connsiteX249" fmla="*/ 169492 w 1885950"/>
              <a:gd name="connsiteY249" fmla="*/ 630503 h 1882775"/>
              <a:gd name="connsiteX250" fmla="*/ 180604 w 1885950"/>
              <a:gd name="connsiteY250" fmla="*/ 635268 h 1882775"/>
              <a:gd name="connsiteX251" fmla="*/ 189335 w 1885950"/>
              <a:gd name="connsiteY251" fmla="*/ 640032 h 1882775"/>
              <a:gd name="connsiteX252" fmla="*/ 198067 w 1885950"/>
              <a:gd name="connsiteY252" fmla="*/ 644797 h 1882775"/>
              <a:gd name="connsiteX253" fmla="*/ 205210 w 1885950"/>
              <a:gd name="connsiteY253" fmla="*/ 650355 h 1882775"/>
              <a:gd name="connsiteX254" fmla="*/ 212354 w 1885950"/>
              <a:gd name="connsiteY254" fmla="*/ 656708 h 1882775"/>
              <a:gd name="connsiteX255" fmla="*/ 222673 w 1885950"/>
              <a:gd name="connsiteY255" fmla="*/ 668619 h 1882775"/>
              <a:gd name="connsiteX256" fmla="*/ 229817 w 1885950"/>
              <a:gd name="connsiteY256" fmla="*/ 678942 h 1882775"/>
              <a:gd name="connsiteX257" fmla="*/ 236167 w 1885950"/>
              <a:gd name="connsiteY257" fmla="*/ 688471 h 1882775"/>
              <a:gd name="connsiteX258" fmla="*/ 240929 w 1885950"/>
              <a:gd name="connsiteY258" fmla="*/ 696412 h 1882775"/>
              <a:gd name="connsiteX259" fmla="*/ 245692 w 1885950"/>
              <a:gd name="connsiteY259" fmla="*/ 703559 h 1882775"/>
              <a:gd name="connsiteX260" fmla="*/ 251248 w 1885950"/>
              <a:gd name="connsiteY260" fmla="*/ 709911 h 1882775"/>
              <a:gd name="connsiteX261" fmla="*/ 256010 w 1885950"/>
              <a:gd name="connsiteY261" fmla="*/ 714676 h 1882775"/>
              <a:gd name="connsiteX262" fmla="*/ 262360 w 1885950"/>
              <a:gd name="connsiteY262" fmla="*/ 717852 h 1882775"/>
              <a:gd name="connsiteX263" fmla="*/ 267123 w 1885950"/>
              <a:gd name="connsiteY263" fmla="*/ 720235 h 1882775"/>
              <a:gd name="connsiteX264" fmla="*/ 272679 w 1885950"/>
              <a:gd name="connsiteY264" fmla="*/ 720235 h 1882775"/>
              <a:gd name="connsiteX265" fmla="*/ 277442 w 1885950"/>
              <a:gd name="connsiteY265" fmla="*/ 720235 h 1882775"/>
              <a:gd name="connsiteX266" fmla="*/ 278716 w 1885950"/>
              <a:gd name="connsiteY266" fmla="*/ 720022 h 1882775"/>
              <a:gd name="connsiteX267" fmla="*/ 279283 w 1885950"/>
              <a:gd name="connsiteY267" fmla="*/ 720235 h 1882775"/>
              <a:gd name="connsiteX268" fmla="*/ 284043 w 1885950"/>
              <a:gd name="connsiteY268" fmla="*/ 720235 h 1882775"/>
              <a:gd name="connsiteX269" fmla="*/ 289597 w 1885950"/>
              <a:gd name="connsiteY269" fmla="*/ 720235 h 1882775"/>
              <a:gd name="connsiteX270" fmla="*/ 294358 w 1885950"/>
              <a:gd name="connsiteY270" fmla="*/ 719441 h 1882775"/>
              <a:gd name="connsiteX271" fmla="*/ 299118 w 1885950"/>
              <a:gd name="connsiteY271" fmla="*/ 717059 h 1882775"/>
              <a:gd name="connsiteX272" fmla="*/ 303085 w 1885950"/>
              <a:gd name="connsiteY272" fmla="*/ 713088 h 1882775"/>
              <a:gd name="connsiteX273" fmla="*/ 306259 w 1885950"/>
              <a:gd name="connsiteY273" fmla="*/ 708324 h 1882775"/>
              <a:gd name="connsiteX274" fmla="*/ 308639 w 1885950"/>
              <a:gd name="connsiteY274" fmla="*/ 703559 h 1882775"/>
              <a:gd name="connsiteX275" fmla="*/ 311019 w 1885950"/>
              <a:gd name="connsiteY275" fmla="*/ 696413 h 1882775"/>
              <a:gd name="connsiteX276" fmla="*/ 311813 w 1885950"/>
              <a:gd name="connsiteY276" fmla="*/ 688472 h 1882775"/>
              <a:gd name="connsiteX277" fmla="*/ 313399 w 1885950"/>
              <a:gd name="connsiteY277" fmla="*/ 678943 h 1882775"/>
              <a:gd name="connsiteX278" fmla="*/ 313399 w 1885950"/>
              <a:gd name="connsiteY278" fmla="*/ 0 h 18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885950" h="1882775">
                <a:moveTo>
                  <a:pt x="313399" y="0"/>
                </a:moveTo>
                <a:lnTo>
                  <a:pt x="1885950" y="0"/>
                </a:lnTo>
                <a:lnTo>
                  <a:pt x="1885950" y="710706"/>
                </a:lnTo>
                <a:lnTo>
                  <a:pt x="1880396" y="717059"/>
                </a:lnTo>
                <a:lnTo>
                  <a:pt x="1874049" y="720235"/>
                </a:lnTo>
                <a:lnTo>
                  <a:pt x="1868553" y="721457"/>
                </a:lnTo>
                <a:lnTo>
                  <a:pt x="1865562" y="720335"/>
                </a:lnTo>
                <a:lnTo>
                  <a:pt x="1860802" y="717158"/>
                </a:lnTo>
                <a:lnTo>
                  <a:pt x="1855248" y="712394"/>
                </a:lnTo>
                <a:lnTo>
                  <a:pt x="1850487" y="706041"/>
                </a:lnTo>
                <a:lnTo>
                  <a:pt x="1845727" y="698895"/>
                </a:lnTo>
                <a:lnTo>
                  <a:pt x="1840966" y="690954"/>
                </a:lnTo>
                <a:lnTo>
                  <a:pt x="1834619" y="681425"/>
                </a:lnTo>
                <a:lnTo>
                  <a:pt x="1827478" y="671102"/>
                </a:lnTo>
                <a:lnTo>
                  <a:pt x="1817164" y="659190"/>
                </a:lnTo>
                <a:lnTo>
                  <a:pt x="1810023" y="652838"/>
                </a:lnTo>
                <a:lnTo>
                  <a:pt x="1802883" y="647279"/>
                </a:lnTo>
                <a:lnTo>
                  <a:pt x="1794155" y="642514"/>
                </a:lnTo>
                <a:lnTo>
                  <a:pt x="1784634" y="637750"/>
                </a:lnTo>
                <a:lnTo>
                  <a:pt x="1774320" y="632985"/>
                </a:lnTo>
                <a:lnTo>
                  <a:pt x="1764005" y="630603"/>
                </a:lnTo>
                <a:lnTo>
                  <a:pt x="1752466" y="628294"/>
                </a:lnTo>
                <a:lnTo>
                  <a:pt x="1751863" y="628121"/>
                </a:lnTo>
                <a:lnTo>
                  <a:pt x="1739962" y="625739"/>
                </a:lnTo>
                <a:lnTo>
                  <a:pt x="1727267" y="625739"/>
                </a:lnTo>
                <a:lnTo>
                  <a:pt x="1711399" y="625739"/>
                </a:lnTo>
                <a:lnTo>
                  <a:pt x="1697117" y="628915"/>
                </a:lnTo>
                <a:lnTo>
                  <a:pt x="1682836" y="632886"/>
                </a:lnTo>
                <a:lnTo>
                  <a:pt x="1670141" y="640032"/>
                </a:lnTo>
                <a:lnTo>
                  <a:pt x="1657446" y="647179"/>
                </a:lnTo>
                <a:lnTo>
                  <a:pt x="1645545" y="656708"/>
                </a:lnTo>
                <a:lnTo>
                  <a:pt x="1634437" y="667031"/>
                </a:lnTo>
                <a:lnTo>
                  <a:pt x="1624123" y="678943"/>
                </a:lnTo>
                <a:lnTo>
                  <a:pt x="1614602" y="690854"/>
                </a:lnTo>
                <a:lnTo>
                  <a:pt x="1605874" y="705147"/>
                </a:lnTo>
                <a:lnTo>
                  <a:pt x="1598734" y="720235"/>
                </a:lnTo>
                <a:lnTo>
                  <a:pt x="1591593" y="736117"/>
                </a:lnTo>
                <a:lnTo>
                  <a:pt x="1586832" y="752793"/>
                </a:lnTo>
                <a:lnTo>
                  <a:pt x="1583659" y="770262"/>
                </a:lnTo>
                <a:lnTo>
                  <a:pt x="1581278" y="788526"/>
                </a:lnTo>
                <a:lnTo>
                  <a:pt x="1581278" y="806790"/>
                </a:lnTo>
                <a:lnTo>
                  <a:pt x="1581278" y="825848"/>
                </a:lnTo>
                <a:lnTo>
                  <a:pt x="1583659" y="844112"/>
                </a:lnTo>
                <a:lnTo>
                  <a:pt x="1586832" y="861582"/>
                </a:lnTo>
                <a:lnTo>
                  <a:pt x="1591593" y="878258"/>
                </a:lnTo>
                <a:lnTo>
                  <a:pt x="1598734" y="894140"/>
                </a:lnTo>
                <a:lnTo>
                  <a:pt x="1605874" y="909227"/>
                </a:lnTo>
                <a:lnTo>
                  <a:pt x="1614602" y="923521"/>
                </a:lnTo>
                <a:lnTo>
                  <a:pt x="1624123" y="936226"/>
                </a:lnTo>
                <a:lnTo>
                  <a:pt x="1634437" y="947343"/>
                </a:lnTo>
                <a:lnTo>
                  <a:pt x="1645545" y="957666"/>
                </a:lnTo>
                <a:lnTo>
                  <a:pt x="1657446" y="967195"/>
                </a:lnTo>
                <a:lnTo>
                  <a:pt x="1670141" y="974342"/>
                </a:lnTo>
                <a:lnTo>
                  <a:pt x="1682836" y="981489"/>
                </a:lnTo>
                <a:lnTo>
                  <a:pt x="1697117" y="985459"/>
                </a:lnTo>
                <a:lnTo>
                  <a:pt x="1711399" y="988636"/>
                </a:lnTo>
                <a:lnTo>
                  <a:pt x="1713425" y="988636"/>
                </a:lnTo>
                <a:lnTo>
                  <a:pt x="1723541" y="990324"/>
                </a:lnTo>
                <a:lnTo>
                  <a:pt x="1738616" y="991118"/>
                </a:lnTo>
                <a:lnTo>
                  <a:pt x="1752104" y="991118"/>
                </a:lnTo>
                <a:lnTo>
                  <a:pt x="1764005" y="988735"/>
                </a:lnTo>
                <a:lnTo>
                  <a:pt x="1774320" y="985559"/>
                </a:lnTo>
                <a:lnTo>
                  <a:pt x="1784634" y="981589"/>
                </a:lnTo>
                <a:lnTo>
                  <a:pt x="1794155" y="976824"/>
                </a:lnTo>
                <a:lnTo>
                  <a:pt x="1802883" y="971266"/>
                </a:lnTo>
                <a:lnTo>
                  <a:pt x="1810023" y="964913"/>
                </a:lnTo>
                <a:lnTo>
                  <a:pt x="1817164" y="959354"/>
                </a:lnTo>
                <a:lnTo>
                  <a:pt x="1827478" y="947443"/>
                </a:lnTo>
                <a:lnTo>
                  <a:pt x="1834619" y="937914"/>
                </a:lnTo>
                <a:lnTo>
                  <a:pt x="1840966" y="926797"/>
                </a:lnTo>
                <a:lnTo>
                  <a:pt x="1845727" y="919650"/>
                </a:lnTo>
                <a:lnTo>
                  <a:pt x="1850487" y="913297"/>
                </a:lnTo>
                <a:lnTo>
                  <a:pt x="1855248" y="906945"/>
                </a:lnTo>
                <a:lnTo>
                  <a:pt x="1860802" y="902180"/>
                </a:lnTo>
                <a:lnTo>
                  <a:pt x="1865562" y="899004"/>
                </a:lnTo>
                <a:lnTo>
                  <a:pt x="1871910" y="896622"/>
                </a:lnTo>
                <a:lnTo>
                  <a:pt x="1876169" y="895201"/>
                </a:lnTo>
                <a:lnTo>
                  <a:pt x="1880396" y="897316"/>
                </a:lnTo>
                <a:lnTo>
                  <a:pt x="1885950" y="903669"/>
                </a:lnTo>
                <a:lnTo>
                  <a:pt x="1885950" y="1568450"/>
                </a:lnTo>
                <a:lnTo>
                  <a:pt x="1251195" y="1568450"/>
                </a:lnTo>
                <a:lnTo>
                  <a:pt x="1243257" y="1569112"/>
                </a:lnTo>
                <a:lnTo>
                  <a:pt x="1240903" y="1569112"/>
                </a:lnTo>
                <a:lnTo>
                  <a:pt x="1232175" y="1570700"/>
                </a:lnTo>
                <a:lnTo>
                  <a:pt x="1225035" y="1573082"/>
                </a:lnTo>
                <a:lnTo>
                  <a:pt x="1219481" y="1576258"/>
                </a:lnTo>
                <a:lnTo>
                  <a:pt x="1217218" y="1578145"/>
                </a:lnTo>
                <a:lnTo>
                  <a:pt x="1216283" y="1578769"/>
                </a:lnTo>
                <a:lnTo>
                  <a:pt x="1215908" y="1579239"/>
                </a:lnTo>
                <a:lnTo>
                  <a:pt x="1214720" y="1580229"/>
                </a:lnTo>
                <a:lnTo>
                  <a:pt x="1210753" y="1583405"/>
                </a:lnTo>
                <a:lnTo>
                  <a:pt x="1208373" y="1588170"/>
                </a:lnTo>
                <a:lnTo>
                  <a:pt x="1207579" y="1592934"/>
                </a:lnTo>
                <a:lnTo>
                  <a:pt x="1207579" y="1597699"/>
                </a:lnTo>
                <a:lnTo>
                  <a:pt x="1208373" y="1604051"/>
                </a:lnTo>
                <a:lnTo>
                  <a:pt x="1210753" y="1608816"/>
                </a:lnTo>
                <a:lnTo>
                  <a:pt x="1214720" y="1614375"/>
                </a:lnTo>
                <a:lnTo>
                  <a:pt x="1219481" y="1619139"/>
                </a:lnTo>
                <a:lnTo>
                  <a:pt x="1225035" y="1624698"/>
                </a:lnTo>
                <a:lnTo>
                  <a:pt x="1232175" y="1629462"/>
                </a:lnTo>
                <a:lnTo>
                  <a:pt x="1240903" y="1633433"/>
                </a:lnTo>
                <a:lnTo>
                  <a:pt x="1250424" y="1638991"/>
                </a:lnTo>
                <a:lnTo>
                  <a:pt x="1260738" y="1647726"/>
                </a:lnTo>
                <a:lnTo>
                  <a:pt x="1272640" y="1658049"/>
                </a:lnTo>
                <a:lnTo>
                  <a:pt x="1278987" y="1665196"/>
                </a:lnTo>
                <a:lnTo>
                  <a:pt x="1284541" y="1672343"/>
                </a:lnTo>
                <a:lnTo>
                  <a:pt x="1289301" y="1681078"/>
                </a:lnTo>
                <a:lnTo>
                  <a:pt x="1294062" y="1690607"/>
                </a:lnTo>
                <a:lnTo>
                  <a:pt x="1298822" y="1700136"/>
                </a:lnTo>
                <a:lnTo>
                  <a:pt x="1301203" y="1712047"/>
                </a:lnTo>
                <a:lnTo>
                  <a:pt x="1303583" y="1723958"/>
                </a:lnTo>
                <a:lnTo>
                  <a:pt x="1305170" y="1736664"/>
                </a:lnTo>
                <a:lnTo>
                  <a:pt x="1303583" y="1751751"/>
                </a:lnTo>
                <a:lnTo>
                  <a:pt x="1300409" y="1766045"/>
                </a:lnTo>
                <a:lnTo>
                  <a:pt x="1296442" y="1780338"/>
                </a:lnTo>
                <a:lnTo>
                  <a:pt x="1289301" y="1793838"/>
                </a:lnTo>
                <a:lnTo>
                  <a:pt x="1282161" y="1806543"/>
                </a:lnTo>
                <a:lnTo>
                  <a:pt x="1272640" y="1818454"/>
                </a:lnTo>
                <a:lnTo>
                  <a:pt x="1262325" y="1829572"/>
                </a:lnTo>
                <a:lnTo>
                  <a:pt x="1256344" y="1835130"/>
                </a:lnTo>
                <a:lnTo>
                  <a:pt x="1251989" y="1838325"/>
                </a:lnTo>
                <a:lnTo>
                  <a:pt x="1239293" y="1847850"/>
                </a:lnTo>
                <a:lnTo>
                  <a:pt x="1225011" y="1856581"/>
                </a:lnTo>
                <a:lnTo>
                  <a:pt x="1216255" y="1860961"/>
                </a:lnTo>
                <a:lnTo>
                  <a:pt x="1208373" y="1864511"/>
                </a:lnTo>
                <a:lnTo>
                  <a:pt x="1202099" y="1867486"/>
                </a:lnTo>
                <a:lnTo>
                  <a:pt x="1194066" y="1870869"/>
                </a:lnTo>
                <a:lnTo>
                  <a:pt x="1177403" y="1875631"/>
                </a:lnTo>
                <a:lnTo>
                  <a:pt x="1159947" y="1878806"/>
                </a:lnTo>
                <a:lnTo>
                  <a:pt x="1141697" y="1881188"/>
                </a:lnTo>
                <a:lnTo>
                  <a:pt x="1122654" y="1882775"/>
                </a:lnTo>
                <a:lnTo>
                  <a:pt x="1105198" y="1881188"/>
                </a:lnTo>
                <a:lnTo>
                  <a:pt x="1086155" y="1878806"/>
                </a:lnTo>
                <a:lnTo>
                  <a:pt x="1069492" y="1875631"/>
                </a:lnTo>
                <a:lnTo>
                  <a:pt x="1052829" y="1870869"/>
                </a:lnTo>
                <a:lnTo>
                  <a:pt x="1036166" y="1864519"/>
                </a:lnTo>
                <a:lnTo>
                  <a:pt x="1021091" y="1856581"/>
                </a:lnTo>
                <a:lnTo>
                  <a:pt x="1007602" y="1847850"/>
                </a:lnTo>
                <a:lnTo>
                  <a:pt x="994906" y="1838325"/>
                </a:lnTo>
                <a:lnTo>
                  <a:pt x="983004" y="1829594"/>
                </a:lnTo>
                <a:lnTo>
                  <a:pt x="972689" y="1817688"/>
                </a:lnTo>
                <a:lnTo>
                  <a:pt x="963168" y="1805781"/>
                </a:lnTo>
                <a:lnTo>
                  <a:pt x="956027" y="1792288"/>
                </a:lnTo>
                <a:lnTo>
                  <a:pt x="949679" y="1779588"/>
                </a:lnTo>
                <a:lnTo>
                  <a:pt x="944918" y="1765300"/>
                </a:lnTo>
                <a:lnTo>
                  <a:pt x="942538" y="1751013"/>
                </a:lnTo>
                <a:lnTo>
                  <a:pt x="941744" y="1735138"/>
                </a:lnTo>
                <a:lnTo>
                  <a:pt x="941744" y="1722438"/>
                </a:lnTo>
                <a:lnTo>
                  <a:pt x="944125" y="1710531"/>
                </a:lnTo>
                <a:lnTo>
                  <a:pt x="947298" y="1700213"/>
                </a:lnTo>
                <a:lnTo>
                  <a:pt x="951266" y="1689100"/>
                </a:lnTo>
                <a:lnTo>
                  <a:pt x="955286" y="1681058"/>
                </a:lnTo>
                <a:lnTo>
                  <a:pt x="958234" y="1676421"/>
                </a:lnTo>
                <a:lnTo>
                  <a:pt x="961581" y="1671638"/>
                </a:lnTo>
                <a:lnTo>
                  <a:pt x="967929" y="1664494"/>
                </a:lnTo>
                <a:lnTo>
                  <a:pt x="973483" y="1657350"/>
                </a:lnTo>
                <a:lnTo>
                  <a:pt x="985385" y="1646238"/>
                </a:lnTo>
                <a:lnTo>
                  <a:pt x="994906" y="1639094"/>
                </a:lnTo>
                <a:lnTo>
                  <a:pt x="1005221" y="1633538"/>
                </a:lnTo>
                <a:lnTo>
                  <a:pt x="1013949" y="1628775"/>
                </a:lnTo>
                <a:lnTo>
                  <a:pt x="1018561" y="1624822"/>
                </a:lnTo>
                <a:lnTo>
                  <a:pt x="1018746" y="1624698"/>
                </a:lnTo>
                <a:lnTo>
                  <a:pt x="1025094" y="1619933"/>
                </a:lnTo>
                <a:lnTo>
                  <a:pt x="1025370" y="1619611"/>
                </a:lnTo>
                <a:lnTo>
                  <a:pt x="1025851" y="1619250"/>
                </a:lnTo>
                <a:lnTo>
                  <a:pt x="1027061" y="1617637"/>
                </a:lnTo>
                <a:lnTo>
                  <a:pt x="1029854" y="1614375"/>
                </a:lnTo>
                <a:lnTo>
                  <a:pt x="1033028" y="1609610"/>
                </a:lnTo>
                <a:lnTo>
                  <a:pt x="1033429" y="1608674"/>
                </a:lnTo>
                <a:lnTo>
                  <a:pt x="1033786" y="1608138"/>
                </a:lnTo>
                <a:lnTo>
                  <a:pt x="1036166" y="1602581"/>
                </a:lnTo>
                <a:lnTo>
                  <a:pt x="1037753" y="1597819"/>
                </a:lnTo>
                <a:lnTo>
                  <a:pt x="1037753" y="1592263"/>
                </a:lnTo>
                <a:lnTo>
                  <a:pt x="1036166" y="1587500"/>
                </a:lnTo>
                <a:lnTo>
                  <a:pt x="1033786" y="1582738"/>
                </a:lnTo>
                <a:lnTo>
                  <a:pt x="1030612" y="1578769"/>
                </a:lnTo>
                <a:lnTo>
                  <a:pt x="1025851" y="1575594"/>
                </a:lnTo>
                <a:lnTo>
                  <a:pt x="1019504" y="1573213"/>
                </a:lnTo>
                <a:lnTo>
                  <a:pt x="1012363" y="1570831"/>
                </a:lnTo>
                <a:lnTo>
                  <a:pt x="1004428" y="1569244"/>
                </a:lnTo>
                <a:lnTo>
                  <a:pt x="995700" y="1568450"/>
                </a:lnTo>
                <a:lnTo>
                  <a:pt x="316495" y="1568450"/>
                </a:lnTo>
                <a:lnTo>
                  <a:pt x="316495" y="1571483"/>
                </a:lnTo>
                <a:lnTo>
                  <a:pt x="313399" y="1571494"/>
                </a:lnTo>
                <a:lnTo>
                  <a:pt x="313399" y="933844"/>
                </a:lnTo>
                <a:lnTo>
                  <a:pt x="311813" y="925903"/>
                </a:lnTo>
                <a:lnTo>
                  <a:pt x="311019" y="917168"/>
                </a:lnTo>
                <a:lnTo>
                  <a:pt x="308639" y="910815"/>
                </a:lnTo>
                <a:lnTo>
                  <a:pt x="306259" y="904463"/>
                </a:lnTo>
                <a:lnTo>
                  <a:pt x="303085" y="899698"/>
                </a:lnTo>
                <a:lnTo>
                  <a:pt x="299118" y="896522"/>
                </a:lnTo>
                <a:lnTo>
                  <a:pt x="294358" y="894140"/>
                </a:lnTo>
                <a:lnTo>
                  <a:pt x="289597" y="892551"/>
                </a:lnTo>
                <a:lnTo>
                  <a:pt x="284043" y="892551"/>
                </a:lnTo>
                <a:lnTo>
                  <a:pt x="280744" y="893652"/>
                </a:lnTo>
                <a:lnTo>
                  <a:pt x="277442" y="892551"/>
                </a:lnTo>
                <a:lnTo>
                  <a:pt x="272679" y="892551"/>
                </a:lnTo>
                <a:lnTo>
                  <a:pt x="267123" y="894139"/>
                </a:lnTo>
                <a:lnTo>
                  <a:pt x="262360" y="896521"/>
                </a:lnTo>
                <a:lnTo>
                  <a:pt x="256010" y="899698"/>
                </a:lnTo>
                <a:lnTo>
                  <a:pt x="251248" y="904462"/>
                </a:lnTo>
                <a:lnTo>
                  <a:pt x="245692" y="910815"/>
                </a:lnTo>
                <a:lnTo>
                  <a:pt x="240929" y="917167"/>
                </a:lnTo>
                <a:lnTo>
                  <a:pt x="236167" y="924314"/>
                </a:lnTo>
                <a:lnTo>
                  <a:pt x="229817" y="935431"/>
                </a:lnTo>
                <a:lnTo>
                  <a:pt x="222673" y="944960"/>
                </a:lnTo>
                <a:lnTo>
                  <a:pt x="212354" y="956872"/>
                </a:lnTo>
                <a:lnTo>
                  <a:pt x="205210" y="962430"/>
                </a:lnTo>
                <a:lnTo>
                  <a:pt x="198067" y="968783"/>
                </a:lnTo>
                <a:lnTo>
                  <a:pt x="189335" y="974341"/>
                </a:lnTo>
                <a:lnTo>
                  <a:pt x="180604" y="979106"/>
                </a:lnTo>
                <a:lnTo>
                  <a:pt x="169492" y="983076"/>
                </a:lnTo>
                <a:lnTo>
                  <a:pt x="159173" y="986253"/>
                </a:lnTo>
                <a:lnTo>
                  <a:pt x="147267" y="988635"/>
                </a:lnTo>
                <a:lnTo>
                  <a:pt x="145970" y="988635"/>
                </a:lnTo>
                <a:lnTo>
                  <a:pt x="130914" y="987842"/>
                </a:lnTo>
                <a:lnTo>
                  <a:pt x="116632" y="985459"/>
                </a:lnTo>
                <a:lnTo>
                  <a:pt x="102351" y="980695"/>
                </a:lnTo>
                <a:lnTo>
                  <a:pt x="88863" y="974342"/>
                </a:lnTo>
                <a:lnTo>
                  <a:pt x="76168" y="967195"/>
                </a:lnTo>
                <a:lnTo>
                  <a:pt x="64267" y="957666"/>
                </a:lnTo>
                <a:lnTo>
                  <a:pt x="52366" y="947343"/>
                </a:lnTo>
                <a:lnTo>
                  <a:pt x="42845" y="935432"/>
                </a:lnTo>
                <a:lnTo>
                  <a:pt x="33324" y="921933"/>
                </a:lnTo>
                <a:lnTo>
                  <a:pt x="25389" y="909227"/>
                </a:lnTo>
                <a:lnTo>
                  <a:pt x="16662" y="894140"/>
                </a:lnTo>
                <a:lnTo>
                  <a:pt x="11108" y="877464"/>
                </a:lnTo>
                <a:lnTo>
                  <a:pt x="6347" y="860788"/>
                </a:lnTo>
                <a:lnTo>
                  <a:pt x="2380" y="844112"/>
                </a:lnTo>
                <a:lnTo>
                  <a:pt x="0" y="825054"/>
                </a:lnTo>
                <a:lnTo>
                  <a:pt x="0" y="806790"/>
                </a:lnTo>
                <a:lnTo>
                  <a:pt x="0" y="788526"/>
                </a:lnTo>
                <a:lnTo>
                  <a:pt x="2380" y="770262"/>
                </a:lnTo>
                <a:lnTo>
                  <a:pt x="6347" y="752793"/>
                </a:lnTo>
                <a:lnTo>
                  <a:pt x="11108" y="736117"/>
                </a:lnTo>
                <a:lnTo>
                  <a:pt x="16662" y="720235"/>
                </a:lnTo>
                <a:lnTo>
                  <a:pt x="25389" y="705147"/>
                </a:lnTo>
                <a:lnTo>
                  <a:pt x="33324" y="690854"/>
                </a:lnTo>
                <a:lnTo>
                  <a:pt x="42845" y="678149"/>
                </a:lnTo>
                <a:lnTo>
                  <a:pt x="52366" y="666237"/>
                </a:lnTo>
                <a:lnTo>
                  <a:pt x="64267" y="655120"/>
                </a:lnTo>
                <a:lnTo>
                  <a:pt x="76168" y="647179"/>
                </a:lnTo>
                <a:lnTo>
                  <a:pt x="88863" y="638444"/>
                </a:lnTo>
                <a:lnTo>
                  <a:pt x="102351" y="632886"/>
                </a:lnTo>
                <a:lnTo>
                  <a:pt x="116632" y="628121"/>
                </a:lnTo>
                <a:lnTo>
                  <a:pt x="130914" y="625739"/>
                </a:lnTo>
                <a:lnTo>
                  <a:pt x="139546" y="624830"/>
                </a:lnTo>
                <a:lnTo>
                  <a:pt x="147267" y="625739"/>
                </a:lnTo>
                <a:lnTo>
                  <a:pt x="159173" y="628121"/>
                </a:lnTo>
                <a:lnTo>
                  <a:pt x="169492" y="630503"/>
                </a:lnTo>
                <a:lnTo>
                  <a:pt x="180604" y="635268"/>
                </a:lnTo>
                <a:lnTo>
                  <a:pt x="189335" y="640032"/>
                </a:lnTo>
                <a:lnTo>
                  <a:pt x="198067" y="644797"/>
                </a:lnTo>
                <a:lnTo>
                  <a:pt x="205210" y="650355"/>
                </a:lnTo>
                <a:lnTo>
                  <a:pt x="212354" y="656708"/>
                </a:lnTo>
                <a:lnTo>
                  <a:pt x="222673" y="668619"/>
                </a:lnTo>
                <a:lnTo>
                  <a:pt x="229817" y="678942"/>
                </a:lnTo>
                <a:lnTo>
                  <a:pt x="236167" y="688471"/>
                </a:lnTo>
                <a:lnTo>
                  <a:pt x="240929" y="696412"/>
                </a:lnTo>
                <a:lnTo>
                  <a:pt x="245692" y="703559"/>
                </a:lnTo>
                <a:lnTo>
                  <a:pt x="251248" y="709911"/>
                </a:lnTo>
                <a:lnTo>
                  <a:pt x="256010" y="714676"/>
                </a:lnTo>
                <a:lnTo>
                  <a:pt x="262360" y="717852"/>
                </a:lnTo>
                <a:lnTo>
                  <a:pt x="267123" y="720235"/>
                </a:lnTo>
                <a:lnTo>
                  <a:pt x="272679" y="720235"/>
                </a:lnTo>
                <a:lnTo>
                  <a:pt x="277442" y="720235"/>
                </a:lnTo>
                <a:lnTo>
                  <a:pt x="278716" y="720022"/>
                </a:lnTo>
                <a:lnTo>
                  <a:pt x="279283" y="720235"/>
                </a:lnTo>
                <a:lnTo>
                  <a:pt x="284043" y="720235"/>
                </a:lnTo>
                <a:lnTo>
                  <a:pt x="289597" y="720235"/>
                </a:lnTo>
                <a:lnTo>
                  <a:pt x="294358" y="719441"/>
                </a:lnTo>
                <a:lnTo>
                  <a:pt x="299118" y="717059"/>
                </a:lnTo>
                <a:lnTo>
                  <a:pt x="303085" y="713088"/>
                </a:lnTo>
                <a:lnTo>
                  <a:pt x="306259" y="708324"/>
                </a:lnTo>
                <a:lnTo>
                  <a:pt x="308639" y="703559"/>
                </a:lnTo>
                <a:lnTo>
                  <a:pt x="311019" y="696413"/>
                </a:lnTo>
                <a:lnTo>
                  <a:pt x="311813" y="688472"/>
                </a:lnTo>
                <a:lnTo>
                  <a:pt x="313399" y="678943"/>
                </a:lnTo>
                <a:lnTo>
                  <a:pt x="313399" y="0"/>
                </a:lnTo>
                <a:close/>
              </a:path>
            </a:pathLst>
          </a:cu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4689" y="1797050"/>
            <a:ext cx="1887537" cy="1568450"/>
          </a:xfrm>
          <a:custGeom>
            <a:avLst/>
            <a:gdLst>
              <a:gd name="connsiteX0" fmla="*/ 316046 w 1887537"/>
              <a:gd name="connsiteY0" fmla="*/ 0 h 1568450"/>
              <a:gd name="connsiteX1" fmla="*/ 1887537 w 1887537"/>
              <a:gd name="connsiteY1" fmla="*/ 0 h 1568450"/>
              <a:gd name="connsiteX2" fmla="*/ 1887537 w 1887537"/>
              <a:gd name="connsiteY2" fmla="*/ 1568450 h 1568450"/>
              <a:gd name="connsiteX3" fmla="*/ 1207802 w 1887537"/>
              <a:gd name="connsiteY3" fmla="*/ 1568450 h 1568450"/>
              <a:gd name="connsiteX4" fmla="*/ 1198273 w 1887537"/>
              <a:gd name="connsiteY4" fmla="*/ 1568450 h 1568450"/>
              <a:gd name="connsiteX5" fmla="*/ 1191126 w 1887537"/>
              <a:gd name="connsiteY5" fmla="*/ 1566862 h 1568450"/>
              <a:gd name="connsiteX6" fmla="*/ 1183979 w 1887537"/>
              <a:gd name="connsiteY6" fmla="*/ 1564479 h 1568450"/>
              <a:gd name="connsiteX7" fmla="*/ 1177626 w 1887537"/>
              <a:gd name="connsiteY7" fmla="*/ 1562097 h 1568450"/>
              <a:gd name="connsiteX8" fmla="*/ 1172862 w 1887537"/>
              <a:gd name="connsiteY8" fmla="*/ 1558920 h 1568450"/>
              <a:gd name="connsiteX9" fmla="*/ 1169686 w 1887537"/>
              <a:gd name="connsiteY9" fmla="*/ 1554155 h 1568450"/>
              <a:gd name="connsiteX10" fmla="*/ 1167303 w 1887537"/>
              <a:gd name="connsiteY10" fmla="*/ 1549391 h 1568450"/>
              <a:gd name="connsiteX11" fmla="*/ 1165799 w 1887537"/>
              <a:gd name="connsiteY11" fmla="*/ 1544878 h 1568450"/>
              <a:gd name="connsiteX12" fmla="*/ 1167242 w 1887537"/>
              <a:gd name="connsiteY12" fmla="*/ 1540552 h 1568450"/>
              <a:gd name="connsiteX13" fmla="*/ 1168036 w 1887537"/>
              <a:gd name="connsiteY13" fmla="*/ 1535791 h 1568450"/>
              <a:gd name="connsiteX14" fmla="*/ 1172007 w 1887537"/>
              <a:gd name="connsiteY14" fmla="*/ 1531031 h 1568450"/>
              <a:gd name="connsiteX15" fmla="*/ 1175184 w 1887537"/>
              <a:gd name="connsiteY15" fmla="*/ 1526270 h 1568450"/>
              <a:gd name="connsiteX16" fmla="*/ 1179154 w 1887537"/>
              <a:gd name="connsiteY16" fmla="*/ 1523097 h 1568450"/>
              <a:gd name="connsiteX17" fmla="*/ 1184714 w 1887537"/>
              <a:gd name="connsiteY17" fmla="*/ 1518336 h 1568450"/>
              <a:gd name="connsiteX18" fmla="*/ 1191067 w 1887537"/>
              <a:gd name="connsiteY18" fmla="*/ 1513576 h 1568450"/>
              <a:gd name="connsiteX19" fmla="*/ 1198214 w 1887537"/>
              <a:gd name="connsiteY19" fmla="*/ 1509609 h 1568450"/>
              <a:gd name="connsiteX20" fmla="*/ 1208538 w 1887537"/>
              <a:gd name="connsiteY20" fmla="*/ 1504055 h 1568450"/>
              <a:gd name="connsiteX21" fmla="*/ 1218068 w 1887537"/>
              <a:gd name="connsiteY21" fmla="*/ 1496914 h 1568450"/>
              <a:gd name="connsiteX22" fmla="*/ 1229980 w 1887537"/>
              <a:gd name="connsiteY22" fmla="*/ 1486600 h 1568450"/>
              <a:gd name="connsiteX23" fmla="*/ 1235539 w 1887537"/>
              <a:gd name="connsiteY23" fmla="*/ 1479459 h 1568450"/>
              <a:gd name="connsiteX24" fmla="*/ 1241892 w 1887537"/>
              <a:gd name="connsiteY24" fmla="*/ 1472318 h 1568450"/>
              <a:gd name="connsiteX25" fmla="*/ 1247451 w 1887537"/>
              <a:gd name="connsiteY25" fmla="*/ 1463591 h 1568450"/>
              <a:gd name="connsiteX26" fmla="*/ 1252216 w 1887537"/>
              <a:gd name="connsiteY26" fmla="*/ 1454070 h 1568450"/>
              <a:gd name="connsiteX27" fmla="*/ 1256187 w 1887537"/>
              <a:gd name="connsiteY27" fmla="*/ 1443755 h 1568450"/>
              <a:gd name="connsiteX28" fmla="*/ 1259364 w 1887537"/>
              <a:gd name="connsiteY28" fmla="*/ 1432647 h 1568450"/>
              <a:gd name="connsiteX29" fmla="*/ 1260952 w 1887537"/>
              <a:gd name="connsiteY29" fmla="*/ 1420746 h 1568450"/>
              <a:gd name="connsiteX30" fmla="*/ 1261746 w 1887537"/>
              <a:gd name="connsiteY30" fmla="*/ 1408051 h 1568450"/>
              <a:gd name="connsiteX31" fmla="*/ 1261571 w 1887537"/>
              <a:gd name="connsiteY31" fmla="*/ 1404542 h 1568450"/>
              <a:gd name="connsiteX32" fmla="*/ 1261799 w 1887537"/>
              <a:gd name="connsiteY32" fmla="*/ 1400884 h 1568450"/>
              <a:gd name="connsiteX33" fmla="*/ 1261005 w 1887537"/>
              <a:gd name="connsiteY33" fmla="*/ 1386589 h 1568450"/>
              <a:gd name="connsiteX34" fmla="*/ 1258623 w 1887537"/>
              <a:gd name="connsiteY34" fmla="*/ 1372295 h 1568450"/>
              <a:gd name="connsiteX35" fmla="*/ 1253858 w 1887537"/>
              <a:gd name="connsiteY35" fmla="*/ 1358000 h 1568450"/>
              <a:gd name="connsiteX36" fmla="*/ 1247506 w 1887537"/>
              <a:gd name="connsiteY36" fmla="*/ 1343705 h 1568450"/>
              <a:gd name="connsiteX37" fmla="*/ 1239565 w 1887537"/>
              <a:gd name="connsiteY37" fmla="*/ 1331793 h 1568450"/>
              <a:gd name="connsiteX38" fmla="*/ 1230830 w 1887537"/>
              <a:gd name="connsiteY38" fmla="*/ 1319881 h 1568450"/>
              <a:gd name="connsiteX39" fmla="*/ 1220507 w 1887537"/>
              <a:gd name="connsiteY39" fmla="*/ 1307968 h 1568450"/>
              <a:gd name="connsiteX40" fmla="*/ 1208596 w 1887537"/>
              <a:gd name="connsiteY40" fmla="*/ 1297644 h 1568450"/>
              <a:gd name="connsiteX41" fmla="*/ 1195890 w 1887537"/>
              <a:gd name="connsiteY41" fmla="*/ 1288115 h 1568450"/>
              <a:gd name="connsiteX42" fmla="*/ 1181597 w 1887537"/>
              <a:gd name="connsiteY42" fmla="*/ 1279379 h 1568450"/>
              <a:gd name="connsiteX43" fmla="*/ 1167303 w 1887537"/>
              <a:gd name="connsiteY43" fmla="*/ 1272232 h 1568450"/>
              <a:gd name="connsiteX44" fmla="*/ 1150627 w 1887537"/>
              <a:gd name="connsiteY44" fmla="*/ 1266672 h 1568450"/>
              <a:gd name="connsiteX45" fmla="*/ 1133952 w 1887537"/>
              <a:gd name="connsiteY45" fmla="*/ 1261908 h 1568450"/>
              <a:gd name="connsiteX46" fmla="*/ 1115688 w 1887537"/>
              <a:gd name="connsiteY46" fmla="*/ 1258731 h 1568450"/>
              <a:gd name="connsiteX47" fmla="*/ 1098218 w 1887537"/>
              <a:gd name="connsiteY47" fmla="*/ 1256348 h 1568450"/>
              <a:gd name="connsiteX48" fmla="*/ 1080748 w 1887537"/>
              <a:gd name="connsiteY48" fmla="*/ 1254760 h 1568450"/>
              <a:gd name="connsiteX49" fmla="*/ 1061690 w 1887537"/>
              <a:gd name="connsiteY49" fmla="*/ 1256348 h 1568450"/>
              <a:gd name="connsiteX50" fmla="*/ 1043426 w 1887537"/>
              <a:gd name="connsiteY50" fmla="*/ 1258731 h 1568450"/>
              <a:gd name="connsiteX51" fmla="*/ 1025956 w 1887537"/>
              <a:gd name="connsiteY51" fmla="*/ 1261908 h 1568450"/>
              <a:gd name="connsiteX52" fmla="*/ 1009281 w 1887537"/>
              <a:gd name="connsiteY52" fmla="*/ 1266672 h 1568450"/>
              <a:gd name="connsiteX53" fmla="*/ 992605 w 1887537"/>
              <a:gd name="connsiteY53" fmla="*/ 1272232 h 1568450"/>
              <a:gd name="connsiteX54" fmla="*/ 978311 w 1887537"/>
              <a:gd name="connsiteY54" fmla="*/ 1279379 h 1568450"/>
              <a:gd name="connsiteX55" fmla="*/ 964018 w 1887537"/>
              <a:gd name="connsiteY55" fmla="*/ 1288115 h 1568450"/>
              <a:gd name="connsiteX56" fmla="*/ 951313 w 1887537"/>
              <a:gd name="connsiteY56" fmla="*/ 1297644 h 1568450"/>
              <a:gd name="connsiteX57" fmla="*/ 939401 w 1887537"/>
              <a:gd name="connsiteY57" fmla="*/ 1307968 h 1568450"/>
              <a:gd name="connsiteX58" fmla="*/ 928284 w 1887537"/>
              <a:gd name="connsiteY58" fmla="*/ 1319881 h 1568450"/>
              <a:gd name="connsiteX59" fmla="*/ 920343 w 1887537"/>
              <a:gd name="connsiteY59" fmla="*/ 1331793 h 1568450"/>
              <a:gd name="connsiteX60" fmla="*/ 911608 w 1887537"/>
              <a:gd name="connsiteY60" fmla="*/ 1343705 h 1568450"/>
              <a:gd name="connsiteX61" fmla="*/ 906050 w 1887537"/>
              <a:gd name="connsiteY61" fmla="*/ 1358000 h 1568450"/>
              <a:gd name="connsiteX62" fmla="*/ 901285 w 1887537"/>
              <a:gd name="connsiteY62" fmla="*/ 1372295 h 1568450"/>
              <a:gd name="connsiteX63" fmla="*/ 898903 w 1887537"/>
              <a:gd name="connsiteY63" fmla="*/ 1386589 h 1568450"/>
              <a:gd name="connsiteX64" fmla="*/ 897315 w 1887537"/>
              <a:gd name="connsiteY64" fmla="*/ 1400884 h 1568450"/>
              <a:gd name="connsiteX65" fmla="*/ 897667 w 1887537"/>
              <a:gd name="connsiteY65" fmla="*/ 1403698 h 1568450"/>
              <a:gd name="connsiteX66" fmla="*/ 897231 w 1887537"/>
              <a:gd name="connsiteY66" fmla="*/ 1408051 h 1568450"/>
              <a:gd name="connsiteX67" fmla="*/ 898819 w 1887537"/>
              <a:gd name="connsiteY67" fmla="*/ 1420746 h 1568450"/>
              <a:gd name="connsiteX68" fmla="*/ 899613 w 1887537"/>
              <a:gd name="connsiteY68" fmla="*/ 1432647 h 1568450"/>
              <a:gd name="connsiteX69" fmla="*/ 903584 w 1887537"/>
              <a:gd name="connsiteY69" fmla="*/ 1443755 h 1568450"/>
              <a:gd name="connsiteX70" fmla="*/ 906761 w 1887537"/>
              <a:gd name="connsiteY70" fmla="*/ 1454070 h 1568450"/>
              <a:gd name="connsiteX71" fmla="*/ 913114 w 1887537"/>
              <a:gd name="connsiteY71" fmla="*/ 1463591 h 1568450"/>
              <a:gd name="connsiteX72" fmla="*/ 917879 w 1887537"/>
              <a:gd name="connsiteY72" fmla="*/ 1472318 h 1568450"/>
              <a:gd name="connsiteX73" fmla="*/ 923438 w 1887537"/>
              <a:gd name="connsiteY73" fmla="*/ 1479459 h 1568450"/>
              <a:gd name="connsiteX74" fmla="*/ 929791 w 1887537"/>
              <a:gd name="connsiteY74" fmla="*/ 1486600 h 1568450"/>
              <a:gd name="connsiteX75" fmla="*/ 941703 w 1887537"/>
              <a:gd name="connsiteY75" fmla="*/ 1496914 h 1568450"/>
              <a:gd name="connsiteX76" fmla="*/ 951233 w 1887537"/>
              <a:gd name="connsiteY76" fmla="*/ 1504055 h 1568450"/>
              <a:gd name="connsiteX77" fmla="*/ 961557 w 1887537"/>
              <a:gd name="connsiteY77" fmla="*/ 1509609 h 1568450"/>
              <a:gd name="connsiteX78" fmla="*/ 968704 w 1887537"/>
              <a:gd name="connsiteY78" fmla="*/ 1513576 h 1568450"/>
              <a:gd name="connsiteX79" fmla="*/ 975058 w 1887537"/>
              <a:gd name="connsiteY79" fmla="*/ 1518336 h 1568450"/>
              <a:gd name="connsiteX80" fmla="*/ 980617 w 1887537"/>
              <a:gd name="connsiteY80" fmla="*/ 1523097 h 1568450"/>
              <a:gd name="connsiteX81" fmla="*/ 985382 w 1887537"/>
              <a:gd name="connsiteY81" fmla="*/ 1526270 h 1568450"/>
              <a:gd name="connsiteX82" fmla="*/ 988558 w 1887537"/>
              <a:gd name="connsiteY82" fmla="*/ 1531031 h 1568450"/>
              <a:gd name="connsiteX83" fmla="*/ 990941 w 1887537"/>
              <a:gd name="connsiteY83" fmla="*/ 1535791 h 1568450"/>
              <a:gd name="connsiteX84" fmla="*/ 992529 w 1887537"/>
              <a:gd name="connsiteY84" fmla="*/ 1540552 h 1568450"/>
              <a:gd name="connsiteX85" fmla="*/ 993304 w 1887537"/>
              <a:gd name="connsiteY85" fmla="*/ 1545197 h 1568450"/>
              <a:gd name="connsiteX86" fmla="*/ 992605 w 1887537"/>
              <a:gd name="connsiteY86" fmla="*/ 1549391 h 1568450"/>
              <a:gd name="connsiteX87" fmla="*/ 990223 w 1887537"/>
              <a:gd name="connsiteY87" fmla="*/ 1554155 h 1568450"/>
              <a:gd name="connsiteX88" fmla="*/ 986252 w 1887537"/>
              <a:gd name="connsiteY88" fmla="*/ 1558920 h 1568450"/>
              <a:gd name="connsiteX89" fmla="*/ 982282 w 1887537"/>
              <a:gd name="connsiteY89" fmla="*/ 1562097 h 1568450"/>
              <a:gd name="connsiteX90" fmla="*/ 975929 w 1887537"/>
              <a:gd name="connsiteY90" fmla="*/ 1564479 h 1568450"/>
              <a:gd name="connsiteX91" fmla="*/ 968782 w 1887537"/>
              <a:gd name="connsiteY91" fmla="*/ 1566862 h 1568450"/>
              <a:gd name="connsiteX92" fmla="*/ 961636 w 1887537"/>
              <a:gd name="connsiteY92" fmla="*/ 1568450 h 1568450"/>
              <a:gd name="connsiteX93" fmla="*/ 952107 w 1887537"/>
              <a:gd name="connsiteY93" fmla="*/ 1568450 h 1568450"/>
              <a:gd name="connsiteX94" fmla="*/ 316046 w 1887537"/>
              <a:gd name="connsiteY94" fmla="*/ 1568450 h 1568450"/>
              <a:gd name="connsiteX95" fmla="*/ 316046 w 1887537"/>
              <a:gd name="connsiteY95" fmla="*/ 1134843 h 1568450"/>
              <a:gd name="connsiteX96" fmla="*/ 313663 w 1887537"/>
              <a:gd name="connsiteY96" fmla="*/ 1134843 h 1568450"/>
              <a:gd name="connsiteX97" fmla="*/ 313663 w 1887537"/>
              <a:gd name="connsiteY97" fmla="*/ 935511 h 1568450"/>
              <a:gd name="connsiteX98" fmla="*/ 313663 w 1887537"/>
              <a:gd name="connsiteY98" fmla="*/ 925981 h 1568450"/>
              <a:gd name="connsiteX99" fmla="*/ 312075 w 1887537"/>
              <a:gd name="connsiteY99" fmla="*/ 917246 h 1568450"/>
              <a:gd name="connsiteX100" fmla="*/ 309693 w 1887537"/>
              <a:gd name="connsiteY100" fmla="*/ 910892 h 1568450"/>
              <a:gd name="connsiteX101" fmla="*/ 308105 w 1887537"/>
              <a:gd name="connsiteY101" fmla="*/ 904539 h 1568450"/>
              <a:gd name="connsiteX102" fmla="*/ 304134 w 1887537"/>
              <a:gd name="connsiteY102" fmla="*/ 899774 h 1568450"/>
              <a:gd name="connsiteX103" fmla="*/ 299370 w 1887537"/>
              <a:gd name="connsiteY103" fmla="*/ 896598 h 1568450"/>
              <a:gd name="connsiteX104" fmla="*/ 294605 w 1887537"/>
              <a:gd name="connsiteY104" fmla="*/ 894215 h 1568450"/>
              <a:gd name="connsiteX105" fmla="*/ 289841 w 1887537"/>
              <a:gd name="connsiteY105" fmla="*/ 892627 h 1568450"/>
              <a:gd name="connsiteX106" fmla="*/ 285076 w 1887537"/>
              <a:gd name="connsiteY106" fmla="*/ 892627 h 1568450"/>
              <a:gd name="connsiteX107" fmla="*/ 280312 w 1887537"/>
              <a:gd name="connsiteY107" fmla="*/ 894215 h 1568450"/>
              <a:gd name="connsiteX108" fmla="*/ 274753 w 1887537"/>
              <a:gd name="connsiteY108" fmla="*/ 896598 h 1568450"/>
              <a:gd name="connsiteX109" fmla="*/ 274286 w 1887537"/>
              <a:gd name="connsiteY109" fmla="*/ 896909 h 1568450"/>
              <a:gd name="connsiteX110" fmla="*/ 272599 w 1887537"/>
              <a:gd name="connsiteY110" fmla="*/ 897416 h 1568450"/>
              <a:gd name="connsiteX111" fmla="*/ 265458 w 1887537"/>
              <a:gd name="connsiteY111" fmla="*/ 901386 h 1568450"/>
              <a:gd name="connsiteX112" fmla="*/ 256731 w 1887537"/>
              <a:gd name="connsiteY112" fmla="*/ 906945 h 1568450"/>
              <a:gd name="connsiteX113" fmla="*/ 249590 w 1887537"/>
              <a:gd name="connsiteY113" fmla="*/ 916474 h 1568450"/>
              <a:gd name="connsiteX114" fmla="*/ 242449 w 1887537"/>
              <a:gd name="connsiteY114" fmla="*/ 928385 h 1568450"/>
              <a:gd name="connsiteX115" fmla="*/ 236895 w 1887537"/>
              <a:gd name="connsiteY115" fmla="*/ 937914 h 1568450"/>
              <a:gd name="connsiteX116" fmla="*/ 229755 w 1887537"/>
              <a:gd name="connsiteY116" fmla="*/ 948237 h 1568450"/>
              <a:gd name="connsiteX117" fmla="*/ 218647 w 1887537"/>
              <a:gd name="connsiteY117" fmla="*/ 960148 h 1568450"/>
              <a:gd name="connsiteX118" fmla="*/ 211506 w 1887537"/>
              <a:gd name="connsiteY118" fmla="*/ 966501 h 1568450"/>
              <a:gd name="connsiteX119" fmla="*/ 204365 w 1887537"/>
              <a:gd name="connsiteY119" fmla="*/ 971266 h 1568450"/>
              <a:gd name="connsiteX120" fmla="*/ 196431 w 1887537"/>
              <a:gd name="connsiteY120" fmla="*/ 976824 h 1568450"/>
              <a:gd name="connsiteX121" fmla="*/ 186910 w 1887537"/>
              <a:gd name="connsiteY121" fmla="*/ 981589 h 1568450"/>
              <a:gd name="connsiteX122" fmla="*/ 180367 w 1887537"/>
              <a:gd name="connsiteY122" fmla="*/ 984612 h 1568450"/>
              <a:gd name="connsiteX123" fmla="*/ 172316 w 1887537"/>
              <a:gd name="connsiteY123" fmla="*/ 986337 h 1568450"/>
              <a:gd name="connsiteX124" fmla="*/ 159611 w 1887537"/>
              <a:gd name="connsiteY124" fmla="*/ 988719 h 1568450"/>
              <a:gd name="connsiteX125" fmla="*/ 146112 w 1887537"/>
              <a:gd name="connsiteY125" fmla="*/ 988719 h 1568450"/>
              <a:gd name="connsiteX126" fmla="*/ 131818 w 1887537"/>
              <a:gd name="connsiteY126" fmla="*/ 988719 h 1568450"/>
              <a:gd name="connsiteX127" fmla="*/ 117525 w 1887537"/>
              <a:gd name="connsiteY127" fmla="*/ 985543 h 1568450"/>
              <a:gd name="connsiteX128" fmla="*/ 103231 w 1887537"/>
              <a:gd name="connsiteY128" fmla="*/ 981572 h 1568450"/>
              <a:gd name="connsiteX129" fmla="*/ 88938 w 1887537"/>
              <a:gd name="connsiteY129" fmla="*/ 974425 h 1568450"/>
              <a:gd name="connsiteX130" fmla="*/ 77820 w 1887537"/>
              <a:gd name="connsiteY130" fmla="*/ 967277 h 1568450"/>
              <a:gd name="connsiteX131" fmla="*/ 65909 w 1887537"/>
              <a:gd name="connsiteY131" fmla="*/ 957747 h 1568450"/>
              <a:gd name="connsiteX132" fmla="*/ 53998 w 1887537"/>
              <a:gd name="connsiteY132" fmla="*/ 947423 h 1568450"/>
              <a:gd name="connsiteX133" fmla="*/ 42881 w 1887537"/>
              <a:gd name="connsiteY133" fmla="*/ 936305 h 1568450"/>
              <a:gd name="connsiteX134" fmla="*/ 33352 w 1887537"/>
              <a:gd name="connsiteY134" fmla="*/ 923599 h 1568450"/>
              <a:gd name="connsiteX135" fmla="*/ 25411 w 1887537"/>
              <a:gd name="connsiteY135" fmla="*/ 909304 h 1568450"/>
              <a:gd name="connsiteX136" fmla="*/ 18264 w 1887537"/>
              <a:gd name="connsiteY136" fmla="*/ 894215 h 1568450"/>
              <a:gd name="connsiteX137" fmla="*/ 11912 w 1887537"/>
              <a:gd name="connsiteY137" fmla="*/ 878332 h 1568450"/>
              <a:gd name="connsiteX138" fmla="*/ 7147 w 1887537"/>
              <a:gd name="connsiteY138" fmla="*/ 861655 h 1568450"/>
              <a:gd name="connsiteX139" fmla="*/ 3971 w 1887537"/>
              <a:gd name="connsiteY139" fmla="*/ 844184 h 1568450"/>
              <a:gd name="connsiteX140" fmla="*/ 1588 w 1887537"/>
              <a:gd name="connsiteY140" fmla="*/ 825918 h 1568450"/>
              <a:gd name="connsiteX141" fmla="*/ 0 w 1887537"/>
              <a:gd name="connsiteY141" fmla="*/ 806858 h 1568450"/>
              <a:gd name="connsiteX142" fmla="*/ 1588 w 1887537"/>
              <a:gd name="connsiteY142" fmla="*/ 788593 h 1568450"/>
              <a:gd name="connsiteX143" fmla="*/ 3971 w 1887537"/>
              <a:gd name="connsiteY143" fmla="*/ 770327 h 1568450"/>
              <a:gd name="connsiteX144" fmla="*/ 7147 w 1887537"/>
              <a:gd name="connsiteY144" fmla="*/ 752856 h 1568450"/>
              <a:gd name="connsiteX145" fmla="*/ 11912 w 1887537"/>
              <a:gd name="connsiteY145" fmla="*/ 736179 h 1568450"/>
              <a:gd name="connsiteX146" fmla="*/ 18264 w 1887537"/>
              <a:gd name="connsiteY146" fmla="*/ 720296 h 1568450"/>
              <a:gd name="connsiteX147" fmla="*/ 25411 w 1887537"/>
              <a:gd name="connsiteY147" fmla="*/ 705207 h 1568450"/>
              <a:gd name="connsiteX148" fmla="*/ 33352 w 1887537"/>
              <a:gd name="connsiteY148" fmla="*/ 690912 h 1568450"/>
              <a:gd name="connsiteX149" fmla="*/ 42881 w 1887537"/>
              <a:gd name="connsiteY149" fmla="*/ 679000 h 1568450"/>
              <a:gd name="connsiteX150" fmla="*/ 53998 w 1887537"/>
              <a:gd name="connsiteY150" fmla="*/ 667088 h 1568450"/>
              <a:gd name="connsiteX151" fmla="*/ 65909 w 1887537"/>
              <a:gd name="connsiteY151" fmla="*/ 656764 h 1568450"/>
              <a:gd name="connsiteX152" fmla="*/ 77820 w 1887537"/>
              <a:gd name="connsiteY152" fmla="*/ 647234 h 1568450"/>
              <a:gd name="connsiteX153" fmla="*/ 88938 w 1887537"/>
              <a:gd name="connsiteY153" fmla="*/ 640087 h 1568450"/>
              <a:gd name="connsiteX154" fmla="*/ 100770 w 1887537"/>
              <a:gd name="connsiteY154" fmla="*/ 634170 h 1568450"/>
              <a:gd name="connsiteX155" fmla="*/ 110742 w 1887537"/>
              <a:gd name="connsiteY155" fmla="*/ 631397 h 1568450"/>
              <a:gd name="connsiteX156" fmla="*/ 125024 w 1887537"/>
              <a:gd name="connsiteY156" fmla="*/ 628221 h 1568450"/>
              <a:gd name="connsiteX157" fmla="*/ 140892 w 1887537"/>
              <a:gd name="connsiteY157" fmla="*/ 628221 h 1568450"/>
              <a:gd name="connsiteX158" fmla="*/ 153587 w 1887537"/>
              <a:gd name="connsiteY158" fmla="*/ 628221 h 1568450"/>
              <a:gd name="connsiteX159" fmla="*/ 165488 w 1887537"/>
              <a:gd name="connsiteY159" fmla="*/ 630603 h 1568450"/>
              <a:gd name="connsiteX160" fmla="*/ 176596 w 1887537"/>
              <a:gd name="connsiteY160" fmla="*/ 633780 h 1568450"/>
              <a:gd name="connsiteX161" fmla="*/ 186910 w 1887537"/>
              <a:gd name="connsiteY161" fmla="*/ 637750 h 1568450"/>
              <a:gd name="connsiteX162" fmla="*/ 196431 w 1887537"/>
              <a:gd name="connsiteY162" fmla="*/ 642514 h 1568450"/>
              <a:gd name="connsiteX163" fmla="*/ 204365 w 1887537"/>
              <a:gd name="connsiteY163" fmla="*/ 648073 h 1568450"/>
              <a:gd name="connsiteX164" fmla="*/ 211506 w 1887537"/>
              <a:gd name="connsiteY164" fmla="*/ 652838 h 1568450"/>
              <a:gd name="connsiteX165" fmla="*/ 218647 w 1887537"/>
              <a:gd name="connsiteY165" fmla="*/ 659190 h 1568450"/>
              <a:gd name="connsiteX166" fmla="*/ 229755 w 1887537"/>
              <a:gd name="connsiteY166" fmla="*/ 671102 h 1568450"/>
              <a:gd name="connsiteX167" fmla="*/ 236895 w 1887537"/>
              <a:gd name="connsiteY167" fmla="*/ 681425 h 1568450"/>
              <a:gd name="connsiteX168" fmla="*/ 242449 w 1887537"/>
              <a:gd name="connsiteY168" fmla="*/ 690954 h 1568450"/>
              <a:gd name="connsiteX169" fmla="*/ 249590 w 1887537"/>
              <a:gd name="connsiteY169" fmla="*/ 702865 h 1568450"/>
              <a:gd name="connsiteX170" fmla="*/ 256731 w 1887537"/>
              <a:gd name="connsiteY170" fmla="*/ 712394 h 1568450"/>
              <a:gd name="connsiteX171" fmla="*/ 265458 w 1887537"/>
              <a:gd name="connsiteY171" fmla="*/ 717953 h 1568450"/>
              <a:gd name="connsiteX172" fmla="*/ 272599 w 1887537"/>
              <a:gd name="connsiteY172" fmla="*/ 722717 h 1568450"/>
              <a:gd name="connsiteX173" fmla="*/ 280533 w 1887537"/>
              <a:gd name="connsiteY173" fmla="*/ 724305 h 1568450"/>
              <a:gd name="connsiteX174" fmla="*/ 287674 w 1887537"/>
              <a:gd name="connsiteY174" fmla="*/ 722717 h 1568450"/>
              <a:gd name="connsiteX175" fmla="*/ 289339 w 1887537"/>
              <a:gd name="connsiteY175" fmla="*/ 721884 h 1568450"/>
              <a:gd name="connsiteX176" fmla="*/ 289841 w 1887537"/>
              <a:gd name="connsiteY176" fmla="*/ 721884 h 1568450"/>
              <a:gd name="connsiteX177" fmla="*/ 294605 w 1887537"/>
              <a:gd name="connsiteY177" fmla="*/ 720296 h 1568450"/>
              <a:gd name="connsiteX178" fmla="*/ 299370 w 1887537"/>
              <a:gd name="connsiteY178" fmla="*/ 717913 h 1568450"/>
              <a:gd name="connsiteX179" fmla="*/ 304134 w 1887537"/>
              <a:gd name="connsiteY179" fmla="*/ 714737 h 1568450"/>
              <a:gd name="connsiteX180" fmla="*/ 308105 w 1887537"/>
              <a:gd name="connsiteY180" fmla="*/ 709972 h 1568450"/>
              <a:gd name="connsiteX181" fmla="*/ 309693 w 1887537"/>
              <a:gd name="connsiteY181" fmla="*/ 703619 h 1568450"/>
              <a:gd name="connsiteX182" fmla="*/ 312075 w 1887537"/>
              <a:gd name="connsiteY182" fmla="*/ 696471 h 1568450"/>
              <a:gd name="connsiteX183" fmla="*/ 313663 w 1887537"/>
              <a:gd name="connsiteY183" fmla="*/ 688530 h 1568450"/>
              <a:gd name="connsiteX184" fmla="*/ 313663 w 1887537"/>
              <a:gd name="connsiteY184" fmla="*/ 679000 h 1568450"/>
              <a:gd name="connsiteX185" fmla="*/ 313663 w 1887537"/>
              <a:gd name="connsiteY185" fmla="*/ 360545 h 1568450"/>
              <a:gd name="connsiteX186" fmla="*/ 316046 w 1887537"/>
              <a:gd name="connsiteY186" fmla="*/ 360545 h 1568450"/>
              <a:gd name="connsiteX187" fmla="*/ 316046 w 1887537"/>
              <a:gd name="connsiteY187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887537" h="1568450">
                <a:moveTo>
                  <a:pt x="316046" y="0"/>
                </a:moveTo>
                <a:lnTo>
                  <a:pt x="1887537" y="0"/>
                </a:lnTo>
                <a:lnTo>
                  <a:pt x="1887537" y="1568450"/>
                </a:lnTo>
                <a:lnTo>
                  <a:pt x="1207802" y="1568450"/>
                </a:lnTo>
                <a:lnTo>
                  <a:pt x="1198273" y="1568450"/>
                </a:lnTo>
                <a:lnTo>
                  <a:pt x="1191126" y="1566862"/>
                </a:lnTo>
                <a:lnTo>
                  <a:pt x="1183979" y="1564479"/>
                </a:lnTo>
                <a:lnTo>
                  <a:pt x="1177626" y="1562097"/>
                </a:lnTo>
                <a:lnTo>
                  <a:pt x="1172862" y="1558920"/>
                </a:lnTo>
                <a:lnTo>
                  <a:pt x="1169686" y="1554155"/>
                </a:lnTo>
                <a:lnTo>
                  <a:pt x="1167303" y="1549391"/>
                </a:lnTo>
                <a:lnTo>
                  <a:pt x="1165799" y="1544878"/>
                </a:lnTo>
                <a:lnTo>
                  <a:pt x="1167242" y="1540552"/>
                </a:lnTo>
                <a:lnTo>
                  <a:pt x="1168036" y="1535791"/>
                </a:lnTo>
                <a:lnTo>
                  <a:pt x="1172007" y="1531031"/>
                </a:lnTo>
                <a:lnTo>
                  <a:pt x="1175184" y="1526270"/>
                </a:lnTo>
                <a:lnTo>
                  <a:pt x="1179154" y="1523097"/>
                </a:lnTo>
                <a:lnTo>
                  <a:pt x="1184714" y="1518336"/>
                </a:lnTo>
                <a:lnTo>
                  <a:pt x="1191067" y="1513576"/>
                </a:lnTo>
                <a:lnTo>
                  <a:pt x="1198214" y="1509609"/>
                </a:lnTo>
                <a:lnTo>
                  <a:pt x="1208538" y="1504055"/>
                </a:lnTo>
                <a:lnTo>
                  <a:pt x="1218068" y="1496914"/>
                </a:lnTo>
                <a:lnTo>
                  <a:pt x="1229980" y="1486600"/>
                </a:lnTo>
                <a:lnTo>
                  <a:pt x="1235539" y="1479459"/>
                </a:lnTo>
                <a:lnTo>
                  <a:pt x="1241892" y="1472318"/>
                </a:lnTo>
                <a:lnTo>
                  <a:pt x="1247451" y="1463591"/>
                </a:lnTo>
                <a:lnTo>
                  <a:pt x="1252216" y="1454070"/>
                </a:lnTo>
                <a:lnTo>
                  <a:pt x="1256187" y="1443755"/>
                </a:lnTo>
                <a:lnTo>
                  <a:pt x="1259364" y="1432647"/>
                </a:lnTo>
                <a:lnTo>
                  <a:pt x="1260952" y="1420746"/>
                </a:lnTo>
                <a:lnTo>
                  <a:pt x="1261746" y="1408051"/>
                </a:lnTo>
                <a:lnTo>
                  <a:pt x="1261571" y="1404542"/>
                </a:lnTo>
                <a:lnTo>
                  <a:pt x="1261799" y="1400884"/>
                </a:lnTo>
                <a:lnTo>
                  <a:pt x="1261005" y="1386589"/>
                </a:lnTo>
                <a:lnTo>
                  <a:pt x="1258623" y="1372295"/>
                </a:lnTo>
                <a:lnTo>
                  <a:pt x="1253858" y="1358000"/>
                </a:lnTo>
                <a:lnTo>
                  <a:pt x="1247506" y="1343705"/>
                </a:lnTo>
                <a:lnTo>
                  <a:pt x="1239565" y="1331793"/>
                </a:lnTo>
                <a:lnTo>
                  <a:pt x="1230830" y="1319881"/>
                </a:lnTo>
                <a:lnTo>
                  <a:pt x="1220507" y="1307968"/>
                </a:lnTo>
                <a:lnTo>
                  <a:pt x="1208596" y="1297644"/>
                </a:lnTo>
                <a:lnTo>
                  <a:pt x="1195890" y="1288115"/>
                </a:lnTo>
                <a:lnTo>
                  <a:pt x="1181597" y="1279379"/>
                </a:lnTo>
                <a:lnTo>
                  <a:pt x="1167303" y="1272232"/>
                </a:lnTo>
                <a:lnTo>
                  <a:pt x="1150627" y="1266672"/>
                </a:lnTo>
                <a:lnTo>
                  <a:pt x="1133952" y="1261908"/>
                </a:lnTo>
                <a:lnTo>
                  <a:pt x="1115688" y="1258731"/>
                </a:lnTo>
                <a:lnTo>
                  <a:pt x="1098218" y="1256348"/>
                </a:lnTo>
                <a:lnTo>
                  <a:pt x="1080748" y="1254760"/>
                </a:lnTo>
                <a:lnTo>
                  <a:pt x="1061690" y="1256348"/>
                </a:lnTo>
                <a:lnTo>
                  <a:pt x="1043426" y="1258731"/>
                </a:lnTo>
                <a:lnTo>
                  <a:pt x="1025956" y="1261908"/>
                </a:lnTo>
                <a:lnTo>
                  <a:pt x="1009281" y="1266672"/>
                </a:lnTo>
                <a:lnTo>
                  <a:pt x="992605" y="1272232"/>
                </a:lnTo>
                <a:lnTo>
                  <a:pt x="978311" y="1279379"/>
                </a:lnTo>
                <a:lnTo>
                  <a:pt x="964018" y="1288115"/>
                </a:lnTo>
                <a:lnTo>
                  <a:pt x="951313" y="1297644"/>
                </a:lnTo>
                <a:lnTo>
                  <a:pt x="939401" y="1307968"/>
                </a:lnTo>
                <a:lnTo>
                  <a:pt x="928284" y="1319881"/>
                </a:lnTo>
                <a:lnTo>
                  <a:pt x="920343" y="1331793"/>
                </a:lnTo>
                <a:lnTo>
                  <a:pt x="911608" y="1343705"/>
                </a:lnTo>
                <a:lnTo>
                  <a:pt x="906050" y="1358000"/>
                </a:lnTo>
                <a:lnTo>
                  <a:pt x="901285" y="1372295"/>
                </a:lnTo>
                <a:lnTo>
                  <a:pt x="898903" y="1386589"/>
                </a:lnTo>
                <a:lnTo>
                  <a:pt x="897315" y="1400884"/>
                </a:lnTo>
                <a:lnTo>
                  <a:pt x="897667" y="1403698"/>
                </a:lnTo>
                <a:lnTo>
                  <a:pt x="897231" y="1408051"/>
                </a:lnTo>
                <a:lnTo>
                  <a:pt x="898819" y="1420746"/>
                </a:lnTo>
                <a:lnTo>
                  <a:pt x="899613" y="1432647"/>
                </a:lnTo>
                <a:lnTo>
                  <a:pt x="903584" y="1443755"/>
                </a:lnTo>
                <a:lnTo>
                  <a:pt x="906761" y="1454070"/>
                </a:lnTo>
                <a:lnTo>
                  <a:pt x="913114" y="1463591"/>
                </a:lnTo>
                <a:lnTo>
                  <a:pt x="917879" y="1472318"/>
                </a:lnTo>
                <a:lnTo>
                  <a:pt x="923438" y="1479459"/>
                </a:lnTo>
                <a:lnTo>
                  <a:pt x="929791" y="1486600"/>
                </a:lnTo>
                <a:lnTo>
                  <a:pt x="941703" y="1496914"/>
                </a:lnTo>
                <a:lnTo>
                  <a:pt x="951233" y="1504055"/>
                </a:lnTo>
                <a:lnTo>
                  <a:pt x="961557" y="1509609"/>
                </a:lnTo>
                <a:lnTo>
                  <a:pt x="968704" y="1513576"/>
                </a:lnTo>
                <a:lnTo>
                  <a:pt x="975058" y="1518336"/>
                </a:lnTo>
                <a:lnTo>
                  <a:pt x="980617" y="1523097"/>
                </a:lnTo>
                <a:lnTo>
                  <a:pt x="985382" y="1526270"/>
                </a:lnTo>
                <a:lnTo>
                  <a:pt x="988558" y="1531031"/>
                </a:lnTo>
                <a:lnTo>
                  <a:pt x="990941" y="1535791"/>
                </a:lnTo>
                <a:lnTo>
                  <a:pt x="992529" y="1540552"/>
                </a:lnTo>
                <a:lnTo>
                  <a:pt x="993304" y="1545197"/>
                </a:lnTo>
                <a:lnTo>
                  <a:pt x="992605" y="1549391"/>
                </a:lnTo>
                <a:lnTo>
                  <a:pt x="990223" y="1554155"/>
                </a:lnTo>
                <a:lnTo>
                  <a:pt x="986252" y="1558920"/>
                </a:lnTo>
                <a:lnTo>
                  <a:pt x="982282" y="1562097"/>
                </a:lnTo>
                <a:lnTo>
                  <a:pt x="975929" y="1564479"/>
                </a:lnTo>
                <a:lnTo>
                  <a:pt x="968782" y="1566862"/>
                </a:lnTo>
                <a:lnTo>
                  <a:pt x="961636" y="1568450"/>
                </a:lnTo>
                <a:lnTo>
                  <a:pt x="952107" y="1568450"/>
                </a:lnTo>
                <a:lnTo>
                  <a:pt x="316046" y="1568450"/>
                </a:lnTo>
                <a:lnTo>
                  <a:pt x="316046" y="1134843"/>
                </a:lnTo>
                <a:lnTo>
                  <a:pt x="313663" y="1134843"/>
                </a:lnTo>
                <a:lnTo>
                  <a:pt x="313663" y="935511"/>
                </a:lnTo>
                <a:lnTo>
                  <a:pt x="313663" y="925981"/>
                </a:lnTo>
                <a:lnTo>
                  <a:pt x="312075" y="917246"/>
                </a:lnTo>
                <a:lnTo>
                  <a:pt x="309693" y="910892"/>
                </a:lnTo>
                <a:lnTo>
                  <a:pt x="308105" y="904539"/>
                </a:lnTo>
                <a:lnTo>
                  <a:pt x="304134" y="899774"/>
                </a:lnTo>
                <a:lnTo>
                  <a:pt x="299370" y="896598"/>
                </a:lnTo>
                <a:lnTo>
                  <a:pt x="294605" y="894215"/>
                </a:lnTo>
                <a:lnTo>
                  <a:pt x="289841" y="892627"/>
                </a:lnTo>
                <a:lnTo>
                  <a:pt x="285076" y="892627"/>
                </a:lnTo>
                <a:lnTo>
                  <a:pt x="280312" y="894215"/>
                </a:lnTo>
                <a:lnTo>
                  <a:pt x="274753" y="896598"/>
                </a:lnTo>
                <a:lnTo>
                  <a:pt x="274286" y="896909"/>
                </a:lnTo>
                <a:lnTo>
                  <a:pt x="272599" y="897416"/>
                </a:lnTo>
                <a:lnTo>
                  <a:pt x="265458" y="901386"/>
                </a:lnTo>
                <a:lnTo>
                  <a:pt x="256731" y="906945"/>
                </a:lnTo>
                <a:lnTo>
                  <a:pt x="249590" y="916474"/>
                </a:lnTo>
                <a:lnTo>
                  <a:pt x="242449" y="928385"/>
                </a:lnTo>
                <a:lnTo>
                  <a:pt x="236895" y="937914"/>
                </a:lnTo>
                <a:lnTo>
                  <a:pt x="229755" y="948237"/>
                </a:lnTo>
                <a:lnTo>
                  <a:pt x="218647" y="960148"/>
                </a:lnTo>
                <a:lnTo>
                  <a:pt x="211506" y="966501"/>
                </a:lnTo>
                <a:lnTo>
                  <a:pt x="204365" y="971266"/>
                </a:lnTo>
                <a:lnTo>
                  <a:pt x="196431" y="976824"/>
                </a:lnTo>
                <a:lnTo>
                  <a:pt x="186910" y="981589"/>
                </a:lnTo>
                <a:lnTo>
                  <a:pt x="180367" y="984612"/>
                </a:lnTo>
                <a:lnTo>
                  <a:pt x="172316" y="986337"/>
                </a:lnTo>
                <a:lnTo>
                  <a:pt x="159611" y="988719"/>
                </a:lnTo>
                <a:lnTo>
                  <a:pt x="146112" y="988719"/>
                </a:lnTo>
                <a:lnTo>
                  <a:pt x="131818" y="988719"/>
                </a:lnTo>
                <a:lnTo>
                  <a:pt x="117525" y="985543"/>
                </a:lnTo>
                <a:lnTo>
                  <a:pt x="103231" y="981572"/>
                </a:lnTo>
                <a:lnTo>
                  <a:pt x="88938" y="974425"/>
                </a:lnTo>
                <a:lnTo>
                  <a:pt x="77820" y="967277"/>
                </a:lnTo>
                <a:lnTo>
                  <a:pt x="65909" y="957747"/>
                </a:lnTo>
                <a:lnTo>
                  <a:pt x="53998" y="947423"/>
                </a:lnTo>
                <a:lnTo>
                  <a:pt x="42881" y="936305"/>
                </a:lnTo>
                <a:lnTo>
                  <a:pt x="33352" y="923599"/>
                </a:lnTo>
                <a:lnTo>
                  <a:pt x="25411" y="909304"/>
                </a:lnTo>
                <a:lnTo>
                  <a:pt x="18264" y="894215"/>
                </a:lnTo>
                <a:lnTo>
                  <a:pt x="11912" y="878332"/>
                </a:lnTo>
                <a:lnTo>
                  <a:pt x="7147" y="861655"/>
                </a:lnTo>
                <a:lnTo>
                  <a:pt x="3971" y="844184"/>
                </a:lnTo>
                <a:lnTo>
                  <a:pt x="1588" y="825918"/>
                </a:lnTo>
                <a:lnTo>
                  <a:pt x="0" y="806858"/>
                </a:lnTo>
                <a:lnTo>
                  <a:pt x="1588" y="788593"/>
                </a:lnTo>
                <a:lnTo>
                  <a:pt x="3971" y="770327"/>
                </a:lnTo>
                <a:lnTo>
                  <a:pt x="7147" y="752856"/>
                </a:lnTo>
                <a:lnTo>
                  <a:pt x="11912" y="736179"/>
                </a:lnTo>
                <a:lnTo>
                  <a:pt x="18264" y="720296"/>
                </a:lnTo>
                <a:lnTo>
                  <a:pt x="25411" y="705207"/>
                </a:lnTo>
                <a:lnTo>
                  <a:pt x="33352" y="690912"/>
                </a:lnTo>
                <a:lnTo>
                  <a:pt x="42881" y="679000"/>
                </a:lnTo>
                <a:lnTo>
                  <a:pt x="53998" y="667088"/>
                </a:lnTo>
                <a:lnTo>
                  <a:pt x="65909" y="656764"/>
                </a:lnTo>
                <a:lnTo>
                  <a:pt x="77820" y="647234"/>
                </a:lnTo>
                <a:lnTo>
                  <a:pt x="88938" y="640087"/>
                </a:lnTo>
                <a:lnTo>
                  <a:pt x="100770" y="634170"/>
                </a:lnTo>
                <a:lnTo>
                  <a:pt x="110742" y="631397"/>
                </a:lnTo>
                <a:lnTo>
                  <a:pt x="125024" y="628221"/>
                </a:lnTo>
                <a:lnTo>
                  <a:pt x="140892" y="628221"/>
                </a:lnTo>
                <a:lnTo>
                  <a:pt x="153587" y="628221"/>
                </a:lnTo>
                <a:lnTo>
                  <a:pt x="165488" y="630603"/>
                </a:lnTo>
                <a:lnTo>
                  <a:pt x="176596" y="633780"/>
                </a:lnTo>
                <a:lnTo>
                  <a:pt x="186910" y="637750"/>
                </a:lnTo>
                <a:lnTo>
                  <a:pt x="196431" y="642514"/>
                </a:lnTo>
                <a:lnTo>
                  <a:pt x="204365" y="648073"/>
                </a:lnTo>
                <a:lnTo>
                  <a:pt x="211506" y="652838"/>
                </a:lnTo>
                <a:lnTo>
                  <a:pt x="218647" y="659190"/>
                </a:lnTo>
                <a:lnTo>
                  <a:pt x="229755" y="671102"/>
                </a:lnTo>
                <a:lnTo>
                  <a:pt x="236895" y="681425"/>
                </a:lnTo>
                <a:lnTo>
                  <a:pt x="242449" y="690954"/>
                </a:lnTo>
                <a:lnTo>
                  <a:pt x="249590" y="702865"/>
                </a:lnTo>
                <a:lnTo>
                  <a:pt x="256731" y="712394"/>
                </a:lnTo>
                <a:lnTo>
                  <a:pt x="265458" y="717953"/>
                </a:lnTo>
                <a:lnTo>
                  <a:pt x="272599" y="722717"/>
                </a:lnTo>
                <a:lnTo>
                  <a:pt x="280533" y="724305"/>
                </a:lnTo>
                <a:lnTo>
                  <a:pt x="287674" y="722717"/>
                </a:lnTo>
                <a:lnTo>
                  <a:pt x="289339" y="721884"/>
                </a:lnTo>
                <a:lnTo>
                  <a:pt x="289841" y="721884"/>
                </a:lnTo>
                <a:lnTo>
                  <a:pt x="294605" y="720296"/>
                </a:lnTo>
                <a:lnTo>
                  <a:pt x="299370" y="717913"/>
                </a:lnTo>
                <a:lnTo>
                  <a:pt x="304134" y="714737"/>
                </a:lnTo>
                <a:lnTo>
                  <a:pt x="308105" y="709972"/>
                </a:lnTo>
                <a:lnTo>
                  <a:pt x="309693" y="703619"/>
                </a:lnTo>
                <a:lnTo>
                  <a:pt x="312075" y="696471"/>
                </a:lnTo>
                <a:lnTo>
                  <a:pt x="313663" y="688530"/>
                </a:lnTo>
                <a:lnTo>
                  <a:pt x="313663" y="679000"/>
                </a:lnTo>
                <a:lnTo>
                  <a:pt x="313663" y="360545"/>
                </a:lnTo>
                <a:lnTo>
                  <a:pt x="316046" y="360545"/>
                </a:lnTo>
                <a:lnTo>
                  <a:pt x="316046" y="0"/>
                </a:lnTo>
                <a:close/>
              </a:path>
            </a:pathLst>
          </a:cu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8313" y="1799533"/>
            <a:ext cx="1885950" cy="1880293"/>
          </a:xfrm>
          <a:custGeom>
            <a:avLst/>
            <a:gdLst>
              <a:gd name="connsiteX0" fmla="*/ 313400 w 1885950"/>
              <a:gd name="connsiteY0" fmla="*/ 0 h 1880293"/>
              <a:gd name="connsiteX1" fmla="*/ 1885950 w 1885950"/>
              <a:gd name="connsiteY1" fmla="*/ 0 h 1880293"/>
              <a:gd name="connsiteX2" fmla="*/ 1885950 w 1885950"/>
              <a:gd name="connsiteY2" fmla="*/ 710706 h 1880293"/>
              <a:gd name="connsiteX3" fmla="*/ 1880396 w 1885950"/>
              <a:gd name="connsiteY3" fmla="*/ 717059 h 1880293"/>
              <a:gd name="connsiteX4" fmla="*/ 1875714 w 1885950"/>
              <a:gd name="connsiteY4" fmla="*/ 719402 h 1880293"/>
              <a:gd name="connsiteX5" fmla="*/ 1871451 w 1885950"/>
              <a:gd name="connsiteY5" fmla="*/ 719402 h 1880293"/>
              <a:gd name="connsiteX6" fmla="*/ 1866687 w 1885950"/>
              <a:gd name="connsiteY6" fmla="*/ 717814 h 1880293"/>
              <a:gd name="connsiteX7" fmla="*/ 1861128 w 1885950"/>
              <a:gd name="connsiteY7" fmla="*/ 715431 h 1880293"/>
              <a:gd name="connsiteX8" fmla="*/ 1856364 w 1885950"/>
              <a:gd name="connsiteY8" fmla="*/ 712255 h 1880293"/>
              <a:gd name="connsiteX9" fmla="*/ 1850011 w 1885950"/>
              <a:gd name="connsiteY9" fmla="*/ 707490 h 1880293"/>
              <a:gd name="connsiteX10" fmla="*/ 1845247 w 1885950"/>
              <a:gd name="connsiteY10" fmla="*/ 701137 h 1880293"/>
              <a:gd name="connsiteX11" fmla="*/ 1840482 w 1885950"/>
              <a:gd name="connsiteY11" fmla="*/ 693989 h 1880293"/>
              <a:gd name="connsiteX12" fmla="*/ 1835718 w 1885950"/>
              <a:gd name="connsiteY12" fmla="*/ 686048 h 1880293"/>
              <a:gd name="connsiteX13" fmla="*/ 1830159 w 1885950"/>
              <a:gd name="connsiteY13" fmla="*/ 676518 h 1880293"/>
              <a:gd name="connsiteX14" fmla="*/ 1823012 w 1885950"/>
              <a:gd name="connsiteY14" fmla="*/ 666194 h 1880293"/>
              <a:gd name="connsiteX15" fmla="*/ 1811101 w 1885950"/>
              <a:gd name="connsiteY15" fmla="*/ 654282 h 1880293"/>
              <a:gd name="connsiteX16" fmla="*/ 1804748 w 1885950"/>
              <a:gd name="connsiteY16" fmla="*/ 647929 h 1880293"/>
              <a:gd name="connsiteX17" fmla="*/ 1796807 w 1885950"/>
              <a:gd name="connsiteY17" fmla="*/ 643164 h 1880293"/>
              <a:gd name="connsiteX18" fmla="*/ 1788073 w 1885950"/>
              <a:gd name="connsiteY18" fmla="*/ 637605 h 1880293"/>
              <a:gd name="connsiteX19" fmla="*/ 1779338 w 1885950"/>
              <a:gd name="connsiteY19" fmla="*/ 632840 h 1880293"/>
              <a:gd name="connsiteX20" fmla="*/ 1769809 w 1885950"/>
              <a:gd name="connsiteY20" fmla="*/ 628869 h 1880293"/>
              <a:gd name="connsiteX21" fmla="*/ 1758691 w 1885950"/>
              <a:gd name="connsiteY21" fmla="*/ 625692 h 1880293"/>
              <a:gd name="connsiteX22" fmla="*/ 1745986 w 1885950"/>
              <a:gd name="connsiteY22" fmla="*/ 623310 h 1880293"/>
              <a:gd name="connsiteX23" fmla="*/ 1732487 w 1885950"/>
              <a:gd name="connsiteY23" fmla="*/ 623310 h 1880293"/>
              <a:gd name="connsiteX24" fmla="*/ 1718193 w 1885950"/>
              <a:gd name="connsiteY24" fmla="*/ 623310 h 1880293"/>
              <a:gd name="connsiteX25" fmla="*/ 1703900 w 1885950"/>
              <a:gd name="connsiteY25" fmla="*/ 626486 h 1880293"/>
              <a:gd name="connsiteX26" fmla="*/ 1689606 w 1885950"/>
              <a:gd name="connsiteY26" fmla="*/ 630457 h 1880293"/>
              <a:gd name="connsiteX27" fmla="*/ 1687145 w 1885950"/>
              <a:gd name="connsiteY27" fmla="*/ 631688 h 1880293"/>
              <a:gd name="connsiteX28" fmla="*/ 1682836 w 1885950"/>
              <a:gd name="connsiteY28" fmla="*/ 632886 h 1880293"/>
              <a:gd name="connsiteX29" fmla="*/ 1670141 w 1885950"/>
              <a:gd name="connsiteY29" fmla="*/ 640032 h 1880293"/>
              <a:gd name="connsiteX30" fmla="*/ 1657446 w 1885950"/>
              <a:gd name="connsiteY30" fmla="*/ 647179 h 1880293"/>
              <a:gd name="connsiteX31" fmla="*/ 1645545 w 1885950"/>
              <a:gd name="connsiteY31" fmla="*/ 656708 h 1880293"/>
              <a:gd name="connsiteX32" fmla="*/ 1634437 w 1885950"/>
              <a:gd name="connsiteY32" fmla="*/ 667031 h 1880293"/>
              <a:gd name="connsiteX33" fmla="*/ 1624123 w 1885950"/>
              <a:gd name="connsiteY33" fmla="*/ 678943 h 1880293"/>
              <a:gd name="connsiteX34" fmla="*/ 1614602 w 1885950"/>
              <a:gd name="connsiteY34" fmla="*/ 690854 h 1880293"/>
              <a:gd name="connsiteX35" fmla="*/ 1605874 w 1885950"/>
              <a:gd name="connsiteY35" fmla="*/ 705147 h 1880293"/>
              <a:gd name="connsiteX36" fmla="*/ 1598734 w 1885950"/>
              <a:gd name="connsiteY36" fmla="*/ 720235 h 1880293"/>
              <a:gd name="connsiteX37" fmla="*/ 1591593 w 1885950"/>
              <a:gd name="connsiteY37" fmla="*/ 736117 h 1880293"/>
              <a:gd name="connsiteX38" fmla="*/ 1586832 w 1885950"/>
              <a:gd name="connsiteY38" fmla="*/ 752793 h 1880293"/>
              <a:gd name="connsiteX39" fmla="*/ 1583659 w 1885950"/>
              <a:gd name="connsiteY39" fmla="*/ 770262 h 1880293"/>
              <a:gd name="connsiteX40" fmla="*/ 1581278 w 1885950"/>
              <a:gd name="connsiteY40" fmla="*/ 788526 h 1880293"/>
              <a:gd name="connsiteX41" fmla="*/ 1581278 w 1885950"/>
              <a:gd name="connsiteY41" fmla="*/ 806790 h 1880293"/>
              <a:gd name="connsiteX42" fmla="*/ 1581278 w 1885950"/>
              <a:gd name="connsiteY42" fmla="*/ 825848 h 1880293"/>
              <a:gd name="connsiteX43" fmla="*/ 1583659 w 1885950"/>
              <a:gd name="connsiteY43" fmla="*/ 844112 h 1880293"/>
              <a:gd name="connsiteX44" fmla="*/ 1586832 w 1885950"/>
              <a:gd name="connsiteY44" fmla="*/ 861582 h 1880293"/>
              <a:gd name="connsiteX45" fmla="*/ 1591593 w 1885950"/>
              <a:gd name="connsiteY45" fmla="*/ 878258 h 1880293"/>
              <a:gd name="connsiteX46" fmla="*/ 1598734 w 1885950"/>
              <a:gd name="connsiteY46" fmla="*/ 894140 h 1880293"/>
              <a:gd name="connsiteX47" fmla="*/ 1605874 w 1885950"/>
              <a:gd name="connsiteY47" fmla="*/ 909227 h 1880293"/>
              <a:gd name="connsiteX48" fmla="*/ 1614602 w 1885950"/>
              <a:gd name="connsiteY48" fmla="*/ 923521 h 1880293"/>
              <a:gd name="connsiteX49" fmla="*/ 1624123 w 1885950"/>
              <a:gd name="connsiteY49" fmla="*/ 936226 h 1880293"/>
              <a:gd name="connsiteX50" fmla="*/ 1634437 w 1885950"/>
              <a:gd name="connsiteY50" fmla="*/ 947343 h 1880293"/>
              <a:gd name="connsiteX51" fmla="*/ 1645545 w 1885950"/>
              <a:gd name="connsiteY51" fmla="*/ 957666 h 1880293"/>
              <a:gd name="connsiteX52" fmla="*/ 1657446 w 1885950"/>
              <a:gd name="connsiteY52" fmla="*/ 967195 h 1880293"/>
              <a:gd name="connsiteX53" fmla="*/ 1670141 w 1885950"/>
              <a:gd name="connsiteY53" fmla="*/ 974342 h 1880293"/>
              <a:gd name="connsiteX54" fmla="*/ 1682836 w 1885950"/>
              <a:gd name="connsiteY54" fmla="*/ 981489 h 1880293"/>
              <a:gd name="connsiteX55" fmla="*/ 1697117 w 1885950"/>
              <a:gd name="connsiteY55" fmla="*/ 985459 h 1880293"/>
              <a:gd name="connsiteX56" fmla="*/ 1711399 w 1885950"/>
              <a:gd name="connsiteY56" fmla="*/ 988636 h 1880293"/>
              <a:gd name="connsiteX57" fmla="*/ 1727267 w 1885950"/>
              <a:gd name="connsiteY57" fmla="*/ 988636 h 1880293"/>
              <a:gd name="connsiteX58" fmla="*/ 1739962 w 1885950"/>
              <a:gd name="connsiteY58" fmla="*/ 988636 h 1880293"/>
              <a:gd name="connsiteX59" fmla="*/ 1751863 w 1885950"/>
              <a:gd name="connsiteY59" fmla="*/ 986253 h 1880293"/>
              <a:gd name="connsiteX60" fmla="*/ 1762971 w 1885950"/>
              <a:gd name="connsiteY60" fmla="*/ 983871 h 1880293"/>
              <a:gd name="connsiteX61" fmla="*/ 1766742 w 1885950"/>
              <a:gd name="connsiteY61" fmla="*/ 982130 h 1880293"/>
              <a:gd name="connsiteX62" fmla="*/ 1769809 w 1885950"/>
              <a:gd name="connsiteY62" fmla="*/ 981472 h 1880293"/>
              <a:gd name="connsiteX63" fmla="*/ 1779338 w 1885950"/>
              <a:gd name="connsiteY63" fmla="*/ 976707 h 1880293"/>
              <a:gd name="connsiteX64" fmla="*/ 1788073 w 1885950"/>
              <a:gd name="connsiteY64" fmla="*/ 971943 h 1880293"/>
              <a:gd name="connsiteX65" fmla="*/ 1796807 w 1885950"/>
              <a:gd name="connsiteY65" fmla="*/ 966383 h 1880293"/>
              <a:gd name="connsiteX66" fmla="*/ 1804748 w 1885950"/>
              <a:gd name="connsiteY66" fmla="*/ 961619 h 1880293"/>
              <a:gd name="connsiteX67" fmla="*/ 1811101 w 1885950"/>
              <a:gd name="connsiteY67" fmla="*/ 955265 h 1880293"/>
              <a:gd name="connsiteX68" fmla="*/ 1823012 w 1885950"/>
              <a:gd name="connsiteY68" fmla="*/ 943353 h 1880293"/>
              <a:gd name="connsiteX69" fmla="*/ 1830159 w 1885950"/>
              <a:gd name="connsiteY69" fmla="*/ 933029 h 1880293"/>
              <a:gd name="connsiteX70" fmla="*/ 1835718 w 1885950"/>
              <a:gd name="connsiteY70" fmla="*/ 923499 h 1880293"/>
              <a:gd name="connsiteX71" fmla="*/ 1840482 w 1885950"/>
              <a:gd name="connsiteY71" fmla="*/ 914764 h 1880293"/>
              <a:gd name="connsiteX72" fmla="*/ 1845247 w 1885950"/>
              <a:gd name="connsiteY72" fmla="*/ 908410 h 1880293"/>
              <a:gd name="connsiteX73" fmla="*/ 1850011 w 1885950"/>
              <a:gd name="connsiteY73" fmla="*/ 902057 h 1880293"/>
              <a:gd name="connsiteX74" fmla="*/ 1856364 w 1885950"/>
              <a:gd name="connsiteY74" fmla="*/ 897292 h 1880293"/>
              <a:gd name="connsiteX75" fmla="*/ 1860661 w 1885950"/>
              <a:gd name="connsiteY75" fmla="*/ 894427 h 1880293"/>
              <a:gd name="connsiteX76" fmla="*/ 1866908 w 1885950"/>
              <a:gd name="connsiteY76" fmla="*/ 892551 h 1880293"/>
              <a:gd name="connsiteX77" fmla="*/ 1874049 w 1885950"/>
              <a:gd name="connsiteY77" fmla="*/ 894140 h 1880293"/>
              <a:gd name="connsiteX78" fmla="*/ 1880396 w 1885950"/>
              <a:gd name="connsiteY78" fmla="*/ 897316 h 1880293"/>
              <a:gd name="connsiteX79" fmla="*/ 1885950 w 1885950"/>
              <a:gd name="connsiteY79" fmla="*/ 903669 h 1880293"/>
              <a:gd name="connsiteX80" fmla="*/ 1885950 w 1885950"/>
              <a:gd name="connsiteY80" fmla="*/ 1569112 h 1880293"/>
              <a:gd name="connsiteX81" fmla="*/ 1881384 w 1885950"/>
              <a:gd name="connsiteY81" fmla="*/ 1569112 h 1880293"/>
              <a:gd name="connsiteX82" fmla="*/ 1881384 w 1885950"/>
              <a:gd name="connsiteY82" fmla="*/ 1565968 h 1880293"/>
              <a:gd name="connsiteX83" fmla="*/ 1245819 w 1885950"/>
              <a:gd name="connsiteY83" fmla="*/ 1565968 h 1880293"/>
              <a:gd name="connsiteX84" fmla="*/ 1236298 w 1885950"/>
              <a:gd name="connsiteY84" fmla="*/ 1566762 h 1880293"/>
              <a:gd name="connsiteX85" fmla="*/ 1227569 w 1885950"/>
              <a:gd name="connsiteY85" fmla="*/ 1568349 h 1880293"/>
              <a:gd name="connsiteX86" fmla="*/ 1220428 w 1885950"/>
              <a:gd name="connsiteY86" fmla="*/ 1570731 h 1880293"/>
              <a:gd name="connsiteX87" fmla="*/ 1215668 w 1885950"/>
              <a:gd name="connsiteY87" fmla="*/ 1573112 h 1880293"/>
              <a:gd name="connsiteX88" fmla="*/ 1210907 w 1885950"/>
              <a:gd name="connsiteY88" fmla="*/ 1576287 h 1880293"/>
              <a:gd name="connsiteX89" fmla="*/ 1207733 w 1885950"/>
              <a:gd name="connsiteY89" fmla="*/ 1580256 h 1880293"/>
              <a:gd name="connsiteX90" fmla="*/ 1205352 w 1885950"/>
              <a:gd name="connsiteY90" fmla="*/ 1585018 h 1880293"/>
              <a:gd name="connsiteX91" fmla="*/ 1203766 w 1885950"/>
              <a:gd name="connsiteY91" fmla="*/ 1589781 h 1880293"/>
              <a:gd name="connsiteX92" fmla="*/ 1203766 w 1885950"/>
              <a:gd name="connsiteY92" fmla="*/ 1595337 h 1880293"/>
              <a:gd name="connsiteX93" fmla="*/ 1205352 w 1885950"/>
              <a:gd name="connsiteY93" fmla="*/ 1600099 h 1880293"/>
              <a:gd name="connsiteX94" fmla="*/ 1206146 w 1885950"/>
              <a:gd name="connsiteY94" fmla="*/ 1605656 h 1880293"/>
              <a:gd name="connsiteX95" fmla="*/ 1210113 w 1885950"/>
              <a:gd name="connsiteY95" fmla="*/ 1610418 h 1880293"/>
              <a:gd name="connsiteX96" fmla="*/ 1214874 w 1885950"/>
              <a:gd name="connsiteY96" fmla="*/ 1616768 h 1880293"/>
              <a:gd name="connsiteX97" fmla="*/ 1220428 w 1885950"/>
              <a:gd name="connsiteY97" fmla="*/ 1621531 h 1880293"/>
              <a:gd name="connsiteX98" fmla="*/ 1224751 w 1885950"/>
              <a:gd name="connsiteY98" fmla="*/ 1624414 h 1880293"/>
              <a:gd name="connsiteX99" fmla="*/ 1225035 w 1885950"/>
              <a:gd name="connsiteY99" fmla="*/ 1624698 h 1880293"/>
              <a:gd name="connsiteX100" fmla="*/ 1232175 w 1885950"/>
              <a:gd name="connsiteY100" fmla="*/ 1629462 h 1880293"/>
              <a:gd name="connsiteX101" fmla="*/ 1238490 w 1885950"/>
              <a:gd name="connsiteY101" fmla="*/ 1632335 h 1880293"/>
              <a:gd name="connsiteX102" fmla="*/ 1245819 w 1885950"/>
              <a:gd name="connsiteY102" fmla="*/ 1636612 h 1880293"/>
              <a:gd name="connsiteX103" fmla="*/ 1255675 w 1885950"/>
              <a:gd name="connsiteY103" fmla="*/ 1643438 h 1880293"/>
              <a:gd name="connsiteX104" fmla="*/ 1256951 w 1885950"/>
              <a:gd name="connsiteY104" fmla="*/ 1644519 h 1880293"/>
              <a:gd name="connsiteX105" fmla="*/ 1268036 w 1885950"/>
              <a:gd name="connsiteY105" fmla="*/ 1654868 h 1880293"/>
              <a:gd name="connsiteX106" fmla="*/ 1274384 w 1885950"/>
              <a:gd name="connsiteY106" fmla="*/ 1662012 h 1880293"/>
              <a:gd name="connsiteX107" fmla="*/ 1279938 w 1885950"/>
              <a:gd name="connsiteY107" fmla="*/ 1669156 h 1880293"/>
              <a:gd name="connsiteX108" fmla="*/ 1284699 w 1885950"/>
              <a:gd name="connsiteY108" fmla="*/ 1677093 h 1880293"/>
              <a:gd name="connsiteX109" fmla="*/ 1289460 w 1885950"/>
              <a:gd name="connsiteY109" fmla="*/ 1686618 h 1880293"/>
              <a:gd name="connsiteX110" fmla="*/ 1294220 w 1885950"/>
              <a:gd name="connsiteY110" fmla="*/ 1697731 h 1880293"/>
              <a:gd name="connsiteX111" fmla="*/ 1296601 w 1885950"/>
              <a:gd name="connsiteY111" fmla="*/ 1708049 h 1880293"/>
              <a:gd name="connsiteX112" fmla="*/ 1298981 w 1885950"/>
              <a:gd name="connsiteY112" fmla="*/ 1719956 h 1880293"/>
              <a:gd name="connsiteX113" fmla="*/ 1300568 w 1885950"/>
              <a:gd name="connsiteY113" fmla="*/ 1732656 h 1880293"/>
              <a:gd name="connsiteX114" fmla="*/ 1298981 w 1885950"/>
              <a:gd name="connsiteY114" fmla="*/ 1748531 h 1880293"/>
              <a:gd name="connsiteX115" fmla="*/ 1296601 w 1885950"/>
              <a:gd name="connsiteY115" fmla="*/ 1762818 h 1880293"/>
              <a:gd name="connsiteX116" fmla="*/ 1291840 w 1885950"/>
              <a:gd name="connsiteY116" fmla="*/ 1777106 h 1880293"/>
              <a:gd name="connsiteX117" fmla="*/ 1286286 w 1885950"/>
              <a:gd name="connsiteY117" fmla="*/ 1789806 h 1880293"/>
              <a:gd name="connsiteX118" fmla="*/ 1277558 w 1885950"/>
              <a:gd name="connsiteY118" fmla="*/ 1803299 h 1880293"/>
              <a:gd name="connsiteX119" fmla="*/ 1269623 w 1885950"/>
              <a:gd name="connsiteY119" fmla="*/ 1815206 h 1880293"/>
              <a:gd name="connsiteX120" fmla="*/ 1258515 w 1885950"/>
              <a:gd name="connsiteY120" fmla="*/ 1827112 h 1880293"/>
              <a:gd name="connsiteX121" fmla="*/ 1246613 w 1885950"/>
              <a:gd name="connsiteY121" fmla="*/ 1835843 h 1880293"/>
              <a:gd name="connsiteX122" fmla="*/ 1233917 w 1885950"/>
              <a:gd name="connsiteY122" fmla="*/ 1845368 h 1880293"/>
              <a:gd name="connsiteX123" fmla="*/ 1219635 w 1885950"/>
              <a:gd name="connsiteY123" fmla="*/ 1854099 h 1880293"/>
              <a:gd name="connsiteX124" fmla="*/ 1203766 w 1885950"/>
              <a:gd name="connsiteY124" fmla="*/ 1862037 h 1880293"/>
              <a:gd name="connsiteX125" fmla="*/ 1188690 w 1885950"/>
              <a:gd name="connsiteY125" fmla="*/ 1868387 h 1880293"/>
              <a:gd name="connsiteX126" fmla="*/ 1172027 w 1885950"/>
              <a:gd name="connsiteY126" fmla="*/ 1873149 h 1880293"/>
              <a:gd name="connsiteX127" fmla="*/ 1154571 w 1885950"/>
              <a:gd name="connsiteY127" fmla="*/ 1876324 h 1880293"/>
              <a:gd name="connsiteX128" fmla="*/ 1136321 w 1885950"/>
              <a:gd name="connsiteY128" fmla="*/ 1878706 h 1880293"/>
              <a:gd name="connsiteX129" fmla="*/ 1117278 w 1885950"/>
              <a:gd name="connsiteY129" fmla="*/ 1880293 h 1880293"/>
              <a:gd name="connsiteX130" fmla="*/ 1099822 w 1885950"/>
              <a:gd name="connsiteY130" fmla="*/ 1878706 h 1880293"/>
              <a:gd name="connsiteX131" fmla="*/ 1080779 w 1885950"/>
              <a:gd name="connsiteY131" fmla="*/ 1876324 h 1880293"/>
              <a:gd name="connsiteX132" fmla="*/ 1064116 w 1885950"/>
              <a:gd name="connsiteY132" fmla="*/ 1873149 h 1880293"/>
              <a:gd name="connsiteX133" fmla="*/ 1047453 w 1885950"/>
              <a:gd name="connsiteY133" fmla="*/ 1868387 h 1880293"/>
              <a:gd name="connsiteX134" fmla="*/ 1030790 w 1885950"/>
              <a:gd name="connsiteY134" fmla="*/ 1862037 h 1880293"/>
              <a:gd name="connsiteX135" fmla="*/ 1015715 w 1885950"/>
              <a:gd name="connsiteY135" fmla="*/ 1854099 h 1880293"/>
              <a:gd name="connsiteX136" fmla="*/ 1002226 w 1885950"/>
              <a:gd name="connsiteY136" fmla="*/ 1845368 h 1880293"/>
              <a:gd name="connsiteX137" fmla="*/ 989530 w 1885950"/>
              <a:gd name="connsiteY137" fmla="*/ 1835843 h 1880293"/>
              <a:gd name="connsiteX138" fmla="*/ 989201 w 1885950"/>
              <a:gd name="connsiteY138" fmla="*/ 1835602 h 1880293"/>
              <a:gd name="connsiteX139" fmla="*/ 982249 w 1885950"/>
              <a:gd name="connsiteY139" fmla="*/ 1829572 h 1880293"/>
              <a:gd name="connsiteX140" fmla="*/ 971935 w 1885950"/>
              <a:gd name="connsiteY140" fmla="*/ 1818454 h 1880293"/>
              <a:gd name="connsiteX141" fmla="*/ 962414 w 1885950"/>
              <a:gd name="connsiteY141" fmla="*/ 1806543 h 1880293"/>
              <a:gd name="connsiteX142" fmla="*/ 955273 w 1885950"/>
              <a:gd name="connsiteY142" fmla="*/ 1793838 h 1880293"/>
              <a:gd name="connsiteX143" fmla="*/ 948926 w 1885950"/>
              <a:gd name="connsiteY143" fmla="*/ 1780338 h 1880293"/>
              <a:gd name="connsiteX144" fmla="*/ 944165 w 1885950"/>
              <a:gd name="connsiteY144" fmla="*/ 1766045 h 1880293"/>
              <a:gd name="connsiteX145" fmla="*/ 940992 w 1885950"/>
              <a:gd name="connsiteY145" fmla="*/ 1751751 h 1880293"/>
              <a:gd name="connsiteX146" fmla="*/ 940992 w 1885950"/>
              <a:gd name="connsiteY146" fmla="*/ 1736664 h 1880293"/>
              <a:gd name="connsiteX147" fmla="*/ 940992 w 1885950"/>
              <a:gd name="connsiteY147" fmla="*/ 1723958 h 1880293"/>
              <a:gd name="connsiteX148" fmla="*/ 943372 w 1885950"/>
              <a:gd name="connsiteY148" fmla="*/ 1712047 h 1880293"/>
              <a:gd name="connsiteX149" fmla="*/ 946546 w 1885950"/>
              <a:gd name="connsiteY149" fmla="*/ 1700136 h 1880293"/>
              <a:gd name="connsiteX150" fmla="*/ 950513 w 1885950"/>
              <a:gd name="connsiteY150" fmla="*/ 1690607 h 1880293"/>
              <a:gd name="connsiteX151" fmla="*/ 955273 w 1885950"/>
              <a:gd name="connsiteY151" fmla="*/ 1681078 h 1880293"/>
              <a:gd name="connsiteX152" fmla="*/ 960827 w 1885950"/>
              <a:gd name="connsiteY152" fmla="*/ 1672343 h 1880293"/>
              <a:gd name="connsiteX153" fmla="*/ 965588 w 1885950"/>
              <a:gd name="connsiteY153" fmla="*/ 1665196 h 1880293"/>
              <a:gd name="connsiteX154" fmla="*/ 971935 w 1885950"/>
              <a:gd name="connsiteY154" fmla="*/ 1658049 h 1880293"/>
              <a:gd name="connsiteX155" fmla="*/ 983043 w 1885950"/>
              <a:gd name="connsiteY155" fmla="*/ 1647726 h 1880293"/>
              <a:gd name="connsiteX156" fmla="*/ 994151 w 1885950"/>
              <a:gd name="connsiteY156" fmla="*/ 1638991 h 1880293"/>
              <a:gd name="connsiteX157" fmla="*/ 1003672 w 1885950"/>
              <a:gd name="connsiteY157" fmla="*/ 1633433 h 1880293"/>
              <a:gd name="connsiteX158" fmla="*/ 1011606 w 1885950"/>
              <a:gd name="connsiteY158" fmla="*/ 1629462 h 1880293"/>
              <a:gd name="connsiteX159" fmla="*/ 1018746 w 1885950"/>
              <a:gd name="connsiteY159" fmla="*/ 1624698 h 1880293"/>
              <a:gd name="connsiteX160" fmla="*/ 1025094 w 1885950"/>
              <a:gd name="connsiteY160" fmla="*/ 1619933 h 1880293"/>
              <a:gd name="connsiteX161" fmla="*/ 1029854 w 1885950"/>
              <a:gd name="connsiteY161" fmla="*/ 1614375 h 1880293"/>
              <a:gd name="connsiteX162" fmla="*/ 1033028 w 1885950"/>
              <a:gd name="connsiteY162" fmla="*/ 1609610 h 1880293"/>
              <a:gd name="connsiteX163" fmla="*/ 1035408 w 1885950"/>
              <a:gd name="connsiteY163" fmla="*/ 1604051 h 1880293"/>
              <a:gd name="connsiteX164" fmla="*/ 1036995 w 1885950"/>
              <a:gd name="connsiteY164" fmla="*/ 1599287 h 1880293"/>
              <a:gd name="connsiteX165" fmla="*/ 1036995 w 1885950"/>
              <a:gd name="connsiteY165" fmla="*/ 1592934 h 1880293"/>
              <a:gd name="connsiteX166" fmla="*/ 1035408 w 1885950"/>
              <a:gd name="connsiteY166" fmla="*/ 1588170 h 1880293"/>
              <a:gd name="connsiteX167" fmla="*/ 1033028 w 1885950"/>
              <a:gd name="connsiteY167" fmla="*/ 1584993 h 1880293"/>
              <a:gd name="connsiteX168" fmla="*/ 1029854 w 1885950"/>
              <a:gd name="connsiteY168" fmla="*/ 1580229 h 1880293"/>
              <a:gd name="connsiteX169" fmla="*/ 1025451 w 1885950"/>
              <a:gd name="connsiteY169" fmla="*/ 1576556 h 1880293"/>
              <a:gd name="connsiteX170" fmla="*/ 1025236 w 1885950"/>
              <a:gd name="connsiteY170" fmla="*/ 1576287 h 1880293"/>
              <a:gd name="connsiteX171" fmla="*/ 1020475 w 1885950"/>
              <a:gd name="connsiteY171" fmla="*/ 1573112 h 1880293"/>
              <a:gd name="connsiteX172" fmla="*/ 1014128 w 1885950"/>
              <a:gd name="connsiteY172" fmla="*/ 1570731 h 1880293"/>
              <a:gd name="connsiteX173" fmla="*/ 1006987 w 1885950"/>
              <a:gd name="connsiteY173" fmla="*/ 1568349 h 1880293"/>
              <a:gd name="connsiteX174" fmla="*/ 999052 w 1885950"/>
              <a:gd name="connsiteY174" fmla="*/ 1566762 h 1880293"/>
              <a:gd name="connsiteX175" fmla="*/ 990324 w 1885950"/>
              <a:gd name="connsiteY175" fmla="*/ 1565968 h 1880293"/>
              <a:gd name="connsiteX176" fmla="*/ 313400 w 1885950"/>
              <a:gd name="connsiteY176" fmla="*/ 1565968 h 1880293"/>
              <a:gd name="connsiteX177" fmla="*/ 313400 w 1885950"/>
              <a:gd name="connsiteY177" fmla="*/ 933844 h 1880293"/>
              <a:gd name="connsiteX178" fmla="*/ 311813 w 1885950"/>
              <a:gd name="connsiteY178" fmla="*/ 925903 h 1880293"/>
              <a:gd name="connsiteX179" fmla="*/ 311019 w 1885950"/>
              <a:gd name="connsiteY179" fmla="*/ 917168 h 1880293"/>
              <a:gd name="connsiteX180" fmla="*/ 308639 w 1885950"/>
              <a:gd name="connsiteY180" fmla="*/ 910815 h 1880293"/>
              <a:gd name="connsiteX181" fmla="*/ 306259 w 1885950"/>
              <a:gd name="connsiteY181" fmla="*/ 904463 h 1880293"/>
              <a:gd name="connsiteX182" fmla="*/ 303085 w 1885950"/>
              <a:gd name="connsiteY182" fmla="*/ 899698 h 1880293"/>
              <a:gd name="connsiteX183" fmla="*/ 299118 w 1885950"/>
              <a:gd name="connsiteY183" fmla="*/ 896522 h 1880293"/>
              <a:gd name="connsiteX184" fmla="*/ 294358 w 1885950"/>
              <a:gd name="connsiteY184" fmla="*/ 894140 h 1880293"/>
              <a:gd name="connsiteX185" fmla="*/ 289597 w 1885950"/>
              <a:gd name="connsiteY185" fmla="*/ 892551 h 1880293"/>
              <a:gd name="connsiteX186" fmla="*/ 284043 w 1885950"/>
              <a:gd name="connsiteY186" fmla="*/ 892551 h 1880293"/>
              <a:gd name="connsiteX187" fmla="*/ 283542 w 1885950"/>
              <a:gd name="connsiteY187" fmla="*/ 892719 h 1880293"/>
              <a:gd name="connsiteX188" fmla="*/ 281422 w 1885950"/>
              <a:gd name="connsiteY188" fmla="*/ 891658 h 1880293"/>
              <a:gd name="connsiteX189" fmla="*/ 274281 w 1885950"/>
              <a:gd name="connsiteY189" fmla="*/ 890069 h 1880293"/>
              <a:gd name="connsiteX190" fmla="*/ 266347 w 1885950"/>
              <a:gd name="connsiteY190" fmla="*/ 892452 h 1880293"/>
              <a:gd name="connsiteX191" fmla="*/ 259206 w 1885950"/>
              <a:gd name="connsiteY191" fmla="*/ 896422 h 1880293"/>
              <a:gd name="connsiteX192" fmla="*/ 250479 w 1885950"/>
              <a:gd name="connsiteY192" fmla="*/ 901981 h 1880293"/>
              <a:gd name="connsiteX193" fmla="*/ 243338 w 1885950"/>
              <a:gd name="connsiteY193" fmla="*/ 911510 h 1880293"/>
              <a:gd name="connsiteX194" fmla="*/ 236197 w 1885950"/>
              <a:gd name="connsiteY194" fmla="*/ 923421 h 1880293"/>
              <a:gd name="connsiteX195" fmla="*/ 230643 w 1885950"/>
              <a:gd name="connsiteY195" fmla="*/ 932950 h 1880293"/>
              <a:gd name="connsiteX196" fmla="*/ 223503 w 1885950"/>
              <a:gd name="connsiteY196" fmla="*/ 943273 h 1880293"/>
              <a:gd name="connsiteX197" fmla="*/ 212395 w 1885950"/>
              <a:gd name="connsiteY197" fmla="*/ 955184 h 1880293"/>
              <a:gd name="connsiteX198" fmla="*/ 205254 w 1885950"/>
              <a:gd name="connsiteY198" fmla="*/ 961537 h 1880293"/>
              <a:gd name="connsiteX199" fmla="*/ 198113 w 1885950"/>
              <a:gd name="connsiteY199" fmla="*/ 966302 h 1880293"/>
              <a:gd name="connsiteX200" fmla="*/ 190179 w 1885950"/>
              <a:gd name="connsiteY200" fmla="*/ 971860 h 1880293"/>
              <a:gd name="connsiteX201" fmla="*/ 180658 w 1885950"/>
              <a:gd name="connsiteY201" fmla="*/ 976625 h 1880293"/>
              <a:gd name="connsiteX202" fmla="*/ 170344 w 1885950"/>
              <a:gd name="connsiteY202" fmla="*/ 981389 h 1880293"/>
              <a:gd name="connsiteX203" fmla="*/ 159236 w 1885950"/>
              <a:gd name="connsiteY203" fmla="*/ 983771 h 1880293"/>
              <a:gd name="connsiteX204" fmla="*/ 147335 w 1885950"/>
              <a:gd name="connsiteY204" fmla="*/ 986154 h 1880293"/>
              <a:gd name="connsiteX205" fmla="*/ 134640 w 1885950"/>
              <a:gd name="connsiteY205" fmla="*/ 986154 h 1880293"/>
              <a:gd name="connsiteX206" fmla="*/ 120798 w 1885950"/>
              <a:gd name="connsiteY206" fmla="*/ 986154 h 1880293"/>
              <a:gd name="connsiteX207" fmla="*/ 116632 w 1885950"/>
              <a:gd name="connsiteY207" fmla="*/ 985459 h 1880293"/>
              <a:gd name="connsiteX208" fmla="*/ 102351 w 1885950"/>
              <a:gd name="connsiteY208" fmla="*/ 980695 h 1880293"/>
              <a:gd name="connsiteX209" fmla="*/ 88863 w 1885950"/>
              <a:gd name="connsiteY209" fmla="*/ 974342 h 1880293"/>
              <a:gd name="connsiteX210" fmla="*/ 76168 w 1885950"/>
              <a:gd name="connsiteY210" fmla="*/ 967195 h 1880293"/>
              <a:gd name="connsiteX211" fmla="*/ 64267 w 1885950"/>
              <a:gd name="connsiteY211" fmla="*/ 957666 h 1880293"/>
              <a:gd name="connsiteX212" fmla="*/ 52366 w 1885950"/>
              <a:gd name="connsiteY212" fmla="*/ 947343 h 1880293"/>
              <a:gd name="connsiteX213" fmla="*/ 42845 w 1885950"/>
              <a:gd name="connsiteY213" fmla="*/ 935432 h 1880293"/>
              <a:gd name="connsiteX214" fmla="*/ 33324 w 1885950"/>
              <a:gd name="connsiteY214" fmla="*/ 921933 h 1880293"/>
              <a:gd name="connsiteX215" fmla="*/ 25389 w 1885950"/>
              <a:gd name="connsiteY215" fmla="*/ 909227 h 1880293"/>
              <a:gd name="connsiteX216" fmla="*/ 16662 w 1885950"/>
              <a:gd name="connsiteY216" fmla="*/ 894140 h 1880293"/>
              <a:gd name="connsiteX217" fmla="*/ 11108 w 1885950"/>
              <a:gd name="connsiteY217" fmla="*/ 877464 h 1880293"/>
              <a:gd name="connsiteX218" fmla="*/ 6347 w 1885950"/>
              <a:gd name="connsiteY218" fmla="*/ 860788 h 1880293"/>
              <a:gd name="connsiteX219" fmla="*/ 2380 w 1885950"/>
              <a:gd name="connsiteY219" fmla="*/ 844112 h 1880293"/>
              <a:gd name="connsiteX220" fmla="*/ 0 w 1885950"/>
              <a:gd name="connsiteY220" fmla="*/ 825054 h 1880293"/>
              <a:gd name="connsiteX221" fmla="*/ 0 w 1885950"/>
              <a:gd name="connsiteY221" fmla="*/ 806790 h 1880293"/>
              <a:gd name="connsiteX222" fmla="*/ 0 w 1885950"/>
              <a:gd name="connsiteY222" fmla="*/ 788526 h 1880293"/>
              <a:gd name="connsiteX223" fmla="*/ 2380 w 1885950"/>
              <a:gd name="connsiteY223" fmla="*/ 770262 h 1880293"/>
              <a:gd name="connsiteX224" fmla="*/ 6347 w 1885950"/>
              <a:gd name="connsiteY224" fmla="*/ 752793 h 1880293"/>
              <a:gd name="connsiteX225" fmla="*/ 11108 w 1885950"/>
              <a:gd name="connsiteY225" fmla="*/ 736117 h 1880293"/>
              <a:gd name="connsiteX226" fmla="*/ 16662 w 1885950"/>
              <a:gd name="connsiteY226" fmla="*/ 720235 h 1880293"/>
              <a:gd name="connsiteX227" fmla="*/ 25389 w 1885950"/>
              <a:gd name="connsiteY227" fmla="*/ 705147 h 1880293"/>
              <a:gd name="connsiteX228" fmla="*/ 33324 w 1885950"/>
              <a:gd name="connsiteY228" fmla="*/ 690854 h 1880293"/>
              <a:gd name="connsiteX229" fmla="*/ 42845 w 1885950"/>
              <a:gd name="connsiteY229" fmla="*/ 678149 h 1880293"/>
              <a:gd name="connsiteX230" fmla="*/ 52366 w 1885950"/>
              <a:gd name="connsiteY230" fmla="*/ 666237 h 1880293"/>
              <a:gd name="connsiteX231" fmla="*/ 64267 w 1885950"/>
              <a:gd name="connsiteY231" fmla="*/ 655120 h 1880293"/>
              <a:gd name="connsiteX232" fmla="*/ 76168 w 1885950"/>
              <a:gd name="connsiteY232" fmla="*/ 647179 h 1880293"/>
              <a:gd name="connsiteX233" fmla="*/ 88863 w 1885950"/>
              <a:gd name="connsiteY233" fmla="*/ 638444 h 1880293"/>
              <a:gd name="connsiteX234" fmla="*/ 102351 w 1885950"/>
              <a:gd name="connsiteY234" fmla="*/ 632886 h 1880293"/>
              <a:gd name="connsiteX235" fmla="*/ 116632 w 1885950"/>
              <a:gd name="connsiteY235" fmla="*/ 628121 h 1880293"/>
              <a:gd name="connsiteX236" fmla="*/ 130914 w 1885950"/>
              <a:gd name="connsiteY236" fmla="*/ 625739 h 1880293"/>
              <a:gd name="connsiteX237" fmla="*/ 145989 w 1885950"/>
              <a:gd name="connsiteY237" fmla="*/ 624151 h 1880293"/>
              <a:gd name="connsiteX238" fmla="*/ 159477 w 1885950"/>
              <a:gd name="connsiteY238" fmla="*/ 625739 h 1880293"/>
              <a:gd name="connsiteX239" fmla="*/ 159839 w 1885950"/>
              <a:gd name="connsiteY239" fmla="*/ 625812 h 1880293"/>
              <a:gd name="connsiteX240" fmla="*/ 170344 w 1885950"/>
              <a:gd name="connsiteY240" fmla="*/ 628816 h 1880293"/>
              <a:gd name="connsiteX241" fmla="*/ 180658 w 1885950"/>
              <a:gd name="connsiteY241" fmla="*/ 632786 h 1880293"/>
              <a:gd name="connsiteX242" fmla="*/ 190179 w 1885950"/>
              <a:gd name="connsiteY242" fmla="*/ 637550 h 1880293"/>
              <a:gd name="connsiteX243" fmla="*/ 198113 w 1885950"/>
              <a:gd name="connsiteY243" fmla="*/ 643109 h 1880293"/>
              <a:gd name="connsiteX244" fmla="*/ 205254 w 1885950"/>
              <a:gd name="connsiteY244" fmla="*/ 647874 h 1880293"/>
              <a:gd name="connsiteX245" fmla="*/ 212395 w 1885950"/>
              <a:gd name="connsiteY245" fmla="*/ 654226 h 1880293"/>
              <a:gd name="connsiteX246" fmla="*/ 223503 w 1885950"/>
              <a:gd name="connsiteY246" fmla="*/ 666138 h 1880293"/>
              <a:gd name="connsiteX247" fmla="*/ 230643 w 1885950"/>
              <a:gd name="connsiteY247" fmla="*/ 676461 h 1880293"/>
              <a:gd name="connsiteX248" fmla="*/ 236197 w 1885950"/>
              <a:gd name="connsiteY248" fmla="*/ 685990 h 1880293"/>
              <a:gd name="connsiteX249" fmla="*/ 243338 w 1885950"/>
              <a:gd name="connsiteY249" fmla="*/ 697901 h 1880293"/>
              <a:gd name="connsiteX250" fmla="*/ 250479 w 1885950"/>
              <a:gd name="connsiteY250" fmla="*/ 707430 h 1880293"/>
              <a:gd name="connsiteX251" fmla="*/ 259206 w 1885950"/>
              <a:gd name="connsiteY251" fmla="*/ 712989 h 1880293"/>
              <a:gd name="connsiteX252" fmla="*/ 266347 w 1885950"/>
              <a:gd name="connsiteY252" fmla="*/ 717753 h 1880293"/>
              <a:gd name="connsiteX253" fmla="*/ 274281 w 1885950"/>
              <a:gd name="connsiteY253" fmla="*/ 719341 h 1880293"/>
              <a:gd name="connsiteX254" fmla="*/ 275926 w 1885950"/>
              <a:gd name="connsiteY254" fmla="*/ 718975 h 1880293"/>
              <a:gd name="connsiteX255" fmla="*/ 279283 w 1885950"/>
              <a:gd name="connsiteY255" fmla="*/ 720235 h 1880293"/>
              <a:gd name="connsiteX256" fmla="*/ 284043 w 1885950"/>
              <a:gd name="connsiteY256" fmla="*/ 720235 h 1880293"/>
              <a:gd name="connsiteX257" fmla="*/ 289597 w 1885950"/>
              <a:gd name="connsiteY257" fmla="*/ 720235 h 1880293"/>
              <a:gd name="connsiteX258" fmla="*/ 294358 w 1885950"/>
              <a:gd name="connsiteY258" fmla="*/ 719441 h 1880293"/>
              <a:gd name="connsiteX259" fmla="*/ 299118 w 1885950"/>
              <a:gd name="connsiteY259" fmla="*/ 717059 h 1880293"/>
              <a:gd name="connsiteX260" fmla="*/ 303085 w 1885950"/>
              <a:gd name="connsiteY260" fmla="*/ 713088 h 1880293"/>
              <a:gd name="connsiteX261" fmla="*/ 306259 w 1885950"/>
              <a:gd name="connsiteY261" fmla="*/ 708324 h 1880293"/>
              <a:gd name="connsiteX262" fmla="*/ 308639 w 1885950"/>
              <a:gd name="connsiteY262" fmla="*/ 703559 h 1880293"/>
              <a:gd name="connsiteX263" fmla="*/ 311019 w 1885950"/>
              <a:gd name="connsiteY263" fmla="*/ 696413 h 1880293"/>
              <a:gd name="connsiteX264" fmla="*/ 311813 w 1885950"/>
              <a:gd name="connsiteY264" fmla="*/ 688472 h 1880293"/>
              <a:gd name="connsiteX265" fmla="*/ 313400 w 1885950"/>
              <a:gd name="connsiteY265" fmla="*/ 678943 h 1880293"/>
              <a:gd name="connsiteX266" fmla="*/ 313400 w 1885950"/>
              <a:gd name="connsiteY266" fmla="*/ 0 h 18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885950" h="1880293">
                <a:moveTo>
                  <a:pt x="313400" y="0"/>
                </a:moveTo>
                <a:lnTo>
                  <a:pt x="1885950" y="0"/>
                </a:lnTo>
                <a:lnTo>
                  <a:pt x="1885950" y="710706"/>
                </a:lnTo>
                <a:lnTo>
                  <a:pt x="1880396" y="717059"/>
                </a:lnTo>
                <a:lnTo>
                  <a:pt x="1875714" y="719402"/>
                </a:lnTo>
                <a:lnTo>
                  <a:pt x="1871451" y="719402"/>
                </a:lnTo>
                <a:lnTo>
                  <a:pt x="1866687" y="717814"/>
                </a:lnTo>
                <a:lnTo>
                  <a:pt x="1861128" y="715431"/>
                </a:lnTo>
                <a:lnTo>
                  <a:pt x="1856364" y="712255"/>
                </a:lnTo>
                <a:lnTo>
                  <a:pt x="1850011" y="707490"/>
                </a:lnTo>
                <a:lnTo>
                  <a:pt x="1845247" y="701137"/>
                </a:lnTo>
                <a:lnTo>
                  <a:pt x="1840482" y="693989"/>
                </a:lnTo>
                <a:lnTo>
                  <a:pt x="1835718" y="686048"/>
                </a:lnTo>
                <a:lnTo>
                  <a:pt x="1830159" y="676518"/>
                </a:lnTo>
                <a:lnTo>
                  <a:pt x="1823012" y="666194"/>
                </a:lnTo>
                <a:lnTo>
                  <a:pt x="1811101" y="654282"/>
                </a:lnTo>
                <a:lnTo>
                  <a:pt x="1804748" y="647929"/>
                </a:lnTo>
                <a:lnTo>
                  <a:pt x="1796807" y="643164"/>
                </a:lnTo>
                <a:lnTo>
                  <a:pt x="1788073" y="637605"/>
                </a:lnTo>
                <a:lnTo>
                  <a:pt x="1779338" y="632840"/>
                </a:lnTo>
                <a:lnTo>
                  <a:pt x="1769809" y="628869"/>
                </a:lnTo>
                <a:lnTo>
                  <a:pt x="1758691" y="625692"/>
                </a:lnTo>
                <a:lnTo>
                  <a:pt x="1745986" y="623310"/>
                </a:lnTo>
                <a:lnTo>
                  <a:pt x="1732487" y="623310"/>
                </a:lnTo>
                <a:lnTo>
                  <a:pt x="1718193" y="623310"/>
                </a:lnTo>
                <a:lnTo>
                  <a:pt x="1703900" y="626486"/>
                </a:lnTo>
                <a:lnTo>
                  <a:pt x="1689606" y="630457"/>
                </a:lnTo>
                <a:lnTo>
                  <a:pt x="1687145" y="631688"/>
                </a:lnTo>
                <a:lnTo>
                  <a:pt x="1682836" y="632886"/>
                </a:lnTo>
                <a:lnTo>
                  <a:pt x="1670141" y="640032"/>
                </a:lnTo>
                <a:lnTo>
                  <a:pt x="1657446" y="647179"/>
                </a:lnTo>
                <a:lnTo>
                  <a:pt x="1645545" y="656708"/>
                </a:lnTo>
                <a:lnTo>
                  <a:pt x="1634437" y="667031"/>
                </a:lnTo>
                <a:lnTo>
                  <a:pt x="1624123" y="678943"/>
                </a:lnTo>
                <a:lnTo>
                  <a:pt x="1614602" y="690854"/>
                </a:lnTo>
                <a:lnTo>
                  <a:pt x="1605874" y="705147"/>
                </a:lnTo>
                <a:lnTo>
                  <a:pt x="1598734" y="720235"/>
                </a:lnTo>
                <a:lnTo>
                  <a:pt x="1591593" y="736117"/>
                </a:lnTo>
                <a:lnTo>
                  <a:pt x="1586832" y="752793"/>
                </a:lnTo>
                <a:lnTo>
                  <a:pt x="1583659" y="770262"/>
                </a:lnTo>
                <a:lnTo>
                  <a:pt x="1581278" y="788526"/>
                </a:lnTo>
                <a:lnTo>
                  <a:pt x="1581278" y="806790"/>
                </a:lnTo>
                <a:lnTo>
                  <a:pt x="1581278" y="825848"/>
                </a:lnTo>
                <a:lnTo>
                  <a:pt x="1583659" y="844112"/>
                </a:lnTo>
                <a:lnTo>
                  <a:pt x="1586832" y="861582"/>
                </a:lnTo>
                <a:lnTo>
                  <a:pt x="1591593" y="878258"/>
                </a:lnTo>
                <a:lnTo>
                  <a:pt x="1598734" y="894140"/>
                </a:lnTo>
                <a:lnTo>
                  <a:pt x="1605874" y="909227"/>
                </a:lnTo>
                <a:lnTo>
                  <a:pt x="1614602" y="923521"/>
                </a:lnTo>
                <a:lnTo>
                  <a:pt x="1624123" y="936226"/>
                </a:lnTo>
                <a:lnTo>
                  <a:pt x="1634437" y="947343"/>
                </a:lnTo>
                <a:lnTo>
                  <a:pt x="1645545" y="957666"/>
                </a:lnTo>
                <a:lnTo>
                  <a:pt x="1657446" y="967195"/>
                </a:lnTo>
                <a:lnTo>
                  <a:pt x="1670141" y="974342"/>
                </a:lnTo>
                <a:lnTo>
                  <a:pt x="1682836" y="981489"/>
                </a:lnTo>
                <a:lnTo>
                  <a:pt x="1697117" y="985459"/>
                </a:lnTo>
                <a:lnTo>
                  <a:pt x="1711399" y="988636"/>
                </a:lnTo>
                <a:lnTo>
                  <a:pt x="1727267" y="988636"/>
                </a:lnTo>
                <a:lnTo>
                  <a:pt x="1739962" y="988636"/>
                </a:lnTo>
                <a:lnTo>
                  <a:pt x="1751863" y="986253"/>
                </a:lnTo>
                <a:lnTo>
                  <a:pt x="1762971" y="983871"/>
                </a:lnTo>
                <a:lnTo>
                  <a:pt x="1766742" y="982130"/>
                </a:lnTo>
                <a:lnTo>
                  <a:pt x="1769809" y="981472"/>
                </a:lnTo>
                <a:lnTo>
                  <a:pt x="1779338" y="976707"/>
                </a:lnTo>
                <a:lnTo>
                  <a:pt x="1788073" y="971943"/>
                </a:lnTo>
                <a:lnTo>
                  <a:pt x="1796807" y="966383"/>
                </a:lnTo>
                <a:lnTo>
                  <a:pt x="1804748" y="961619"/>
                </a:lnTo>
                <a:lnTo>
                  <a:pt x="1811101" y="955265"/>
                </a:lnTo>
                <a:lnTo>
                  <a:pt x="1823012" y="943353"/>
                </a:lnTo>
                <a:lnTo>
                  <a:pt x="1830159" y="933029"/>
                </a:lnTo>
                <a:lnTo>
                  <a:pt x="1835718" y="923499"/>
                </a:lnTo>
                <a:lnTo>
                  <a:pt x="1840482" y="914764"/>
                </a:lnTo>
                <a:lnTo>
                  <a:pt x="1845247" y="908410"/>
                </a:lnTo>
                <a:lnTo>
                  <a:pt x="1850011" y="902057"/>
                </a:lnTo>
                <a:lnTo>
                  <a:pt x="1856364" y="897292"/>
                </a:lnTo>
                <a:lnTo>
                  <a:pt x="1860661" y="894427"/>
                </a:lnTo>
                <a:lnTo>
                  <a:pt x="1866908" y="892551"/>
                </a:lnTo>
                <a:lnTo>
                  <a:pt x="1874049" y="894140"/>
                </a:lnTo>
                <a:lnTo>
                  <a:pt x="1880396" y="897316"/>
                </a:lnTo>
                <a:lnTo>
                  <a:pt x="1885950" y="903669"/>
                </a:lnTo>
                <a:lnTo>
                  <a:pt x="1885950" y="1569112"/>
                </a:lnTo>
                <a:lnTo>
                  <a:pt x="1881384" y="1569112"/>
                </a:lnTo>
                <a:lnTo>
                  <a:pt x="1881384" y="1565968"/>
                </a:lnTo>
                <a:lnTo>
                  <a:pt x="1245819" y="1565968"/>
                </a:lnTo>
                <a:lnTo>
                  <a:pt x="1236298" y="1566762"/>
                </a:lnTo>
                <a:lnTo>
                  <a:pt x="1227569" y="1568349"/>
                </a:lnTo>
                <a:lnTo>
                  <a:pt x="1220428" y="1570731"/>
                </a:lnTo>
                <a:lnTo>
                  <a:pt x="1215668" y="1573112"/>
                </a:lnTo>
                <a:lnTo>
                  <a:pt x="1210907" y="1576287"/>
                </a:lnTo>
                <a:lnTo>
                  <a:pt x="1207733" y="1580256"/>
                </a:lnTo>
                <a:lnTo>
                  <a:pt x="1205352" y="1585018"/>
                </a:lnTo>
                <a:lnTo>
                  <a:pt x="1203766" y="1589781"/>
                </a:lnTo>
                <a:lnTo>
                  <a:pt x="1203766" y="1595337"/>
                </a:lnTo>
                <a:lnTo>
                  <a:pt x="1205352" y="1600099"/>
                </a:lnTo>
                <a:lnTo>
                  <a:pt x="1206146" y="1605656"/>
                </a:lnTo>
                <a:lnTo>
                  <a:pt x="1210113" y="1610418"/>
                </a:lnTo>
                <a:lnTo>
                  <a:pt x="1214874" y="1616768"/>
                </a:lnTo>
                <a:lnTo>
                  <a:pt x="1220428" y="1621531"/>
                </a:lnTo>
                <a:lnTo>
                  <a:pt x="1224751" y="1624414"/>
                </a:lnTo>
                <a:lnTo>
                  <a:pt x="1225035" y="1624698"/>
                </a:lnTo>
                <a:lnTo>
                  <a:pt x="1232175" y="1629462"/>
                </a:lnTo>
                <a:lnTo>
                  <a:pt x="1238490" y="1632335"/>
                </a:lnTo>
                <a:lnTo>
                  <a:pt x="1245819" y="1636612"/>
                </a:lnTo>
                <a:lnTo>
                  <a:pt x="1255675" y="1643438"/>
                </a:lnTo>
                <a:lnTo>
                  <a:pt x="1256951" y="1644519"/>
                </a:lnTo>
                <a:lnTo>
                  <a:pt x="1268036" y="1654868"/>
                </a:lnTo>
                <a:lnTo>
                  <a:pt x="1274384" y="1662012"/>
                </a:lnTo>
                <a:lnTo>
                  <a:pt x="1279938" y="1669156"/>
                </a:lnTo>
                <a:lnTo>
                  <a:pt x="1284699" y="1677093"/>
                </a:lnTo>
                <a:lnTo>
                  <a:pt x="1289460" y="1686618"/>
                </a:lnTo>
                <a:lnTo>
                  <a:pt x="1294220" y="1697731"/>
                </a:lnTo>
                <a:lnTo>
                  <a:pt x="1296601" y="1708049"/>
                </a:lnTo>
                <a:lnTo>
                  <a:pt x="1298981" y="1719956"/>
                </a:lnTo>
                <a:lnTo>
                  <a:pt x="1300568" y="1732656"/>
                </a:lnTo>
                <a:lnTo>
                  <a:pt x="1298981" y="1748531"/>
                </a:lnTo>
                <a:lnTo>
                  <a:pt x="1296601" y="1762818"/>
                </a:lnTo>
                <a:lnTo>
                  <a:pt x="1291840" y="1777106"/>
                </a:lnTo>
                <a:lnTo>
                  <a:pt x="1286286" y="1789806"/>
                </a:lnTo>
                <a:lnTo>
                  <a:pt x="1277558" y="1803299"/>
                </a:lnTo>
                <a:lnTo>
                  <a:pt x="1269623" y="1815206"/>
                </a:lnTo>
                <a:lnTo>
                  <a:pt x="1258515" y="1827112"/>
                </a:lnTo>
                <a:lnTo>
                  <a:pt x="1246613" y="1835843"/>
                </a:lnTo>
                <a:lnTo>
                  <a:pt x="1233917" y="1845368"/>
                </a:lnTo>
                <a:lnTo>
                  <a:pt x="1219635" y="1854099"/>
                </a:lnTo>
                <a:lnTo>
                  <a:pt x="1203766" y="1862037"/>
                </a:lnTo>
                <a:lnTo>
                  <a:pt x="1188690" y="1868387"/>
                </a:lnTo>
                <a:lnTo>
                  <a:pt x="1172027" y="1873149"/>
                </a:lnTo>
                <a:lnTo>
                  <a:pt x="1154571" y="1876324"/>
                </a:lnTo>
                <a:lnTo>
                  <a:pt x="1136321" y="1878706"/>
                </a:lnTo>
                <a:lnTo>
                  <a:pt x="1117278" y="1880293"/>
                </a:lnTo>
                <a:lnTo>
                  <a:pt x="1099822" y="1878706"/>
                </a:lnTo>
                <a:lnTo>
                  <a:pt x="1080779" y="1876324"/>
                </a:lnTo>
                <a:lnTo>
                  <a:pt x="1064116" y="1873149"/>
                </a:lnTo>
                <a:lnTo>
                  <a:pt x="1047453" y="1868387"/>
                </a:lnTo>
                <a:lnTo>
                  <a:pt x="1030790" y="1862037"/>
                </a:lnTo>
                <a:lnTo>
                  <a:pt x="1015715" y="1854099"/>
                </a:lnTo>
                <a:lnTo>
                  <a:pt x="1002226" y="1845368"/>
                </a:lnTo>
                <a:lnTo>
                  <a:pt x="989530" y="1835843"/>
                </a:lnTo>
                <a:lnTo>
                  <a:pt x="989201" y="1835602"/>
                </a:lnTo>
                <a:lnTo>
                  <a:pt x="982249" y="1829572"/>
                </a:lnTo>
                <a:lnTo>
                  <a:pt x="971935" y="1818454"/>
                </a:lnTo>
                <a:lnTo>
                  <a:pt x="962414" y="1806543"/>
                </a:lnTo>
                <a:lnTo>
                  <a:pt x="955273" y="1793838"/>
                </a:lnTo>
                <a:lnTo>
                  <a:pt x="948926" y="1780338"/>
                </a:lnTo>
                <a:lnTo>
                  <a:pt x="944165" y="1766045"/>
                </a:lnTo>
                <a:lnTo>
                  <a:pt x="940992" y="1751751"/>
                </a:lnTo>
                <a:lnTo>
                  <a:pt x="940992" y="1736664"/>
                </a:lnTo>
                <a:lnTo>
                  <a:pt x="940992" y="1723958"/>
                </a:lnTo>
                <a:lnTo>
                  <a:pt x="943372" y="1712047"/>
                </a:lnTo>
                <a:lnTo>
                  <a:pt x="946546" y="1700136"/>
                </a:lnTo>
                <a:lnTo>
                  <a:pt x="950513" y="1690607"/>
                </a:lnTo>
                <a:lnTo>
                  <a:pt x="955273" y="1681078"/>
                </a:lnTo>
                <a:lnTo>
                  <a:pt x="960827" y="1672343"/>
                </a:lnTo>
                <a:lnTo>
                  <a:pt x="965588" y="1665196"/>
                </a:lnTo>
                <a:lnTo>
                  <a:pt x="971935" y="1658049"/>
                </a:lnTo>
                <a:lnTo>
                  <a:pt x="983043" y="1647726"/>
                </a:lnTo>
                <a:lnTo>
                  <a:pt x="994151" y="1638991"/>
                </a:lnTo>
                <a:lnTo>
                  <a:pt x="1003672" y="1633433"/>
                </a:lnTo>
                <a:lnTo>
                  <a:pt x="1011606" y="1629462"/>
                </a:lnTo>
                <a:lnTo>
                  <a:pt x="1018746" y="1624698"/>
                </a:lnTo>
                <a:lnTo>
                  <a:pt x="1025094" y="1619933"/>
                </a:lnTo>
                <a:lnTo>
                  <a:pt x="1029854" y="1614375"/>
                </a:lnTo>
                <a:lnTo>
                  <a:pt x="1033028" y="1609610"/>
                </a:lnTo>
                <a:lnTo>
                  <a:pt x="1035408" y="1604051"/>
                </a:lnTo>
                <a:lnTo>
                  <a:pt x="1036995" y="1599287"/>
                </a:lnTo>
                <a:lnTo>
                  <a:pt x="1036995" y="1592934"/>
                </a:lnTo>
                <a:lnTo>
                  <a:pt x="1035408" y="1588170"/>
                </a:lnTo>
                <a:lnTo>
                  <a:pt x="1033028" y="1584993"/>
                </a:lnTo>
                <a:lnTo>
                  <a:pt x="1029854" y="1580229"/>
                </a:lnTo>
                <a:lnTo>
                  <a:pt x="1025451" y="1576556"/>
                </a:lnTo>
                <a:lnTo>
                  <a:pt x="1025236" y="1576287"/>
                </a:lnTo>
                <a:lnTo>
                  <a:pt x="1020475" y="1573112"/>
                </a:lnTo>
                <a:lnTo>
                  <a:pt x="1014128" y="1570731"/>
                </a:lnTo>
                <a:lnTo>
                  <a:pt x="1006987" y="1568349"/>
                </a:lnTo>
                <a:lnTo>
                  <a:pt x="999052" y="1566762"/>
                </a:lnTo>
                <a:lnTo>
                  <a:pt x="990324" y="1565968"/>
                </a:lnTo>
                <a:lnTo>
                  <a:pt x="313400" y="1565968"/>
                </a:lnTo>
                <a:lnTo>
                  <a:pt x="313400" y="933844"/>
                </a:lnTo>
                <a:lnTo>
                  <a:pt x="311813" y="925903"/>
                </a:lnTo>
                <a:lnTo>
                  <a:pt x="311019" y="917168"/>
                </a:lnTo>
                <a:lnTo>
                  <a:pt x="308639" y="910815"/>
                </a:lnTo>
                <a:lnTo>
                  <a:pt x="306259" y="904463"/>
                </a:lnTo>
                <a:lnTo>
                  <a:pt x="303085" y="899698"/>
                </a:lnTo>
                <a:lnTo>
                  <a:pt x="299118" y="896522"/>
                </a:lnTo>
                <a:lnTo>
                  <a:pt x="294358" y="894140"/>
                </a:lnTo>
                <a:lnTo>
                  <a:pt x="289597" y="892551"/>
                </a:lnTo>
                <a:lnTo>
                  <a:pt x="284043" y="892551"/>
                </a:lnTo>
                <a:lnTo>
                  <a:pt x="283542" y="892719"/>
                </a:lnTo>
                <a:lnTo>
                  <a:pt x="281422" y="891658"/>
                </a:lnTo>
                <a:lnTo>
                  <a:pt x="274281" y="890069"/>
                </a:lnTo>
                <a:lnTo>
                  <a:pt x="266347" y="892452"/>
                </a:lnTo>
                <a:lnTo>
                  <a:pt x="259206" y="896422"/>
                </a:lnTo>
                <a:lnTo>
                  <a:pt x="250479" y="901981"/>
                </a:lnTo>
                <a:lnTo>
                  <a:pt x="243338" y="911510"/>
                </a:lnTo>
                <a:lnTo>
                  <a:pt x="236197" y="923421"/>
                </a:lnTo>
                <a:lnTo>
                  <a:pt x="230643" y="932950"/>
                </a:lnTo>
                <a:lnTo>
                  <a:pt x="223503" y="943273"/>
                </a:lnTo>
                <a:lnTo>
                  <a:pt x="212395" y="955184"/>
                </a:lnTo>
                <a:lnTo>
                  <a:pt x="205254" y="961537"/>
                </a:lnTo>
                <a:lnTo>
                  <a:pt x="198113" y="966302"/>
                </a:lnTo>
                <a:lnTo>
                  <a:pt x="190179" y="971860"/>
                </a:lnTo>
                <a:lnTo>
                  <a:pt x="180658" y="976625"/>
                </a:lnTo>
                <a:lnTo>
                  <a:pt x="170344" y="981389"/>
                </a:lnTo>
                <a:lnTo>
                  <a:pt x="159236" y="983771"/>
                </a:lnTo>
                <a:lnTo>
                  <a:pt x="147335" y="986154"/>
                </a:lnTo>
                <a:lnTo>
                  <a:pt x="134640" y="986154"/>
                </a:lnTo>
                <a:lnTo>
                  <a:pt x="120798" y="986154"/>
                </a:lnTo>
                <a:lnTo>
                  <a:pt x="116632" y="985459"/>
                </a:lnTo>
                <a:lnTo>
                  <a:pt x="102351" y="980695"/>
                </a:lnTo>
                <a:lnTo>
                  <a:pt x="88863" y="974342"/>
                </a:lnTo>
                <a:lnTo>
                  <a:pt x="76168" y="967195"/>
                </a:lnTo>
                <a:lnTo>
                  <a:pt x="64267" y="957666"/>
                </a:lnTo>
                <a:lnTo>
                  <a:pt x="52366" y="947343"/>
                </a:lnTo>
                <a:lnTo>
                  <a:pt x="42845" y="935432"/>
                </a:lnTo>
                <a:lnTo>
                  <a:pt x="33324" y="921933"/>
                </a:lnTo>
                <a:lnTo>
                  <a:pt x="25389" y="909227"/>
                </a:lnTo>
                <a:lnTo>
                  <a:pt x="16662" y="894140"/>
                </a:lnTo>
                <a:lnTo>
                  <a:pt x="11108" y="877464"/>
                </a:lnTo>
                <a:lnTo>
                  <a:pt x="6347" y="860788"/>
                </a:lnTo>
                <a:lnTo>
                  <a:pt x="2380" y="844112"/>
                </a:lnTo>
                <a:lnTo>
                  <a:pt x="0" y="825054"/>
                </a:lnTo>
                <a:lnTo>
                  <a:pt x="0" y="806790"/>
                </a:lnTo>
                <a:lnTo>
                  <a:pt x="0" y="788526"/>
                </a:lnTo>
                <a:lnTo>
                  <a:pt x="2380" y="770262"/>
                </a:lnTo>
                <a:lnTo>
                  <a:pt x="6347" y="752793"/>
                </a:lnTo>
                <a:lnTo>
                  <a:pt x="11108" y="736117"/>
                </a:lnTo>
                <a:lnTo>
                  <a:pt x="16662" y="720235"/>
                </a:lnTo>
                <a:lnTo>
                  <a:pt x="25389" y="705147"/>
                </a:lnTo>
                <a:lnTo>
                  <a:pt x="33324" y="690854"/>
                </a:lnTo>
                <a:lnTo>
                  <a:pt x="42845" y="678149"/>
                </a:lnTo>
                <a:lnTo>
                  <a:pt x="52366" y="666237"/>
                </a:lnTo>
                <a:lnTo>
                  <a:pt x="64267" y="655120"/>
                </a:lnTo>
                <a:lnTo>
                  <a:pt x="76168" y="647179"/>
                </a:lnTo>
                <a:lnTo>
                  <a:pt x="88863" y="638444"/>
                </a:lnTo>
                <a:lnTo>
                  <a:pt x="102351" y="632886"/>
                </a:lnTo>
                <a:lnTo>
                  <a:pt x="116632" y="628121"/>
                </a:lnTo>
                <a:lnTo>
                  <a:pt x="130914" y="625739"/>
                </a:lnTo>
                <a:lnTo>
                  <a:pt x="145989" y="624151"/>
                </a:lnTo>
                <a:lnTo>
                  <a:pt x="159477" y="625739"/>
                </a:lnTo>
                <a:lnTo>
                  <a:pt x="159839" y="625812"/>
                </a:lnTo>
                <a:lnTo>
                  <a:pt x="170344" y="628816"/>
                </a:lnTo>
                <a:lnTo>
                  <a:pt x="180658" y="632786"/>
                </a:lnTo>
                <a:lnTo>
                  <a:pt x="190179" y="637550"/>
                </a:lnTo>
                <a:lnTo>
                  <a:pt x="198113" y="643109"/>
                </a:lnTo>
                <a:lnTo>
                  <a:pt x="205254" y="647874"/>
                </a:lnTo>
                <a:lnTo>
                  <a:pt x="212395" y="654226"/>
                </a:lnTo>
                <a:lnTo>
                  <a:pt x="223503" y="666138"/>
                </a:lnTo>
                <a:lnTo>
                  <a:pt x="230643" y="676461"/>
                </a:lnTo>
                <a:lnTo>
                  <a:pt x="236197" y="685990"/>
                </a:lnTo>
                <a:lnTo>
                  <a:pt x="243338" y="697901"/>
                </a:lnTo>
                <a:lnTo>
                  <a:pt x="250479" y="707430"/>
                </a:lnTo>
                <a:lnTo>
                  <a:pt x="259206" y="712989"/>
                </a:lnTo>
                <a:lnTo>
                  <a:pt x="266347" y="717753"/>
                </a:lnTo>
                <a:lnTo>
                  <a:pt x="274281" y="719341"/>
                </a:lnTo>
                <a:lnTo>
                  <a:pt x="275926" y="718975"/>
                </a:lnTo>
                <a:lnTo>
                  <a:pt x="279283" y="720235"/>
                </a:lnTo>
                <a:lnTo>
                  <a:pt x="284043" y="720235"/>
                </a:lnTo>
                <a:lnTo>
                  <a:pt x="289597" y="720235"/>
                </a:lnTo>
                <a:lnTo>
                  <a:pt x="294358" y="719441"/>
                </a:lnTo>
                <a:lnTo>
                  <a:pt x="299118" y="717059"/>
                </a:lnTo>
                <a:lnTo>
                  <a:pt x="303085" y="713088"/>
                </a:lnTo>
                <a:lnTo>
                  <a:pt x="306259" y="708324"/>
                </a:lnTo>
                <a:lnTo>
                  <a:pt x="308639" y="703559"/>
                </a:lnTo>
                <a:lnTo>
                  <a:pt x="311019" y="696413"/>
                </a:lnTo>
                <a:lnTo>
                  <a:pt x="311813" y="688472"/>
                </a:lnTo>
                <a:lnTo>
                  <a:pt x="313400" y="678943"/>
                </a:lnTo>
                <a:lnTo>
                  <a:pt x="313400" y="0"/>
                </a:lnTo>
                <a:close/>
              </a:path>
            </a:pathLst>
          </a:cu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0601" y="3059114"/>
            <a:ext cx="1571625" cy="1881187"/>
          </a:xfrm>
          <a:custGeom>
            <a:avLst/>
            <a:gdLst>
              <a:gd name="connsiteX0" fmla="*/ 745708 w 1571625"/>
              <a:gd name="connsiteY0" fmla="*/ 0 h 1881187"/>
              <a:gd name="connsiteX1" fmla="*/ 764768 w 1571625"/>
              <a:gd name="connsiteY1" fmla="*/ 0 h 1881187"/>
              <a:gd name="connsiteX2" fmla="*/ 782239 w 1571625"/>
              <a:gd name="connsiteY2" fmla="*/ 0 h 1881187"/>
              <a:gd name="connsiteX3" fmla="*/ 799710 w 1571625"/>
              <a:gd name="connsiteY3" fmla="*/ 2380 h 1881187"/>
              <a:gd name="connsiteX4" fmla="*/ 817976 w 1571625"/>
              <a:gd name="connsiteY4" fmla="*/ 5554 h 1881187"/>
              <a:gd name="connsiteX5" fmla="*/ 834653 w 1571625"/>
              <a:gd name="connsiteY5" fmla="*/ 10315 h 1881187"/>
              <a:gd name="connsiteX6" fmla="*/ 851330 w 1571625"/>
              <a:gd name="connsiteY6" fmla="*/ 16662 h 1881187"/>
              <a:gd name="connsiteX7" fmla="*/ 865625 w 1571625"/>
              <a:gd name="connsiteY7" fmla="*/ 24596 h 1881187"/>
              <a:gd name="connsiteX8" fmla="*/ 879920 w 1571625"/>
              <a:gd name="connsiteY8" fmla="*/ 33324 h 1881187"/>
              <a:gd name="connsiteX9" fmla="*/ 892626 w 1571625"/>
              <a:gd name="connsiteY9" fmla="*/ 42845 h 1881187"/>
              <a:gd name="connsiteX10" fmla="*/ 904538 w 1571625"/>
              <a:gd name="connsiteY10" fmla="*/ 52366 h 1881187"/>
              <a:gd name="connsiteX11" fmla="*/ 914862 w 1571625"/>
              <a:gd name="connsiteY11" fmla="*/ 64267 h 1881187"/>
              <a:gd name="connsiteX12" fmla="*/ 923598 w 1571625"/>
              <a:gd name="connsiteY12" fmla="*/ 76168 h 1881187"/>
              <a:gd name="connsiteX13" fmla="*/ 931539 w 1571625"/>
              <a:gd name="connsiteY13" fmla="*/ 88863 h 1881187"/>
              <a:gd name="connsiteX14" fmla="*/ 937893 w 1571625"/>
              <a:gd name="connsiteY14" fmla="*/ 102351 h 1881187"/>
              <a:gd name="connsiteX15" fmla="*/ 942658 w 1571625"/>
              <a:gd name="connsiteY15" fmla="*/ 116632 h 1881187"/>
              <a:gd name="connsiteX16" fmla="*/ 945040 w 1571625"/>
              <a:gd name="connsiteY16" fmla="*/ 130120 h 1881187"/>
              <a:gd name="connsiteX17" fmla="*/ 945659 w 1571625"/>
              <a:gd name="connsiteY17" fmla="*/ 142479 h 1881187"/>
              <a:gd name="connsiteX18" fmla="*/ 945093 w 1571625"/>
              <a:gd name="connsiteY18" fmla="*/ 151528 h 1881187"/>
              <a:gd name="connsiteX19" fmla="*/ 943505 w 1571625"/>
              <a:gd name="connsiteY19" fmla="*/ 165028 h 1881187"/>
              <a:gd name="connsiteX20" fmla="*/ 940329 w 1571625"/>
              <a:gd name="connsiteY20" fmla="*/ 175352 h 1881187"/>
              <a:gd name="connsiteX21" fmla="*/ 936358 w 1571625"/>
              <a:gd name="connsiteY21" fmla="*/ 184882 h 1881187"/>
              <a:gd name="connsiteX22" fmla="*/ 931594 w 1571625"/>
              <a:gd name="connsiteY22" fmla="*/ 194412 h 1881187"/>
              <a:gd name="connsiteX23" fmla="*/ 926035 w 1571625"/>
              <a:gd name="connsiteY23" fmla="*/ 203147 h 1881187"/>
              <a:gd name="connsiteX24" fmla="*/ 919682 w 1571625"/>
              <a:gd name="connsiteY24" fmla="*/ 211089 h 1881187"/>
              <a:gd name="connsiteX25" fmla="*/ 914124 w 1571625"/>
              <a:gd name="connsiteY25" fmla="*/ 217442 h 1881187"/>
              <a:gd name="connsiteX26" fmla="*/ 902213 w 1571625"/>
              <a:gd name="connsiteY26" fmla="*/ 229354 h 1881187"/>
              <a:gd name="connsiteX27" fmla="*/ 892684 w 1571625"/>
              <a:gd name="connsiteY27" fmla="*/ 235708 h 1881187"/>
              <a:gd name="connsiteX28" fmla="*/ 882361 w 1571625"/>
              <a:gd name="connsiteY28" fmla="*/ 242061 h 1881187"/>
              <a:gd name="connsiteX29" fmla="*/ 873626 w 1571625"/>
              <a:gd name="connsiteY29" fmla="*/ 246826 h 1881187"/>
              <a:gd name="connsiteX30" fmla="*/ 866479 w 1571625"/>
              <a:gd name="connsiteY30" fmla="*/ 251591 h 1881187"/>
              <a:gd name="connsiteX31" fmla="*/ 861714 w 1571625"/>
              <a:gd name="connsiteY31" fmla="*/ 256356 h 1881187"/>
              <a:gd name="connsiteX32" fmla="*/ 856950 w 1571625"/>
              <a:gd name="connsiteY32" fmla="*/ 261915 h 1881187"/>
              <a:gd name="connsiteX33" fmla="*/ 853774 w 1571625"/>
              <a:gd name="connsiteY33" fmla="*/ 266680 h 1881187"/>
              <a:gd name="connsiteX34" fmla="*/ 851391 w 1571625"/>
              <a:gd name="connsiteY34" fmla="*/ 273033 h 1881187"/>
              <a:gd name="connsiteX35" fmla="*/ 849803 w 1571625"/>
              <a:gd name="connsiteY35" fmla="*/ 277798 h 1881187"/>
              <a:gd name="connsiteX36" fmla="*/ 849803 w 1571625"/>
              <a:gd name="connsiteY36" fmla="*/ 282563 h 1881187"/>
              <a:gd name="connsiteX37" fmla="*/ 849887 w 1571625"/>
              <a:gd name="connsiteY37" fmla="*/ 282815 h 1881187"/>
              <a:gd name="connsiteX38" fmla="*/ 849742 w 1571625"/>
              <a:gd name="connsiteY38" fmla="*/ 283249 h 1881187"/>
              <a:gd name="connsiteX39" fmla="*/ 849742 w 1571625"/>
              <a:gd name="connsiteY39" fmla="*/ 288010 h 1881187"/>
              <a:gd name="connsiteX40" fmla="*/ 849742 w 1571625"/>
              <a:gd name="connsiteY40" fmla="*/ 291977 h 1881187"/>
              <a:gd name="connsiteX41" fmla="*/ 852124 w 1571625"/>
              <a:gd name="connsiteY41" fmla="*/ 296737 h 1881187"/>
              <a:gd name="connsiteX42" fmla="*/ 854507 w 1571625"/>
              <a:gd name="connsiteY42" fmla="*/ 299911 h 1881187"/>
              <a:gd name="connsiteX43" fmla="*/ 858478 w 1571625"/>
              <a:gd name="connsiteY43" fmla="*/ 303878 h 1881187"/>
              <a:gd name="connsiteX44" fmla="*/ 861654 w 1571625"/>
              <a:gd name="connsiteY44" fmla="*/ 306258 h 1881187"/>
              <a:gd name="connsiteX45" fmla="*/ 868007 w 1571625"/>
              <a:gd name="connsiteY45" fmla="*/ 308639 h 1881187"/>
              <a:gd name="connsiteX46" fmla="*/ 873566 w 1571625"/>
              <a:gd name="connsiteY46" fmla="*/ 311019 h 1881187"/>
              <a:gd name="connsiteX47" fmla="*/ 1571625 w 1571625"/>
              <a:gd name="connsiteY47" fmla="*/ 311019 h 1881187"/>
              <a:gd name="connsiteX48" fmla="*/ 1571625 w 1571625"/>
              <a:gd name="connsiteY48" fmla="*/ 1881187 h 1881187"/>
              <a:gd name="connsiteX49" fmla="*/ 880500 w 1571625"/>
              <a:gd name="connsiteY49" fmla="*/ 1881187 h 1881187"/>
              <a:gd name="connsiteX50" fmla="*/ 873213 w 1571625"/>
              <a:gd name="connsiteY50" fmla="*/ 1880525 h 1881187"/>
              <a:gd name="connsiteX51" fmla="*/ 866062 w 1571625"/>
              <a:gd name="connsiteY51" fmla="*/ 1878143 h 1881187"/>
              <a:gd name="connsiteX52" fmla="*/ 861295 w 1571625"/>
              <a:gd name="connsiteY52" fmla="*/ 1874173 h 1881187"/>
              <a:gd name="connsiteX53" fmla="*/ 856527 w 1571625"/>
              <a:gd name="connsiteY53" fmla="*/ 1870996 h 1881187"/>
              <a:gd name="connsiteX54" fmla="*/ 853349 w 1571625"/>
              <a:gd name="connsiteY54" fmla="*/ 1867026 h 1881187"/>
              <a:gd name="connsiteX55" fmla="*/ 850966 w 1571625"/>
              <a:gd name="connsiteY55" fmla="*/ 1862261 h 1881187"/>
              <a:gd name="connsiteX56" fmla="*/ 850335 w 1571625"/>
              <a:gd name="connsiteY56" fmla="*/ 1860369 h 1881187"/>
              <a:gd name="connsiteX57" fmla="*/ 852124 w 1571625"/>
              <a:gd name="connsiteY57" fmla="*/ 1855004 h 1881187"/>
              <a:gd name="connsiteX58" fmla="*/ 856889 w 1571625"/>
              <a:gd name="connsiteY58" fmla="*/ 1847864 h 1881187"/>
              <a:gd name="connsiteX59" fmla="*/ 863242 w 1571625"/>
              <a:gd name="connsiteY59" fmla="*/ 1842310 h 1881187"/>
              <a:gd name="connsiteX60" fmla="*/ 871184 w 1571625"/>
              <a:gd name="connsiteY60" fmla="*/ 1835169 h 1881187"/>
              <a:gd name="connsiteX61" fmla="*/ 882302 w 1571625"/>
              <a:gd name="connsiteY61" fmla="*/ 1828822 h 1881187"/>
              <a:gd name="connsiteX62" fmla="*/ 891832 w 1571625"/>
              <a:gd name="connsiteY62" fmla="*/ 1823268 h 1881187"/>
              <a:gd name="connsiteX63" fmla="*/ 902156 w 1571625"/>
              <a:gd name="connsiteY63" fmla="*/ 1816127 h 1881187"/>
              <a:gd name="connsiteX64" fmla="*/ 914068 w 1571625"/>
              <a:gd name="connsiteY64" fmla="*/ 1805019 h 1881187"/>
              <a:gd name="connsiteX65" fmla="*/ 919627 w 1571625"/>
              <a:gd name="connsiteY65" fmla="*/ 1797879 h 1881187"/>
              <a:gd name="connsiteX66" fmla="*/ 925980 w 1571625"/>
              <a:gd name="connsiteY66" fmla="*/ 1790738 h 1881187"/>
              <a:gd name="connsiteX67" fmla="*/ 930745 w 1571625"/>
              <a:gd name="connsiteY67" fmla="*/ 1782804 h 1881187"/>
              <a:gd name="connsiteX68" fmla="*/ 935510 w 1571625"/>
              <a:gd name="connsiteY68" fmla="*/ 1773283 h 1881187"/>
              <a:gd name="connsiteX69" fmla="*/ 940275 w 1571625"/>
              <a:gd name="connsiteY69" fmla="*/ 1762175 h 1881187"/>
              <a:gd name="connsiteX70" fmla="*/ 942658 w 1571625"/>
              <a:gd name="connsiteY70" fmla="*/ 1751861 h 1881187"/>
              <a:gd name="connsiteX71" fmla="*/ 945040 w 1571625"/>
              <a:gd name="connsiteY71" fmla="*/ 1739959 h 1881187"/>
              <a:gd name="connsiteX72" fmla="*/ 945834 w 1571625"/>
              <a:gd name="connsiteY72" fmla="*/ 1727265 h 1881187"/>
              <a:gd name="connsiteX73" fmla="*/ 945340 w 1571625"/>
              <a:gd name="connsiteY73" fmla="*/ 1717393 h 1881187"/>
              <a:gd name="connsiteX74" fmla="*/ 945517 w 1571625"/>
              <a:gd name="connsiteY74" fmla="*/ 1714562 h 1881187"/>
              <a:gd name="connsiteX75" fmla="*/ 944723 w 1571625"/>
              <a:gd name="connsiteY75" fmla="*/ 1700268 h 1881187"/>
              <a:gd name="connsiteX76" fmla="*/ 942339 w 1571625"/>
              <a:gd name="connsiteY76" fmla="*/ 1684387 h 1881187"/>
              <a:gd name="connsiteX77" fmla="*/ 937572 w 1571625"/>
              <a:gd name="connsiteY77" fmla="*/ 1671681 h 1881187"/>
              <a:gd name="connsiteX78" fmla="*/ 931215 w 1571625"/>
              <a:gd name="connsiteY78" fmla="*/ 1657388 h 1881187"/>
              <a:gd name="connsiteX79" fmla="*/ 923270 w 1571625"/>
              <a:gd name="connsiteY79" fmla="*/ 1643888 h 1881187"/>
              <a:gd name="connsiteX80" fmla="*/ 914530 w 1571625"/>
              <a:gd name="connsiteY80" fmla="*/ 1631977 h 1881187"/>
              <a:gd name="connsiteX81" fmla="*/ 904201 w 1571625"/>
              <a:gd name="connsiteY81" fmla="*/ 1621654 h 1881187"/>
              <a:gd name="connsiteX82" fmla="*/ 892282 w 1571625"/>
              <a:gd name="connsiteY82" fmla="*/ 1610537 h 1881187"/>
              <a:gd name="connsiteX83" fmla="*/ 879569 w 1571625"/>
              <a:gd name="connsiteY83" fmla="*/ 1601802 h 1881187"/>
              <a:gd name="connsiteX84" fmla="*/ 865267 w 1571625"/>
              <a:gd name="connsiteY84" fmla="*/ 1593067 h 1881187"/>
              <a:gd name="connsiteX85" fmla="*/ 849376 w 1571625"/>
              <a:gd name="connsiteY85" fmla="*/ 1585920 h 1881187"/>
              <a:gd name="connsiteX86" fmla="*/ 834280 w 1571625"/>
              <a:gd name="connsiteY86" fmla="*/ 1580362 h 1881187"/>
              <a:gd name="connsiteX87" fmla="*/ 817594 w 1571625"/>
              <a:gd name="connsiteY87" fmla="*/ 1574009 h 1881187"/>
              <a:gd name="connsiteX88" fmla="*/ 799320 w 1571625"/>
              <a:gd name="connsiteY88" fmla="*/ 1570833 h 1881187"/>
              <a:gd name="connsiteX89" fmla="*/ 781839 w 1571625"/>
              <a:gd name="connsiteY89" fmla="*/ 1569244 h 1881187"/>
              <a:gd name="connsiteX90" fmla="*/ 762770 w 1571625"/>
              <a:gd name="connsiteY90" fmla="*/ 1568450 h 1881187"/>
              <a:gd name="connsiteX91" fmla="*/ 745290 w 1571625"/>
              <a:gd name="connsiteY91" fmla="*/ 1569244 h 1881187"/>
              <a:gd name="connsiteX92" fmla="*/ 726221 w 1571625"/>
              <a:gd name="connsiteY92" fmla="*/ 1570833 h 1881187"/>
              <a:gd name="connsiteX93" fmla="*/ 709535 w 1571625"/>
              <a:gd name="connsiteY93" fmla="*/ 1574009 h 1881187"/>
              <a:gd name="connsiteX94" fmla="*/ 692849 w 1571625"/>
              <a:gd name="connsiteY94" fmla="*/ 1580362 h 1881187"/>
              <a:gd name="connsiteX95" fmla="*/ 676164 w 1571625"/>
              <a:gd name="connsiteY95" fmla="*/ 1585920 h 1881187"/>
              <a:gd name="connsiteX96" fmla="*/ 661067 w 1571625"/>
              <a:gd name="connsiteY96" fmla="*/ 1593067 h 1881187"/>
              <a:gd name="connsiteX97" fmla="*/ 647560 w 1571625"/>
              <a:gd name="connsiteY97" fmla="*/ 1601802 h 1881187"/>
              <a:gd name="connsiteX98" fmla="*/ 634847 w 1571625"/>
              <a:gd name="connsiteY98" fmla="*/ 1610537 h 1881187"/>
              <a:gd name="connsiteX99" fmla="*/ 622929 w 1571625"/>
              <a:gd name="connsiteY99" fmla="*/ 1621654 h 1881187"/>
              <a:gd name="connsiteX100" fmla="*/ 611805 w 1571625"/>
              <a:gd name="connsiteY100" fmla="*/ 1631977 h 1881187"/>
              <a:gd name="connsiteX101" fmla="*/ 602270 w 1571625"/>
              <a:gd name="connsiteY101" fmla="*/ 1643888 h 1881187"/>
              <a:gd name="connsiteX102" fmla="*/ 595119 w 1571625"/>
              <a:gd name="connsiteY102" fmla="*/ 1657388 h 1881187"/>
              <a:gd name="connsiteX103" fmla="*/ 589558 w 1571625"/>
              <a:gd name="connsiteY103" fmla="*/ 1671681 h 1881187"/>
              <a:gd name="connsiteX104" fmla="*/ 584790 w 1571625"/>
              <a:gd name="connsiteY104" fmla="*/ 1684387 h 1881187"/>
              <a:gd name="connsiteX105" fmla="*/ 582407 w 1571625"/>
              <a:gd name="connsiteY105" fmla="*/ 1700268 h 1881187"/>
              <a:gd name="connsiteX106" fmla="*/ 580817 w 1571625"/>
              <a:gd name="connsiteY106" fmla="*/ 1714562 h 1881187"/>
              <a:gd name="connsiteX107" fmla="*/ 580817 w 1571625"/>
              <a:gd name="connsiteY107" fmla="*/ 1727267 h 1881187"/>
              <a:gd name="connsiteX108" fmla="*/ 581319 w 1571625"/>
              <a:gd name="connsiteY108" fmla="*/ 1729775 h 1881187"/>
              <a:gd name="connsiteX109" fmla="*/ 581319 w 1571625"/>
              <a:gd name="connsiteY109" fmla="*/ 1739959 h 1881187"/>
              <a:gd name="connsiteX110" fmla="*/ 583701 w 1571625"/>
              <a:gd name="connsiteY110" fmla="*/ 1751861 h 1881187"/>
              <a:gd name="connsiteX111" fmla="*/ 587672 w 1571625"/>
              <a:gd name="connsiteY111" fmla="*/ 1762175 h 1881187"/>
              <a:gd name="connsiteX112" fmla="*/ 590849 w 1571625"/>
              <a:gd name="connsiteY112" fmla="*/ 1773283 h 1881187"/>
              <a:gd name="connsiteX113" fmla="*/ 595614 w 1571625"/>
              <a:gd name="connsiteY113" fmla="*/ 1782804 h 1881187"/>
              <a:gd name="connsiteX114" fmla="*/ 601967 w 1571625"/>
              <a:gd name="connsiteY114" fmla="*/ 1790738 h 1881187"/>
              <a:gd name="connsiteX115" fmla="*/ 607526 w 1571625"/>
              <a:gd name="connsiteY115" fmla="*/ 1797879 h 1881187"/>
              <a:gd name="connsiteX116" fmla="*/ 613879 w 1571625"/>
              <a:gd name="connsiteY116" fmla="*/ 1805019 h 1881187"/>
              <a:gd name="connsiteX117" fmla="*/ 625791 w 1571625"/>
              <a:gd name="connsiteY117" fmla="*/ 1816127 h 1881187"/>
              <a:gd name="connsiteX118" fmla="*/ 635321 w 1571625"/>
              <a:gd name="connsiteY118" fmla="*/ 1823268 h 1881187"/>
              <a:gd name="connsiteX119" fmla="*/ 645645 w 1571625"/>
              <a:gd name="connsiteY119" fmla="*/ 1828822 h 1881187"/>
              <a:gd name="connsiteX120" fmla="*/ 655175 w 1571625"/>
              <a:gd name="connsiteY120" fmla="*/ 1835169 h 1881187"/>
              <a:gd name="connsiteX121" fmla="*/ 663911 w 1571625"/>
              <a:gd name="connsiteY121" fmla="*/ 1842310 h 1881187"/>
              <a:gd name="connsiteX122" fmla="*/ 670264 w 1571625"/>
              <a:gd name="connsiteY122" fmla="*/ 1847864 h 1881187"/>
              <a:gd name="connsiteX123" fmla="*/ 675029 w 1571625"/>
              <a:gd name="connsiteY123" fmla="*/ 1855004 h 1881187"/>
              <a:gd name="connsiteX124" fmla="*/ 676593 w 1571625"/>
              <a:gd name="connsiteY124" fmla="*/ 1859691 h 1881187"/>
              <a:gd name="connsiteX125" fmla="*/ 676164 w 1571625"/>
              <a:gd name="connsiteY125" fmla="*/ 1862261 h 1881187"/>
              <a:gd name="connsiteX126" fmla="*/ 673780 w 1571625"/>
              <a:gd name="connsiteY126" fmla="*/ 1867026 h 1881187"/>
              <a:gd name="connsiteX127" fmla="*/ 669807 w 1571625"/>
              <a:gd name="connsiteY127" fmla="*/ 1870996 h 1881187"/>
              <a:gd name="connsiteX128" fmla="*/ 665835 w 1571625"/>
              <a:gd name="connsiteY128" fmla="*/ 1874173 h 1881187"/>
              <a:gd name="connsiteX129" fmla="*/ 659478 w 1571625"/>
              <a:gd name="connsiteY129" fmla="*/ 1878143 h 1881187"/>
              <a:gd name="connsiteX130" fmla="*/ 652327 w 1571625"/>
              <a:gd name="connsiteY130" fmla="*/ 1880525 h 1881187"/>
              <a:gd name="connsiteX131" fmla="*/ 645703 w 1571625"/>
              <a:gd name="connsiteY131" fmla="*/ 1881187 h 1881187"/>
              <a:gd name="connsiteX132" fmla="*/ 0 w 1571625"/>
              <a:gd name="connsiteY132" fmla="*/ 1881187 h 1881187"/>
              <a:gd name="connsiteX133" fmla="*/ 0 w 1571625"/>
              <a:gd name="connsiteY133" fmla="*/ 1169494 h 1881187"/>
              <a:gd name="connsiteX134" fmla="*/ 4765 w 1571625"/>
              <a:gd name="connsiteY134" fmla="*/ 1164733 h 1881187"/>
              <a:gd name="connsiteX135" fmla="*/ 11913 w 1571625"/>
              <a:gd name="connsiteY135" fmla="*/ 1160766 h 1881187"/>
              <a:gd name="connsiteX136" fmla="*/ 19060 w 1571625"/>
              <a:gd name="connsiteY136" fmla="*/ 1159973 h 1881187"/>
              <a:gd name="connsiteX137" fmla="*/ 26207 w 1571625"/>
              <a:gd name="connsiteY137" fmla="*/ 1160766 h 1881187"/>
              <a:gd name="connsiteX138" fmla="*/ 26955 w 1571625"/>
              <a:gd name="connsiteY138" fmla="*/ 1161214 h 1881187"/>
              <a:gd name="connsiteX139" fmla="*/ 31465 w 1571625"/>
              <a:gd name="connsiteY139" fmla="*/ 1165225 h 1881187"/>
              <a:gd name="connsiteX140" fmla="*/ 38606 w 1571625"/>
              <a:gd name="connsiteY140" fmla="*/ 1174750 h 1881187"/>
              <a:gd name="connsiteX141" fmla="*/ 45748 w 1571625"/>
              <a:gd name="connsiteY141" fmla="*/ 1185068 h 1881187"/>
              <a:gd name="connsiteX142" fmla="*/ 51302 w 1571625"/>
              <a:gd name="connsiteY142" fmla="*/ 1196181 h 1881187"/>
              <a:gd name="connsiteX143" fmla="*/ 58443 w 1571625"/>
              <a:gd name="connsiteY143" fmla="*/ 1205706 h 1881187"/>
              <a:gd name="connsiteX144" fmla="*/ 69551 w 1571625"/>
              <a:gd name="connsiteY144" fmla="*/ 1217612 h 1881187"/>
              <a:gd name="connsiteX145" fmla="*/ 76693 w 1571625"/>
              <a:gd name="connsiteY145" fmla="*/ 1223168 h 1881187"/>
              <a:gd name="connsiteX146" fmla="*/ 83834 w 1571625"/>
              <a:gd name="connsiteY146" fmla="*/ 1229518 h 1881187"/>
              <a:gd name="connsiteX147" fmla="*/ 92562 w 1571625"/>
              <a:gd name="connsiteY147" fmla="*/ 1235075 h 1881187"/>
              <a:gd name="connsiteX148" fmla="*/ 98074 w 1571625"/>
              <a:gd name="connsiteY148" fmla="*/ 1238083 h 1881187"/>
              <a:gd name="connsiteX149" fmla="*/ 103240 w 1571625"/>
              <a:gd name="connsiteY149" fmla="*/ 1241695 h 1881187"/>
              <a:gd name="connsiteX150" fmla="*/ 112770 w 1571625"/>
              <a:gd name="connsiteY150" fmla="*/ 1246455 h 1881187"/>
              <a:gd name="connsiteX151" fmla="*/ 122300 w 1571625"/>
              <a:gd name="connsiteY151" fmla="*/ 1250422 h 1881187"/>
              <a:gd name="connsiteX152" fmla="*/ 134212 w 1571625"/>
              <a:gd name="connsiteY152" fmla="*/ 1253596 h 1881187"/>
              <a:gd name="connsiteX153" fmla="*/ 146124 w 1571625"/>
              <a:gd name="connsiteY153" fmla="*/ 1255976 h 1881187"/>
              <a:gd name="connsiteX154" fmla="*/ 158830 w 1571625"/>
              <a:gd name="connsiteY154" fmla="*/ 1255976 h 1881187"/>
              <a:gd name="connsiteX155" fmla="*/ 173125 w 1571625"/>
              <a:gd name="connsiteY155" fmla="*/ 1255183 h 1881187"/>
              <a:gd name="connsiteX156" fmla="*/ 189008 w 1571625"/>
              <a:gd name="connsiteY156" fmla="*/ 1252802 h 1881187"/>
              <a:gd name="connsiteX157" fmla="*/ 201715 w 1571625"/>
              <a:gd name="connsiteY157" fmla="*/ 1248042 h 1881187"/>
              <a:gd name="connsiteX158" fmla="*/ 216009 w 1571625"/>
              <a:gd name="connsiteY158" fmla="*/ 1241695 h 1881187"/>
              <a:gd name="connsiteX159" fmla="*/ 227922 w 1571625"/>
              <a:gd name="connsiteY159" fmla="*/ 1234554 h 1881187"/>
              <a:gd name="connsiteX160" fmla="*/ 240628 w 1571625"/>
              <a:gd name="connsiteY160" fmla="*/ 1225033 h 1881187"/>
              <a:gd name="connsiteX161" fmla="*/ 251746 w 1571625"/>
              <a:gd name="connsiteY161" fmla="*/ 1214719 h 1881187"/>
              <a:gd name="connsiteX162" fmla="*/ 262070 w 1571625"/>
              <a:gd name="connsiteY162" fmla="*/ 1202817 h 1881187"/>
              <a:gd name="connsiteX163" fmla="*/ 271600 w 1571625"/>
              <a:gd name="connsiteY163" fmla="*/ 1189329 h 1881187"/>
              <a:gd name="connsiteX164" fmla="*/ 280336 w 1571625"/>
              <a:gd name="connsiteY164" fmla="*/ 1176635 h 1881187"/>
              <a:gd name="connsiteX165" fmla="*/ 287483 w 1571625"/>
              <a:gd name="connsiteY165" fmla="*/ 1160766 h 1881187"/>
              <a:gd name="connsiteX166" fmla="*/ 293042 w 1571625"/>
              <a:gd name="connsiteY166" fmla="*/ 1144898 h 1881187"/>
              <a:gd name="connsiteX167" fmla="*/ 297807 w 1571625"/>
              <a:gd name="connsiteY167" fmla="*/ 1128236 h 1881187"/>
              <a:gd name="connsiteX168" fmla="*/ 301778 w 1571625"/>
              <a:gd name="connsiteY168" fmla="*/ 1111575 h 1881187"/>
              <a:gd name="connsiteX169" fmla="*/ 304160 w 1571625"/>
              <a:gd name="connsiteY169" fmla="*/ 1092533 h 1881187"/>
              <a:gd name="connsiteX170" fmla="*/ 304954 w 1571625"/>
              <a:gd name="connsiteY170" fmla="*/ 1074284 h 1881187"/>
              <a:gd name="connsiteX171" fmla="*/ 304160 w 1571625"/>
              <a:gd name="connsiteY171" fmla="*/ 1055242 h 1881187"/>
              <a:gd name="connsiteX172" fmla="*/ 301778 w 1571625"/>
              <a:gd name="connsiteY172" fmla="*/ 1037787 h 1881187"/>
              <a:gd name="connsiteX173" fmla="*/ 297807 w 1571625"/>
              <a:gd name="connsiteY173" fmla="*/ 1020332 h 1881187"/>
              <a:gd name="connsiteX174" fmla="*/ 293042 w 1571625"/>
              <a:gd name="connsiteY174" fmla="*/ 1003670 h 1881187"/>
              <a:gd name="connsiteX175" fmla="*/ 287483 w 1571625"/>
              <a:gd name="connsiteY175" fmla="*/ 987802 h 1881187"/>
              <a:gd name="connsiteX176" fmla="*/ 280336 w 1571625"/>
              <a:gd name="connsiteY176" fmla="*/ 972727 h 1881187"/>
              <a:gd name="connsiteX177" fmla="*/ 271600 w 1571625"/>
              <a:gd name="connsiteY177" fmla="*/ 958445 h 1881187"/>
              <a:gd name="connsiteX178" fmla="*/ 262070 w 1571625"/>
              <a:gd name="connsiteY178" fmla="*/ 944957 h 1881187"/>
              <a:gd name="connsiteX179" fmla="*/ 251746 w 1571625"/>
              <a:gd name="connsiteY179" fmla="*/ 933056 h 1881187"/>
              <a:gd name="connsiteX180" fmla="*/ 240628 w 1571625"/>
              <a:gd name="connsiteY180" fmla="*/ 922742 h 1881187"/>
              <a:gd name="connsiteX181" fmla="*/ 227922 w 1571625"/>
              <a:gd name="connsiteY181" fmla="*/ 914808 h 1881187"/>
              <a:gd name="connsiteX182" fmla="*/ 216009 w 1571625"/>
              <a:gd name="connsiteY182" fmla="*/ 906080 h 1881187"/>
              <a:gd name="connsiteX183" fmla="*/ 212016 w 1571625"/>
              <a:gd name="connsiteY183" fmla="*/ 904529 h 1881187"/>
              <a:gd name="connsiteX184" fmla="*/ 204440 w 1571625"/>
              <a:gd name="connsiteY184" fmla="*/ 899318 h 1881187"/>
              <a:gd name="connsiteX185" fmla="*/ 191745 w 1571625"/>
              <a:gd name="connsiteY185" fmla="*/ 893762 h 1881187"/>
              <a:gd name="connsiteX186" fmla="*/ 177463 w 1571625"/>
              <a:gd name="connsiteY186" fmla="*/ 889000 h 1881187"/>
              <a:gd name="connsiteX187" fmla="*/ 163180 w 1571625"/>
              <a:gd name="connsiteY187" fmla="*/ 886618 h 1881187"/>
              <a:gd name="connsiteX188" fmla="*/ 147311 w 1571625"/>
              <a:gd name="connsiteY188" fmla="*/ 885031 h 1881187"/>
              <a:gd name="connsiteX189" fmla="*/ 134616 w 1571625"/>
              <a:gd name="connsiteY189" fmla="*/ 886618 h 1881187"/>
              <a:gd name="connsiteX190" fmla="*/ 122714 w 1571625"/>
              <a:gd name="connsiteY190" fmla="*/ 889000 h 1881187"/>
              <a:gd name="connsiteX191" fmla="*/ 111605 w 1571625"/>
              <a:gd name="connsiteY191" fmla="*/ 891381 h 1881187"/>
              <a:gd name="connsiteX192" fmla="*/ 101290 w 1571625"/>
              <a:gd name="connsiteY192" fmla="*/ 896143 h 1881187"/>
              <a:gd name="connsiteX193" fmla="*/ 92562 w 1571625"/>
              <a:gd name="connsiteY193" fmla="*/ 900906 h 1881187"/>
              <a:gd name="connsiteX194" fmla="*/ 83834 w 1571625"/>
              <a:gd name="connsiteY194" fmla="*/ 905668 h 1881187"/>
              <a:gd name="connsiteX195" fmla="*/ 76693 w 1571625"/>
              <a:gd name="connsiteY195" fmla="*/ 911225 h 1881187"/>
              <a:gd name="connsiteX196" fmla="*/ 69551 w 1571625"/>
              <a:gd name="connsiteY196" fmla="*/ 917575 h 1881187"/>
              <a:gd name="connsiteX197" fmla="*/ 58443 w 1571625"/>
              <a:gd name="connsiteY197" fmla="*/ 928687 h 1881187"/>
              <a:gd name="connsiteX198" fmla="*/ 51302 w 1571625"/>
              <a:gd name="connsiteY198" fmla="*/ 939800 h 1881187"/>
              <a:gd name="connsiteX199" fmla="*/ 45748 w 1571625"/>
              <a:gd name="connsiteY199" fmla="*/ 949325 h 1881187"/>
              <a:gd name="connsiteX200" fmla="*/ 38606 w 1571625"/>
              <a:gd name="connsiteY200" fmla="*/ 961231 h 1881187"/>
              <a:gd name="connsiteX201" fmla="*/ 31465 w 1571625"/>
              <a:gd name="connsiteY201" fmla="*/ 969168 h 1881187"/>
              <a:gd name="connsiteX202" fmla="*/ 24324 w 1571625"/>
              <a:gd name="connsiteY202" fmla="*/ 976312 h 1881187"/>
              <a:gd name="connsiteX203" fmla="*/ 15596 w 1571625"/>
              <a:gd name="connsiteY203" fmla="*/ 980281 h 1881187"/>
              <a:gd name="connsiteX204" fmla="*/ 8455 w 1571625"/>
              <a:gd name="connsiteY204" fmla="*/ 981075 h 1881187"/>
              <a:gd name="connsiteX205" fmla="*/ 2098 w 1571625"/>
              <a:gd name="connsiteY205" fmla="*/ 981075 h 1881187"/>
              <a:gd name="connsiteX206" fmla="*/ 0 w 1571625"/>
              <a:gd name="connsiteY206" fmla="*/ 978281 h 1881187"/>
              <a:gd name="connsiteX207" fmla="*/ 0 w 1571625"/>
              <a:gd name="connsiteY207" fmla="*/ 311019 h 1881187"/>
              <a:gd name="connsiteX208" fmla="*/ 654381 w 1571625"/>
              <a:gd name="connsiteY208" fmla="*/ 311019 h 1881187"/>
              <a:gd name="connsiteX209" fmla="*/ 659940 w 1571625"/>
              <a:gd name="connsiteY209" fmla="*/ 308639 h 1881187"/>
              <a:gd name="connsiteX210" fmla="*/ 666293 w 1571625"/>
              <a:gd name="connsiteY210" fmla="*/ 306258 h 1881187"/>
              <a:gd name="connsiteX211" fmla="*/ 669470 w 1571625"/>
              <a:gd name="connsiteY211" fmla="*/ 303878 h 1881187"/>
              <a:gd name="connsiteX212" fmla="*/ 672646 w 1571625"/>
              <a:gd name="connsiteY212" fmla="*/ 299911 h 1881187"/>
              <a:gd name="connsiteX213" fmla="*/ 675029 w 1571625"/>
              <a:gd name="connsiteY213" fmla="*/ 296737 h 1881187"/>
              <a:gd name="connsiteX214" fmla="*/ 677411 w 1571625"/>
              <a:gd name="connsiteY214" fmla="*/ 291977 h 1881187"/>
              <a:gd name="connsiteX215" fmla="*/ 677411 w 1571625"/>
              <a:gd name="connsiteY215" fmla="*/ 288010 h 1881187"/>
              <a:gd name="connsiteX216" fmla="*/ 677411 w 1571625"/>
              <a:gd name="connsiteY216" fmla="*/ 283249 h 1881187"/>
              <a:gd name="connsiteX217" fmla="*/ 677392 w 1571625"/>
              <a:gd name="connsiteY217" fmla="*/ 283134 h 1881187"/>
              <a:gd name="connsiteX218" fmla="*/ 677487 w 1571625"/>
              <a:gd name="connsiteY218" fmla="*/ 282563 h 1881187"/>
              <a:gd name="connsiteX219" fmla="*/ 677487 w 1571625"/>
              <a:gd name="connsiteY219" fmla="*/ 277798 h 1881187"/>
              <a:gd name="connsiteX220" fmla="*/ 676693 w 1571625"/>
              <a:gd name="connsiteY220" fmla="*/ 273033 h 1881187"/>
              <a:gd name="connsiteX221" fmla="*/ 674311 w 1571625"/>
              <a:gd name="connsiteY221" fmla="*/ 266680 h 1881187"/>
              <a:gd name="connsiteX222" fmla="*/ 670340 w 1571625"/>
              <a:gd name="connsiteY222" fmla="*/ 261915 h 1881187"/>
              <a:gd name="connsiteX223" fmla="*/ 667164 w 1571625"/>
              <a:gd name="connsiteY223" fmla="*/ 256356 h 1881187"/>
              <a:gd name="connsiteX224" fmla="*/ 661605 w 1571625"/>
              <a:gd name="connsiteY224" fmla="*/ 251591 h 1881187"/>
              <a:gd name="connsiteX225" fmla="*/ 654459 w 1571625"/>
              <a:gd name="connsiteY225" fmla="*/ 246826 h 1881187"/>
              <a:gd name="connsiteX226" fmla="*/ 645724 w 1571625"/>
              <a:gd name="connsiteY226" fmla="*/ 242061 h 1881187"/>
              <a:gd name="connsiteX227" fmla="*/ 635401 w 1571625"/>
              <a:gd name="connsiteY227" fmla="*/ 235708 h 1881187"/>
              <a:gd name="connsiteX228" fmla="*/ 625872 w 1571625"/>
              <a:gd name="connsiteY228" fmla="*/ 229354 h 1881187"/>
              <a:gd name="connsiteX229" fmla="*/ 613960 w 1571625"/>
              <a:gd name="connsiteY229" fmla="*/ 217442 h 1881187"/>
              <a:gd name="connsiteX230" fmla="*/ 607608 w 1571625"/>
              <a:gd name="connsiteY230" fmla="*/ 211089 h 1881187"/>
              <a:gd name="connsiteX231" fmla="*/ 602049 w 1571625"/>
              <a:gd name="connsiteY231" fmla="*/ 203147 h 1881187"/>
              <a:gd name="connsiteX232" fmla="*/ 597284 w 1571625"/>
              <a:gd name="connsiteY232" fmla="*/ 194412 h 1881187"/>
              <a:gd name="connsiteX233" fmla="*/ 590932 w 1571625"/>
              <a:gd name="connsiteY233" fmla="*/ 184882 h 1881187"/>
              <a:gd name="connsiteX234" fmla="*/ 587755 w 1571625"/>
              <a:gd name="connsiteY234" fmla="*/ 175352 h 1881187"/>
              <a:gd name="connsiteX235" fmla="*/ 583785 w 1571625"/>
              <a:gd name="connsiteY235" fmla="*/ 165028 h 1881187"/>
              <a:gd name="connsiteX236" fmla="*/ 582991 w 1571625"/>
              <a:gd name="connsiteY236" fmla="*/ 151528 h 1881187"/>
              <a:gd name="connsiteX237" fmla="*/ 581755 w 1571625"/>
              <a:gd name="connsiteY237" fmla="*/ 141635 h 1881187"/>
              <a:gd name="connsiteX238" fmla="*/ 582907 w 1571625"/>
              <a:gd name="connsiteY238" fmla="*/ 130120 h 1881187"/>
              <a:gd name="connsiteX239" fmla="*/ 585290 w 1571625"/>
              <a:gd name="connsiteY239" fmla="*/ 116632 h 1881187"/>
              <a:gd name="connsiteX240" fmla="*/ 590054 w 1571625"/>
              <a:gd name="connsiteY240" fmla="*/ 102351 h 1881187"/>
              <a:gd name="connsiteX241" fmla="*/ 595614 w 1571625"/>
              <a:gd name="connsiteY241" fmla="*/ 88863 h 1881187"/>
              <a:gd name="connsiteX242" fmla="*/ 604349 w 1571625"/>
              <a:gd name="connsiteY242" fmla="*/ 76168 h 1881187"/>
              <a:gd name="connsiteX243" fmla="*/ 612291 w 1571625"/>
              <a:gd name="connsiteY243" fmla="*/ 64267 h 1881187"/>
              <a:gd name="connsiteX244" fmla="*/ 623409 w 1571625"/>
              <a:gd name="connsiteY244" fmla="*/ 52366 h 1881187"/>
              <a:gd name="connsiteX245" fmla="*/ 635321 w 1571625"/>
              <a:gd name="connsiteY245" fmla="*/ 42845 h 1881187"/>
              <a:gd name="connsiteX246" fmla="*/ 648028 w 1571625"/>
              <a:gd name="connsiteY246" fmla="*/ 33324 h 1881187"/>
              <a:gd name="connsiteX247" fmla="*/ 662322 w 1571625"/>
              <a:gd name="connsiteY247" fmla="*/ 24596 h 1881187"/>
              <a:gd name="connsiteX248" fmla="*/ 676617 w 1571625"/>
              <a:gd name="connsiteY248" fmla="*/ 16662 h 1881187"/>
              <a:gd name="connsiteX249" fmla="*/ 693294 w 1571625"/>
              <a:gd name="connsiteY249" fmla="*/ 10315 h 1881187"/>
              <a:gd name="connsiteX250" fmla="*/ 709971 w 1571625"/>
              <a:gd name="connsiteY250" fmla="*/ 5554 h 1881187"/>
              <a:gd name="connsiteX251" fmla="*/ 727443 w 1571625"/>
              <a:gd name="connsiteY251" fmla="*/ 2380 h 1881187"/>
              <a:gd name="connsiteX252" fmla="*/ 745708 w 1571625"/>
              <a:gd name="connsiteY252" fmla="*/ 0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571625" h="1881187">
                <a:moveTo>
                  <a:pt x="745708" y="0"/>
                </a:moveTo>
                <a:lnTo>
                  <a:pt x="764768" y="0"/>
                </a:lnTo>
                <a:lnTo>
                  <a:pt x="782239" y="0"/>
                </a:lnTo>
                <a:lnTo>
                  <a:pt x="799710" y="2380"/>
                </a:lnTo>
                <a:lnTo>
                  <a:pt x="817976" y="5554"/>
                </a:lnTo>
                <a:lnTo>
                  <a:pt x="834653" y="10315"/>
                </a:lnTo>
                <a:lnTo>
                  <a:pt x="851330" y="16662"/>
                </a:lnTo>
                <a:lnTo>
                  <a:pt x="865625" y="24596"/>
                </a:lnTo>
                <a:lnTo>
                  <a:pt x="879920" y="33324"/>
                </a:lnTo>
                <a:lnTo>
                  <a:pt x="892626" y="42845"/>
                </a:lnTo>
                <a:lnTo>
                  <a:pt x="904538" y="52366"/>
                </a:lnTo>
                <a:lnTo>
                  <a:pt x="914862" y="64267"/>
                </a:lnTo>
                <a:lnTo>
                  <a:pt x="923598" y="76168"/>
                </a:lnTo>
                <a:lnTo>
                  <a:pt x="931539" y="88863"/>
                </a:lnTo>
                <a:lnTo>
                  <a:pt x="937893" y="102351"/>
                </a:lnTo>
                <a:lnTo>
                  <a:pt x="942658" y="116632"/>
                </a:lnTo>
                <a:lnTo>
                  <a:pt x="945040" y="130120"/>
                </a:lnTo>
                <a:lnTo>
                  <a:pt x="945659" y="142479"/>
                </a:lnTo>
                <a:lnTo>
                  <a:pt x="945093" y="151528"/>
                </a:lnTo>
                <a:lnTo>
                  <a:pt x="943505" y="165028"/>
                </a:lnTo>
                <a:lnTo>
                  <a:pt x="940329" y="175352"/>
                </a:lnTo>
                <a:lnTo>
                  <a:pt x="936358" y="184882"/>
                </a:lnTo>
                <a:lnTo>
                  <a:pt x="931594" y="194412"/>
                </a:lnTo>
                <a:lnTo>
                  <a:pt x="926035" y="203147"/>
                </a:lnTo>
                <a:lnTo>
                  <a:pt x="919682" y="211089"/>
                </a:lnTo>
                <a:lnTo>
                  <a:pt x="914124" y="217442"/>
                </a:lnTo>
                <a:lnTo>
                  <a:pt x="902213" y="229354"/>
                </a:lnTo>
                <a:lnTo>
                  <a:pt x="892684" y="235708"/>
                </a:lnTo>
                <a:lnTo>
                  <a:pt x="882361" y="242061"/>
                </a:lnTo>
                <a:lnTo>
                  <a:pt x="873626" y="246826"/>
                </a:lnTo>
                <a:lnTo>
                  <a:pt x="866479" y="251591"/>
                </a:lnTo>
                <a:lnTo>
                  <a:pt x="861714" y="256356"/>
                </a:lnTo>
                <a:lnTo>
                  <a:pt x="856950" y="261915"/>
                </a:lnTo>
                <a:lnTo>
                  <a:pt x="853774" y="266680"/>
                </a:lnTo>
                <a:lnTo>
                  <a:pt x="851391" y="273033"/>
                </a:lnTo>
                <a:lnTo>
                  <a:pt x="849803" y="277798"/>
                </a:lnTo>
                <a:lnTo>
                  <a:pt x="849803" y="282563"/>
                </a:lnTo>
                <a:lnTo>
                  <a:pt x="849887" y="282815"/>
                </a:lnTo>
                <a:lnTo>
                  <a:pt x="849742" y="283249"/>
                </a:lnTo>
                <a:lnTo>
                  <a:pt x="849742" y="288010"/>
                </a:lnTo>
                <a:lnTo>
                  <a:pt x="849742" y="291977"/>
                </a:lnTo>
                <a:lnTo>
                  <a:pt x="852124" y="296737"/>
                </a:lnTo>
                <a:lnTo>
                  <a:pt x="854507" y="299911"/>
                </a:lnTo>
                <a:lnTo>
                  <a:pt x="858478" y="303878"/>
                </a:lnTo>
                <a:lnTo>
                  <a:pt x="861654" y="306258"/>
                </a:lnTo>
                <a:lnTo>
                  <a:pt x="868007" y="308639"/>
                </a:lnTo>
                <a:lnTo>
                  <a:pt x="873566" y="311019"/>
                </a:lnTo>
                <a:lnTo>
                  <a:pt x="1571625" y="311019"/>
                </a:lnTo>
                <a:lnTo>
                  <a:pt x="1571625" y="1881187"/>
                </a:lnTo>
                <a:lnTo>
                  <a:pt x="880500" y="1881187"/>
                </a:lnTo>
                <a:lnTo>
                  <a:pt x="873213" y="1880525"/>
                </a:lnTo>
                <a:lnTo>
                  <a:pt x="866062" y="1878143"/>
                </a:lnTo>
                <a:lnTo>
                  <a:pt x="861295" y="1874173"/>
                </a:lnTo>
                <a:lnTo>
                  <a:pt x="856527" y="1870996"/>
                </a:lnTo>
                <a:lnTo>
                  <a:pt x="853349" y="1867026"/>
                </a:lnTo>
                <a:lnTo>
                  <a:pt x="850966" y="1862261"/>
                </a:lnTo>
                <a:lnTo>
                  <a:pt x="850335" y="1860369"/>
                </a:lnTo>
                <a:lnTo>
                  <a:pt x="852124" y="1855004"/>
                </a:lnTo>
                <a:lnTo>
                  <a:pt x="856889" y="1847864"/>
                </a:lnTo>
                <a:lnTo>
                  <a:pt x="863242" y="1842310"/>
                </a:lnTo>
                <a:lnTo>
                  <a:pt x="871184" y="1835169"/>
                </a:lnTo>
                <a:lnTo>
                  <a:pt x="882302" y="1828822"/>
                </a:lnTo>
                <a:lnTo>
                  <a:pt x="891832" y="1823268"/>
                </a:lnTo>
                <a:lnTo>
                  <a:pt x="902156" y="1816127"/>
                </a:lnTo>
                <a:lnTo>
                  <a:pt x="914068" y="1805019"/>
                </a:lnTo>
                <a:lnTo>
                  <a:pt x="919627" y="1797879"/>
                </a:lnTo>
                <a:lnTo>
                  <a:pt x="925980" y="1790738"/>
                </a:lnTo>
                <a:lnTo>
                  <a:pt x="930745" y="1782804"/>
                </a:lnTo>
                <a:lnTo>
                  <a:pt x="935510" y="1773283"/>
                </a:lnTo>
                <a:lnTo>
                  <a:pt x="940275" y="1762175"/>
                </a:lnTo>
                <a:lnTo>
                  <a:pt x="942658" y="1751861"/>
                </a:lnTo>
                <a:lnTo>
                  <a:pt x="945040" y="1739959"/>
                </a:lnTo>
                <a:lnTo>
                  <a:pt x="945834" y="1727265"/>
                </a:lnTo>
                <a:lnTo>
                  <a:pt x="945340" y="1717393"/>
                </a:lnTo>
                <a:lnTo>
                  <a:pt x="945517" y="1714562"/>
                </a:lnTo>
                <a:lnTo>
                  <a:pt x="944723" y="1700268"/>
                </a:lnTo>
                <a:lnTo>
                  <a:pt x="942339" y="1684387"/>
                </a:lnTo>
                <a:lnTo>
                  <a:pt x="937572" y="1671681"/>
                </a:lnTo>
                <a:lnTo>
                  <a:pt x="931215" y="1657388"/>
                </a:lnTo>
                <a:lnTo>
                  <a:pt x="923270" y="1643888"/>
                </a:lnTo>
                <a:lnTo>
                  <a:pt x="914530" y="1631977"/>
                </a:lnTo>
                <a:lnTo>
                  <a:pt x="904201" y="1621654"/>
                </a:lnTo>
                <a:lnTo>
                  <a:pt x="892282" y="1610537"/>
                </a:lnTo>
                <a:lnTo>
                  <a:pt x="879569" y="1601802"/>
                </a:lnTo>
                <a:lnTo>
                  <a:pt x="865267" y="1593067"/>
                </a:lnTo>
                <a:lnTo>
                  <a:pt x="849376" y="1585920"/>
                </a:lnTo>
                <a:lnTo>
                  <a:pt x="834280" y="1580362"/>
                </a:lnTo>
                <a:lnTo>
                  <a:pt x="817594" y="1574009"/>
                </a:lnTo>
                <a:lnTo>
                  <a:pt x="799320" y="1570833"/>
                </a:lnTo>
                <a:lnTo>
                  <a:pt x="781839" y="1569244"/>
                </a:lnTo>
                <a:lnTo>
                  <a:pt x="762770" y="1568450"/>
                </a:lnTo>
                <a:lnTo>
                  <a:pt x="745290" y="1569244"/>
                </a:lnTo>
                <a:lnTo>
                  <a:pt x="726221" y="1570833"/>
                </a:lnTo>
                <a:lnTo>
                  <a:pt x="709535" y="1574009"/>
                </a:lnTo>
                <a:lnTo>
                  <a:pt x="692849" y="1580362"/>
                </a:lnTo>
                <a:lnTo>
                  <a:pt x="676164" y="1585920"/>
                </a:lnTo>
                <a:lnTo>
                  <a:pt x="661067" y="1593067"/>
                </a:lnTo>
                <a:lnTo>
                  <a:pt x="647560" y="1601802"/>
                </a:lnTo>
                <a:lnTo>
                  <a:pt x="634847" y="1610537"/>
                </a:lnTo>
                <a:lnTo>
                  <a:pt x="622929" y="1621654"/>
                </a:lnTo>
                <a:lnTo>
                  <a:pt x="611805" y="1631977"/>
                </a:lnTo>
                <a:lnTo>
                  <a:pt x="602270" y="1643888"/>
                </a:lnTo>
                <a:lnTo>
                  <a:pt x="595119" y="1657388"/>
                </a:lnTo>
                <a:lnTo>
                  <a:pt x="589558" y="1671681"/>
                </a:lnTo>
                <a:lnTo>
                  <a:pt x="584790" y="1684387"/>
                </a:lnTo>
                <a:lnTo>
                  <a:pt x="582407" y="1700268"/>
                </a:lnTo>
                <a:lnTo>
                  <a:pt x="580817" y="1714562"/>
                </a:lnTo>
                <a:lnTo>
                  <a:pt x="580817" y="1727267"/>
                </a:lnTo>
                <a:lnTo>
                  <a:pt x="581319" y="1729775"/>
                </a:lnTo>
                <a:lnTo>
                  <a:pt x="581319" y="1739959"/>
                </a:lnTo>
                <a:lnTo>
                  <a:pt x="583701" y="1751861"/>
                </a:lnTo>
                <a:lnTo>
                  <a:pt x="587672" y="1762175"/>
                </a:lnTo>
                <a:lnTo>
                  <a:pt x="590849" y="1773283"/>
                </a:lnTo>
                <a:lnTo>
                  <a:pt x="595614" y="1782804"/>
                </a:lnTo>
                <a:lnTo>
                  <a:pt x="601967" y="1790738"/>
                </a:lnTo>
                <a:lnTo>
                  <a:pt x="607526" y="1797879"/>
                </a:lnTo>
                <a:lnTo>
                  <a:pt x="613879" y="1805019"/>
                </a:lnTo>
                <a:lnTo>
                  <a:pt x="625791" y="1816127"/>
                </a:lnTo>
                <a:lnTo>
                  <a:pt x="635321" y="1823268"/>
                </a:lnTo>
                <a:lnTo>
                  <a:pt x="645645" y="1828822"/>
                </a:lnTo>
                <a:lnTo>
                  <a:pt x="655175" y="1835169"/>
                </a:lnTo>
                <a:lnTo>
                  <a:pt x="663911" y="1842310"/>
                </a:lnTo>
                <a:lnTo>
                  <a:pt x="670264" y="1847864"/>
                </a:lnTo>
                <a:lnTo>
                  <a:pt x="675029" y="1855004"/>
                </a:lnTo>
                <a:lnTo>
                  <a:pt x="676593" y="1859691"/>
                </a:lnTo>
                <a:lnTo>
                  <a:pt x="676164" y="1862261"/>
                </a:lnTo>
                <a:lnTo>
                  <a:pt x="673780" y="1867026"/>
                </a:lnTo>
                <a:lnTo>
                  <a:pt x="669807" y="1870996"/>
                </a:lnTo>
                <a:lnTo>
                  <a:pt x="665835" y="1874173"/>
                </a:lnTo>
                <a:lnTo>
                  <a:pt x="659478" y="1878143"/>
                </a:lnTo>
                <a:lnTo>
                  <a:pt x="652327" y="1880525"/>
                </a:lnTo>
                <a:lnTo>
                  <a:pt x="645703" y="1881187"/>
                </a:lnTo>
                <a:lnTo>
                  <a:pt x="0" y="1881187"/>
                </a:lnTo>
                <a:lnTo>
                  <a:pt x="0" y="1169494"/>
                </a:lnTo>
                <a:lnTo>
                  <a:pt x="4765" y="1164733"/>
                </a:lnTo>
                <a:lnTo>
                  <a:pt x="11913" y="1160766"/>
                </a:lnTo>
                <a:lnTo>
                  <a:pt x="19060" y="1159973"/>
                </a:lnTo>
                <a:lnTo>
                  <a:pt x="26207" y="1160766"/>
                </a:lnTo>
                <a:lnTo>
                  <a:pt x="26955" y="1161214"/>
                </a:lnTo>
                <a:lnTo>
                  <a:pt x="31465" y="1165225"/>
                </a:lnTo>
                <a:lnTo>
                  <a:pt x="38606" y="1174750"/>
                </a:lnTo>
                <a:lnTo>
                  <a:pt x="45748" y="1185068"/>
                </a:lnTo>
                <a:lnTo>
                  <a:pt x="51302" y="1196181"/>
                </a:lnTo>
                <a:lnTo>
                  <a:pt x="58443" y="1205706"/>
                </a:lnTo>
                <a:lnTo>
                  <a:pt x="69551" y="1217612"/>
                </a:lnTo>
                <a:lnTo>
                  <a:pt x="76693" y="1223168"/>
                </a:lnTo>
                <a:lnTo>
                  <a:pt x="83834" y="1229518"/>
                </a:lnTo>
                <a:lnTo>
                  <a:pt x="92562" y="1235075"/>
                </a:lnTo>
                <a:lnTo>
                  <a:pt x="98074" y="1238083"/>
                </a:lnTo>
                <a:lnTo>
                  <a:pt x="103240" y="1241695"/>
                </a:lnTo>
                <a:lnTo>
                  <a:pt x="112770" y="1246455"/>
                </a:lnTo>
                <a:lnTo>
                  <a:pt x="122300" y="1250422"/>
                </a:lnTo>
                <a:lnTo>
                  <a:pt x="134212" y="1253596"/>
                </a:lnTo>
                <a:lnTo>
                  <a:pt x="146124" y="1255976"/>
                </a:lnTo>
                <a:lnTo>
                  <a:pt x="158830" y="1255976"/>
                </a:lnTo>
                <a:lnTo>
                  <a:pt x="173125" y="1255183"/>
                </a:lnTo>
                <a:lnTo>
                  <a:pt x="189008" y="1252802"/>
                </a:lnTo>
                <a:lnTo>
                  <a:pt x="201715" y="1248042"/>
                </a:lnTo>
                <a:lnTo>
                  <a:pt x="216009" y="1241695"/>
                </a:lnTo>
                <a:lnTo>
                  <a:pt x="227922" y="1234554"/>
                </a:lnTo>
                <a:lnTo>
                  <a:pt x="240628" y="1225033"/>
                </a:lnTo>
                <a:lnTo>
                  <a:pt x="251746" y="1214719"/>
                </a:lnTo>
                <a:lnTo>
                  <a:pt x="262070" y="1202817"/>
                </a:lnTo>
                <a:lnTo>
                  <a:pt x="271600" y="1189329"/>
                </a:lnTo>
                <a:lnTo>
                  <a:pt x="280336" y="1176635"/>
                </a:lnTo>
                <a:lnTo>
                  <a:pt x="287483" y="1160766"/>
                </a:lnTo>
                <a:lnTo>
                  <a:pt x="293042" y="1144898"/>
                </a:lnTo>
                <a:lnTo>
                  <a:pt x="297807" y="1128236"/>
                </a:lnTo>
                <a:lnTo>
                  <a:pt x="301778" y="1111575"/>
                </a:lnTo>
                <a:lnTo>
                  <a:pt x="304160" y="1092533"/>
                </a:lnTo>
                <a:lnTo>
                  <a:pt x="304954" y="1074284"/>
                </a:lnTo>
                <a:lnTo>
                  <a:pt x="304160" y="1055242"/>
                </a:lnTo>
                <a:lnTo>
                  <a:pt x="301778" y="1037787"/>
                </a:lnTo>
                <a:lnTo>
                  <a:pt x="297807" y="1020332"/>
                </a:lnTo>
                <a:lnTo>
                  <a:pt x="293042" y="1003670"/>
                </a:lnTo>
                <a:lnTo>
                  <a:pt x="287483" y="987802"/>
                </a:lnTo>
                <a:lnTo>
                  <a:pt x="280336" y="972727"/>
                </a:lnTo>
                <a:lnTo>
                  <a:pt x="271600" y="958445"/>
                </a:lnTo>
                <a:lnTo>
                  <a:pt x="262070" y="944957"/>
                </a:lnTo>
                <a:lnTo>
                  <a:pt x="251746" y="933056"/>
                </a:lnTo>
                <a:lnTo>
                  <a:pt x="240628" y="922742"/>
                </a:lnTo>
                <a:lnTo>
                  <a:pt x="227922" y="914808"/>
                </a:lnTo>
                <a:lnTo>
                  <a:pt x="216009" y="906080"/>
                </a:lnTo>
                <a:lnTo>
                  <a:pt x="212016" y="904529"/>
                </a:lnTo>
                <a:lnTo>
                  <a:pt x="204440" y="899318"/>
                </a:lnTo>
                <a:lnTo>
                  <a:pt x="191745" y="893762"/>
                </a:lnTo>
                <a:lnTo>
                  <a:pt x="177463" y="889000"/>
                </a:lnTo>
                <a:lnTo>
                  <a:pt x="163180" y="886618"/>
                </a:lnTo>
                <a:lnTo>
                  <a:pt x="147311" y="885031"/>
                </a:lnTo>
                <a:lnTo>
                  <a:pt x="134616" y="886618"/>
                </a:lnTo>
                <a:lnTo>
                  <a:pt x="122714" y="889000"/>
                </a:lnTo>
                <a:lnTo>
                  <a:pt x="111605" y="891381"/>
                </a:lnTo>
                <a:lnTo>
                  <a:pt x="101290" y="896143"/>
                </a:lnTo>
                <a:lnTo>
                  <a:pt x="92562" y="900906"/>
                </a:lnTo>
                <a:lnTo>
                  <a:pt x="83834" y="905668"/>
                </a:lnTo>
                <a:lnTo>
                  <a:pt x="76693" y="911225"/>
                </a:lnTo>
                <a:lnTo>
                  <a:pt x="69551" y="917575"/>
                </a:lnTo>
                <a:lnTo>
                  <a:pt x="58443" y="928687"/>
                </a:lnTo>
                <a:lnTo>
                  <a:pt x="51302" y="939800"/>
                </a:lnTo>
                <a:lnTo>
                  <a:pt x="45748" y="949325"/>
                </a:lnTo>
                <a:lnTo>
                  <a:pt x="38606" y="961231"/>
                </a:lnTo>
                <a:lnTo>
                  <a:pt x="31465" y="969168"/>
                </a:lnTo>
                <a:lnTo>
                  <a:pt x="24324" y="976312"/>
                </a:lnTo>
                <a:lnTo>
                  <a:pt x="15596" y="980281"/>
                </a:lnTo>
                <a:lnTo>
                  <a:pt x="8455" y="981075"/>
                </a:lnTo>
                <a:lnTo>
                  <a:pt x="2098" y="981075"/>
                </a:lnTo>
                <a:lnTo>
                  <a:pt x="0" y="978281"/>
                </a:lnTo>
                <a:lnTo>
                  <a:pt x="0" y="311019"/>
                </a:lnTo>
                <a:lnTo>
                  <a:pt x="654381" y="311019"/>
                </a:lnTo>
                <a:lnTo>
                  <a:pt x="659940" y="308639"/>
                </a:lnTo>
                <a:lnTo>
                  <a:pt x="666293" y="306258"/>
                </a:lnTo>
                <a:lnTo>
                  <a:pt x="669470" y="303878"/>
                </a:lnTo>
                <a:lnTo>
                  <a:pt x="672646" y="299911"/>
                </a:lnTo>
                <a:lnTo>
                  <a:pt x="675029" y="296737"/>
                </a:lnTo>
                <a:lnTo>
                  <a:pt x="677411" y="291977"/>
                </a:lnTo>
                <a:lnTo>
                  <a:pt x="677411" y="288010"/>
                </a:lnTo>
                <a:lnTo>
                  <a:pt x="677411" y="283249"/>
                </a:lnTo>
                <a:lnTo>
                  <a:pt x="677392" y="283134"/>
                </a:lnTo>
                <a:lnTo>
                  <a:pt x="677487" y="282563"/>
                </a:lnTo>
                <a:lnTo>
                  <a:pt x="677487" y="277798"/>
                </a:lnTo>
                <a:lnTo>
                  <a:pt x="676693" y="273033"/>
                </a:lnTo>
                <a:lnTo>
                  <a:pt x="674311" y="266680"/>
                </a:lnTo>
                <a:lnTo>
                  <a:pt x="670340" y="261915"/>
                </a:lnTo>
                <a:lnTo>
                  <a:pt x="667164" y="256356"/>
                </a:lnTo>
                <a:lnTo>
                  <a:pt x="661605" y="251591"/>
                </a:lnTo>
                <a:lnTo>
                  <a:pt x="654459" y="246826"/>
                </a:lnTo>
                <a:lnTo>
                  <a:pt x="645724" y="242061"/>
                </a:lnTo>
                <a:lnTo>
                  <a:pt x="635401" y="235708"/>
                </a:lnTo>
                <a:lnTo>
                  <a:pt x="625872" y="229354"/>
                </a:lnTo>
                <a:lnTo>
                  <a:pt x="613960" y="217442"/>
                </a:lnTo>
                <a:lnTo>
                  <a:pt x="607608" y="211089"/>
                </a:lnTo>
                <a:lnTo>
                  <a:pt x="602049" y="203147"/>
                </a:lnTo>
                <a:lnTo>
                  <a:pt x="597284" y="194412"/>
                </a:lnTo>
                <a:lnTo>
                  <a:pt x="590932" y="184882"/>
                </a:lnTo>
                <a:lnTo>
                  <a:pt x="587755" y="175352"/>
                </a:lnTo>
                <a:lnTo>
                  <a:pt x="583785" y="165028"/>
                </a:lnTo>
                <a:lnTo>
                  <a:pt x="582991" y="151528"/>
                </a:lnTo>
                <a:lnTo>
                  <a:pt x="581755" y="141635"/>
                </a:lnTo>
                <a:lnTo>
                  <a:pt x="582907" y="130120"/>
                </a:lnTo>
                <a:lnTo>
                  <a:pt x="585290" y="116632"/>
                </a:lnTo>
                <a:lnTo>
                  <a:pt x="590054" y="102351"/>
                </a:lnTo>
                <a:lnTo>
                  <a:pt x="595614" y="88863"/>
                </a:lnTo>
                <a:lnTo>
                  <a:pt x="604349" y="76168"/>
                </a:lnTo>
                <a:lnTo>
                  <a:pt x="612291" y="64267"/>
                </a:lnTo>
                <a:lnTo>
                  <a:pt x="623409" y="52366"/>
                </a:lnTo>
                <a:lnTo>
                  <a:pt x="635321" y="42845"/>
                </a:lnTo>
                <a:lnTo>
                  <a:pt x="648028" y="33324"/>
                </a:lnTo>
                <a:lnTo>
                  <a:pt x="662322" y="24596"/>
                </a:lnTo>
                <a:lnTo>
                  <a:pt x="676617" y="16662"/>
                </a:lnTo>
                <a:lnTo>
                  <a:pt x="693294" y="10315"/>
                </a:lnTo>
                <a:lnTo>
                  <a:pt x="709971" y="5554"/>
                </a:lnTo>
                <a:lnTo>
                  <a:pt x="727443" y="2380"/>
                </a:lnTo>
                <a:lnTo>
                  <a:pt x="745708" y="0"/>
                </a:lnTo>
                <a:close/>
              </a:path>
            </a:pathLst>
          </a:cu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7970" y="3365500"/>
            <a:ext cx="2200275" cy="1568450"/>
          </a:xfrm>
          <a:custGeom>
            <a:avLst/>
            <a:gdLst>
              <a:gd name="connsiteX0" fmla="*/ 1883667 w 2200275"/>
              <a:gd name="connsiteY0" fmla="*/ 0 h 1568450"/>
              <a:gd name="connsiteX1" fmla="*/ 1884477 w 2200275"/>
              <a:gd name="connsiteY1" fmla="*/ 0 h 1568450"/>
              <a:gd name="connsiteX2" fmla="*/ 1884477 w 2200275"/>
              <a:gd name="connsiteY2" fmla="*/ 434181 h 1568450"/>
              <a:gd name="connsiteX3" fmla="*/ 1885270 w 2200275"/>
              <a:gd name="connsiteY3" fmla="*/ 434181 h 1568450"/>
              <a:gd name="connsiteX4" fmla="*/ 1885270 w 2200275"/>
              <a:gd name="connsiteY4" fmla="*/ 633413 h 1568450"/>
              <a:gd name="connsiteX5" fmla="*/ 1886857 w 2200275"/>
              <a:gd name="connsiteY5" fmla="*/ 642938 h 1568450"/>
              <a:gd name="connsiteX6" fmla="*/ 1887650 w 2200275"/>
              <a:gd name="connsiteY6" fmla="*/ 652463 h 1568450"/>
              <a:gd name="connsiteX7" fmla="*/ 1890031 w 2200275"/>
              <a:gd name="connsiteY7" fmla="*/ 659606 h 1568450"/>
              <a:gd name="connsiteX8" fmla="*/ 1893998 w 2200275"/>
              <a:gd name="connsiteY8" fmla="*/ 665163 h 1568450"/>
              <a:gd name="connsiteX9" fmla="*/ 1899552 w 2200275"/>
              <a:gd name="connsiteY9" fmla="*/ 671513 h 1568450"/>
              <a:gd name="connsiteX10" fmla="*/ 1899876 w 2200275"/>
              <a:gd name="connsiteY10" fmla="*/ 671657 h 1568450"/>
              <a:gd name="connsiteX11" fmla="*/ 1899876 w 2200275"/>
              <a:gd name="connsiteY11" fmla="*/ 675340 h 1568450"/>
              <a:gd name="connsiteX12" fmla="*/ 1904859 w 2200275"/>
              <a:gd name="connsiteY12" fmla="*/ 681038 h 1568450"/>
              <a:gd name="connsiteX13" fmla="*/ 1912001 w 2200275"/>
              <a:gd name="connsiteY13" fmla="*/ 684213 h 1568450"/>
              <a:gd name="connsiteX14" fmla="*/ 1919142 w 2200275"/>
              <a:gd name="connsiteY14" fmla="*/ 684213 h 1568450"/>
              <a:gd name="connsiteX15" fmla="*/ 1926283 w 2200275"/>
              <a:gd name="connsiteY15" fmla="*/ 683419 h 1568450"/>
              <a:gd name="connsiteX16" fmla="*/ 1935011 w 2200275"/>
              <a:gd name="connsiteY16" fmla="*/ 679450 h 1568450"/>
              <a:gd name="connsiteX17" fmla="*/ 1942152 w 2200275"/>
              <a:gd name="connsiteY17" fmla="*/ 672306 h 1568450"/>
              <a:gd name="connsiteX18" fmla="*/ 1949293 w 2200275"/>
              <a:gd name="connsiteY18" fmla="*/ 664369 h 1568450"/>
              <a:gd name="connsiteX19" fmla="*/ 1956435 w 2200275"/>
              <a:gd name="connsiteY19" fmla="*/ 652463 h 1568450"/>
              <a:gd name="connsiteX20" fmla="*/ 1961989 w 2200275"/>
              <a:gd name="connsiteY20" fmla="*/ 642938 h 1568450"/>
              <a:gd name="connsiteX21" fmla="*/ 1969130 w 2200275"/>
              <a:gd name="connsiteY21" fmla="*/ 631825 h 1568450"/>
              <a:gd name="connsiteX22" fmla="*/ 1980238 w 2200275"/>
              <a:gd name="connsiteY22" fmla="*/ 620713 h 1568450"/>
              <a:gd name="connsiteX23" fmla="*/ 1987380 w 2200275"/>
              <a:gd name="connsiteY23" fmla="*/ 614363 h 1568450"/>
              <a:gd name="connsiteX24" fmla="*/ 1994521 w 2200275"/>
              <a:gd name="connsiteY24" fmla="*/ 608806 h 1568450"/>
              <a:gd name="connsiteX25" fmla="*/ 2003249 w 2200275"/>
              <a:gd name="connsiteY25" fmla="*/ 604044 h 1568450"/>
              <a:gd name="connsiteX26" fmla="*/ 2011977 w 2200275"/>
              <a:gd name="connsiteY26" fmla="*/ 599281 h 1568450"/>
              <a:gd name="connsiteX27" fmla="*/ 2022292 w 2200275"/>
              <a:gd name="connsiteY27" fmla="*/ 594519 h 1568450"/>
              <a:gd name="connsiteX28" fmla="*/ 2033401 w 2200275"/>
              <a:gd name="connsiteY28" fmla="*/ 592138 h 1568450"/>
              <a:gd name="connsiteX29" fmla="*/ 2045303 w 2200275"/>
              <a:gd name="connsiteY29" fmla="*/ 589756 h 1568450"/>
              <a:gd name="connsiteX30" fmla="*/ 2057998 w 2200275"/>
              <a:gd name="connsiteY30" fmla="*/ 588169 h 1568450"/>
              <a:gd name="connsiteX31" fmla="*/ 2073867 w 2200275"/>
              <a:gd name="connsiteY31" fmla="*/ 589756 h 1568450"/>
              <a:gd name="connsiteX32" fmla="*/ 2088150 w 2200275"/>
              <a:gd name="connsiteY32" fmla="*/ 592138 h 1568450"/>
              <a:gd name="connsiteX33" fmla="*/ 2102432 w 2200275"/>
              <a:gd name="connsiteY33" fmla="*/ 596900 h 1568450"/>
              <a:gd name="connsiteX34" fmla="*/ 2115127 w 2200275"/>
              <a:gd name="connsiteY34" fmla="*/ 602456 h 1568450"/>
              <a:gd name="connsiteX35" fmla="*/ 2127823 w 2200275"/>
              <a:gd name="connsiteY35" fmla="*/ 611188 h 1568450"/>
              <a:gd name="connsiteX36" fmla="*/ 2139725 w 2200275"/>
              <a:gd name="connsiteY36" fmla="*/ 619125 h 1568450"/>
              <a:gd name="connsiteX37" fmla="*/ 2151627 w 2200275"/>
              <a:gd name="connsiteY37" fmla="*/ 629444 h 1568450"/>
              <a:gd name="connsiteX38" fmla="*/ 2162735 w 2200275"/>
              <a:gd name="connsiteY38" fmla="*/ 641350 h 1568450"/>
              <a:gd name="connsiteX39" fmla="*/ 2170670 w 2200275"/>
              <a:gd name="connsiteY39" fmla="*/ 654844 h 1568450"/>
              <a:gd name="connsiteX40" fmla="*/ 2177438 w 2200275"/>
              <a:gd name="connsiteY40" fmla="*/ 665000 h 1568450"/>
              <a:gd name="connsiteX41" fmla="*/ 2182025 w 2200275"/>
              <a:gd name="connsiteY41" fmla="*/ 674688 h 1568450"/>
              <a:gd name="connsiteX42" fmla="*/ 2188373 w 2200275"/>
              <a:gd name="connsiteY42" fmla="*/ 690563 h 1568450"/>
              <a:gd name="connsiteX43" fmla="*/ 2193134 w 2200275"/>
              <a:gd name="connsiteY43" fmla="*/ 707231 h 1568450"/>
              <a:gd name="connsiteX44" fmla="*/ 2196308 w 2200275"/>
              <a:gd name="connsiteY44" fmla="*/ 724694 h 1568450"/>
              <a:gd name="connsiteX45" fmla="*/ 2198688 w 2200275"/>
              <a:gd name="connsiteY45" fmla="*/ 742156 h 1568450"/>
              <a:gd name="connsiteX46" fmla="*/ 2200275 w 2200275"/>
              <a:gd name="connsiteY46" fmla="*/ 761206 h 1568450"/>
              <a:gd name="connsiteX47" fmla="*/ 2198688 w 2200275"/>
              <a:gd name="connsiteY47" fmla="*/ 779463 h 1568450"/>
              <a:gd name="connsiteX48" fmla="*/ 2196308 w 2200275"/>
              <a:gd name="connsiteY48" fmla="*/ 798513 h 1568450"/>
              <a:gd name="connsiteX49" fmla="*/ 2193134 w 2200275"/>
              <a:gd name="connsiteY49" fmla="*/ 815181 h 1568450"/>
              <a:gd name="connsiteX50" fmla="*/ 2188373 w 2200275"/>
              <a:gd name="connsiteY50" fmla="*/ 831850 h 1568450"/>
              <a:gd name="connsiteX51" fmla="*/ 2182025 w 2200275"/>
              <a:gd name="connsiteY51" fmla="*/ 847725 h 1568450"/>
              <a:gd name="connsiteX52" fmla="*/ 2174884 w 2200275"/>
              <a:gd name="connsiteY52" fmla="*/ 863600 h 1568450"/>
              <a:gd name="connsiteX53" fmla="*/ 2165363 w 2200275"/>
              <a:gd name="connsiteY53" fmla="*/ 876300 h 1568450"/>
              <a:gd name="connsiteX54" fmla="*/ 2157428 w 2200275"/>
              <a:gd name="connsiteY54" fmla="*/ 889794 h 1568450"/>
              <a:gd name="connsiteX55" fmla="*/ 2146320 w 2200275"/>
              <a:gd name="connsiteY55" fmla="*/ 901700 h 1568450"/>
              <a:gd name="connsiteX56" fmla="*/ 2134418 w 2200275"/>
              <a:gd name="connsiteY56" fmla="*/ 912019 h 1568450"/>
              <a:gd name="connsiteX57" fmla="*/ 2122516 w 2200275"/>
              <a:gd name="connsiteY57" fmla="*/ 921544 h 1568450"/>
              <a:gd name="connsiteX58" fmla="*/ 2109820 w 2200275"/>
              <a:gd name="connsiteY58" fmla="*/ 928688 h 1568450"/>
              <a:gd name="connsiteX59" fmla="*/ 2097125 w 2200275"/>
              <a:gd name="connsiteY59" fmla="*/ 935038 h 1568450"/>
              <a:gd name="connsiteX60" fmla="*/ 2082843 w 2200275"/>
              <a:gd name="connsiteY60" fmla="*/ 939800 h 1568450"/>
              <a:gd name="connsiteX61" fmla="*/ 2068560 w 2200275"/>
              <a:gd name="connsiteY61" fmla="*/ 942181 h 1568450"/>
              <a:gd name="connsiteX62" fmla="*/ 2052691 w 2200275"/>
              <a:gd name="connsiteY62" fmla="*/ 942975 h 1568450"/>
              <a:gd name="connsiteX63" fmla="*/ 2039996 w 2200275"/>
              <a:gd name="connsiteY63" fmla="*/ 942975 h 1568450"/>
              <a:gd name="connsiteX64" fmla="*/ 2028094 w 2200275"/>
              <a:gd name="connsiteY64" fmla="*/ 940594 h 1568450"/>
              <a:gd name="connsiteX65" fmla="*/ 2016985 w 2200275"/>
              <a:gd name="connsiteY65" fmla="*/ 937419 h 1568450"/>
              <a:gd name="connsiteX66" fmla="*/ 2006670 w 2200275"/>
              <a:gd name="connsiteY66" fmla="*/ 933450 h 1568450"/>
              <a:gd name="connsiteX67" fmla="*/ 1997942 w 2200275"/>
              <a:gd name="connsiteY67" fmla="*/ 928688 h 1568450"/>
              <a:gd name="connsiteX68" fmla="*/ 1989214 w 2200275"/>
              <a:gd name="connsiteY68" fmla="*/ 923131 h 1568450"/>
              <a:gd name="connsiteX69" fmla="*/ 1982073 w 2200275"/>
              <a:gd name="connsiteY69" fmla="*/ 916781 h 1568450"/>
              <a:gd name="connsiteX70" fmla="*/ 1974931 w 2200275"/>
              <a:gd name="connsiteY70" fmla="*/ 911225 h 1568450"/>
              <a:gd name="connsiteX71" fmla="*/ 1963823 w 2200275"/>
              <a:gd name="connsiteY71" fmla="*/ 899319 h 1568450"/>
              <a:gd name="connsiteX72" fmla="*/ 1958322 w 2200275"/>
              <a:gd name="connsiteY72" fmla="*/ 891981 h 1568450"/>
              <a:gd name="connsiteX73" fmla="*/ 1956435 w 2200275"/>
              <a:gd name="connsiteY73" fmla="*/ 888206 h 1568450"/>
              <a:gd name="connsiteX74" fmla="*/ 1954469 w 2200275"/>
              <a:gd name="connsiteY74" fmla="*/ 885365 h 1568450"/>
              <a:gd name="connsiteX75" fmla="*/ 1951128 w 2200275"/>
              <a:gd name="connsiteY75" fmla="*/ 878681 h 1568450"/>
              <a:gd name="connsiteX76" fmla="*/ 1943986 w 2200275"/>
              <a:gd name="connsiteY76" fmla="*/ 868363 h 1568450"/>
              <a:gd name="connsiteX77" fmla="*/ 1936845 w 2200275"/>
              <a:gd name="connsiteY77" fmla="*/ 858838 h 1568450"/>
              <a:gd name="connsiteX78" fmla="*/ 1929704 w 2200275"/>
              <a:gd name="connsiteY78" fmla="*/ 852488 h 1568450"/>
              <a:gd name="connsiteX79" fmla="*/ 1920976 w 2200275"/>
              <a:gd name="connsiteY79" fmla="*/ 847725 h 1568450"/>
              <a:gd name="connsiteX80" fmla="*/ 1913835 w 2200275"/>
              <a:gd name="connsiteY80" fmla="*/ 846931 h 1568450"/>
              <a:gd name="connsiteX81" fmla="*/ 1906694 w 2200275"/>
              <a:gd name="connsiteY81" fmla="*/ 847725 h 1568450"/>
              <a:gd name="connsiteX82" fmla="*/ 1899552 w 2200275"/>
              <a:gd name="connsiteY82" fmla="*/ 851694 h 1568450"/>
              <a:gd name="connsiteX83" fmla="*/ 1893998 w 2200275"/>
              <a:gd name="connsiteY83" fmla="*/ 856456 h 1568450"/>
              <a:gd name="connsiteX84" fmla="*/ 1890031 w 2200275"/>
              <a:gd name="connsiteY84" fmla="*/ 862013 h 1568450"/>
              <a:gd name="connsiteX85" fmla="*/ 1887650 w 2200275"/>
              <a:gd name="connsiteY85" fmla="*/ 870744 h 1568450"/>
              <a:gd name="connsiteX86" fmla="*/ 1886857 w 2200275"/>
              <a:gd name="connsiteY86" fmla="*/ 878681 h 1568450"/>
              <a:gd name="connsiteX87" fmla="*/ 1885270 w 2200275"/>
              <a:gd name="connsiteY87" fmla="*/ 888206 h 1568450"/>
              <a:gd name="connsiteX88" fmla="*/ 1885270 w 2200275"/>
              <a:gd name="connsiteY88" fmla="*/ 1207294 h 1568450"/>
              <a:gd name="connsiteX89" fmla="*/ 1884477 w 2200275"/>
              <a:gd name="connsiteY89" fmla="*/ 1207294 h 1568450"/>
              <a:gd name="connsiteX90" fmla="*/ 1884477 w 2200275"/>
              <a:gd name="connsiteY90" fmla="*/ 1568450 h 1568450"/>
              <a:gd name="connsiteX91" fmla="*/ 1206065 w 2200275"/>
              <a:gd name="connsiteY91" fmla="*/ 1568450 h 1568450"/>
              <a:gd name="connsiteX92" fmla="*/ 1196544 w 2200275"/>
              <a:gd name="connsiteY92" fmla="*/ 1568450 h 1568450"/>
              <a:gd name="connsiteX93" fmla="*/ 1188609 w 2200275"/>
              <a:gd name="connsiteY93" fmla="*/ 1566069 h 1568450"/>
              <a:gd name="connsiteX94" fmla="*/ 1181468 w 2200275"/>
              <a:gd name="connsiteY94" fmla="*/ 1564481 h 1568450"/>
              <a:gd name="connsiteX95" fmla="*/ 1176707 w 2200275"/>
              <a:gd name="connsiteY95" fmla="*/ 1561306 h 1568450"/>
              <a:gd name="connsiteX96" fmla="*/ 1171946 w 2200275"/>
              <a:gd name="connsiteY96" fmla="*/ 1557338 h 1568450"/>
              <a:gd name="connsiteX97" fmla="*/ 1171456 w 2200275"/>
              <a:gd name="connsiteY97" fmla="*/ 1556946 h 1568450"/>
              <a:gd name="connsiteX98" fmla="*/ 1170860 w 2200275"/>
              <a:gd name="connsiteY98" fmla="*/ 1553370 h 1568450"/>
              <a:gd name="connsiteX99" fmla="*/ 1170860 w 2200275"/>
              <a:gd name="connsiteY99" fmla="*/ 1548607 h 1568450"/>
              <a:gd name="connsiteX100" fmla="*/ 1171653 w 2200275"/>
              <a:gd name="connsiteY100" fmla="*/ 1542257 h 1568450"/>
              <a:gd name="connsiteX101" fmla="*/ 1174032 w 2200275"/>
              <a:gd name="connsiteY101" fmla="*/ 1537495 h 1568450"/>
              <a:gd name="connsiteX102" fmla="*/ 1177997 w 2200275"/>
              <a:gd name="connsiteY102" fmla="*/ 1531939 h 1568450"/>
              <a:gd name="connsiteX103" fmla="*/ 1182756 w 2200275"/>
              <a:gd name="connsiteY103" fmla="*/ 1527176 h 1568450"/>
              <a:gd name="connsiteX104" fmla="*/ 1188307 w 2200275"/>
              <a:gd name="connsiteY104" fmla="*/ 1522414 h 1568450"/>
              <a:gd name="connsiteX105" fmla="*/ 1195445 w 2200275"/>
              <a:gd name="connsiteY105" fmla="*/ 1516857 h 1568450"/>
              <a:gd name="connsiteX106" fmla="*/ 1204169 w 2200275"/>
              <a:gd name="connsiteY106" fmla="*/ 1512889 h 1568450"/>
              <a:gd name="connsiteX107" fmla="*/ 1213686 w 2200275"/>
              <a:gd name="connsiteY107" fmla="*/ 1507332 h 1568450"/>
              <a:gd name="connsiteX108" fmla="*/ 1223996 w 2200275"/>
              <a:gd name="connsiteY108" fmla="*/ 1498601 h 1568450"/>
              <a:gd name="connsiteX109" fmla="*/ 1235892 w 2200275"/>
              <a:gd name="connsiteY109" fmla="*/ 1488282 h 1568450"/>
              <a:gd name="connsiteX110" fmla="*/ 1241444 w 2200275"/>
              <a:gd name="connsiteY110" fmla="*/ 1481932 h 1568450"/>
              <a:gd name="connsiteX111" fmla="*/ 1247789 w 2200275"/>
              <a:gd name="connsiteY111" fmla="*/ 1473995 h 1568450"/>
              <a:gd name="connsiteX112" fmla="*/ 1252547 w 2200275"/>
              <a:gd name="connsiteY112" fmla="*/ 1465264 h 1568450"/>
              <a:gd name="connsiteX113" fmla="*/ 1257306 w 2200275"/>
              <a:gd name="connsiteY113" fmla="*/ 1455739 h 1568450"/>
              <a:gd name="connsiteX114" fmla="*/ 1262064 w 2200275"/>
              <a:gd name="connsiteY114" fmla="*/ 1446214 h 1568450"/>
              <a:gd name="connsiteX115" fmla="*/ 1264443 w 2200275"/>
              <a:gd name="connsiteY115" fmla="*/ 1434307 h 1568450"/>
              <a:gd name="connsiteX116" fmla="*/ 1266822 w 2200275"/>
              <a:gd name="connsiteY116" fmla="*/ 1422401 h 1568450"/>
              <a:gd name="connsiteX117" fmla="*/ 1267616 w 2200275"/>
              <a:gd name="connsiteY117" fmla="*/ 1409701 h 1568450"/>
              <a:gd name="connsiteX118" fmla="*/ 1266822 w 2200275"/>
              <a:gd name="connsiteY118" fmla="*/ 1395414 h 1568450"/>
              <a:gd name="connsiteX119" fmla="*/ 1262857 w 2200275"/>
              <a:gd name="connsiteY119" fmla="*/ 1380332 h 1568450"/>
              <a:gd name="connsiteX120" fmla="*/ 1259685 w 2200275"/>
              <a:gd name="connsiteY120" fmla="*/ 1366839 h 1568450"/>
              <a:gd name="connsiteX121" fmla="*/ 1252547 w 2200275"/>
              <a:gd name="connsiteY121" fmla="*/ 1352551 h 1568450"/>
              <a:gd name="connsiteX122" fmla="*/ 1245409 w 2200275"/>
              <a:gd name="connsiteY122" fmla="*/ 1340645 h 1568450"/>
              <a:gd name="connsiteX123" fmla="*/ 1235892 w 2200275"/>
              <a:gd name="connsiteY123" fmla="*/ 1327945 h 1568450"/>
              <a:gd name="connsiteX124" fmla="*/ 1226375 w 2200275"/>
              <a:gd name="connsiteY124" fmla="*/ 1316832 h 1568450"/>
              <a:gd name="connsiteX125" fmla="*/ 1225858 w 2200275"/>
              <a:gd name="connsiteY125" fmla="*/ 1316384 h 1568450"/>
              <a:gd name="connsiteX126" fmla="*/ 1218761 w 2200275"/>
              <a:gd name="connsiteY126" fmla="*/ 1308100 h 1568450"/>
              <a:gd name="connsiteX127" fmla="*/ 1206859 w 2200275"/>
              <a:gd name="connsiteY127" fmla="*/ 1297781 h 1568450"/>
              <a:gd name="connsiteX128" fmla="*/ 1194163 w 2200275"/>
              <a:gd name="connsiteY128" fmla="*/ 1288256 h 1568450"/>
              <a:gd name="connsiteX129" fmla="*/ 1179881 w 2200275"/>
              <a:gd name="connsiteY129" fmla="*/ 1280319 h 1568450"/>
              <a:gd name="connsiteX130" fmla="*/ 1164805 w 2200275"/>
              <a:gd name="connsiteY130" fmla="*/ 1273175 h 1568450"/>
              <a:gd name="connsiteX131" fmla="*/ 1148936 w 2200275"/>
              <a:gd name="connsiteY131" fmla="*/ 1266031 h 1568450"/>
              <a:gd name="connsiteX132" fmla="*/ 1132273 w 2200275"/>
              <a:gd name="connsiteY132" fmla="*/ 1261269 h 1568450"/>
              <a:gd name="connsiteX133" fmla="*/ 1114817 w 2200275"/>
              <a:gd name="connsiteY133" fmla="*/ 1257300 h 1568450"/>
              <a:gd name="connsiteX134" fmla="*/ 1096567 w 2200275"/>
              <a:gd name="connsiteY134" fmla="*/ 1254919 h 1568450"/>
              <a:gd name="connsiteX135" fmla="*/ 1078317 w 2200275"/>
              <a:gd name="connsiteY135" fmla="*/ 1254919 h 1568450"/>
              <a:gd name="connsiteX136" fmla="*/ 1060068 w 2200275"/>
              <a:gd name="connsiteY136" fmla="*/ 1254919 h 1568450"/>
              <a:gd name="connsiteX137" fmla="*/ 1041025 w 2200275"/>
              <a:gd name="connsiteY137" fmla="*/ 1257300 h 1568450"/>
              <a:gd name="connsiteX138" fmla="*/ 1024362 w 2200275"/>
              <a:gd name="connsiteY138" fmla="*/ 1261269 h 1568450"/>
              <a:gd name="connsiteX139" fmla="*/ 1006906 w 2200275"/>
              <a:gd name="connsiteY139" fmla="*/ 1266031 h 1568450"/>
              <a:gd name="connsiteX140" fmla="*/ 991036 w 2200275"/>
              <a:gd name="connsiteY140" fmla="*/ 1273175 h 1568450"/>
              <a:gd name="connsiteX141" fmla="*/ 975961 w 2200275"/>
              <a:gd name="connsiteY141" fmla="*/ 1280319 h 1568450"/>
              <a:gd name="connsiteX142" fmla="*/ 963265 w 2200275"/>
              <a:gd name="connsiteY142" fmla="*/ 1288256 h 1568450"/>
              <a:gd name="connsiteX143" fmla="*/ 949776 w 2200275"/>
              <a:gd name="connsiteY143" fmla="*/ 1297781 h 1568450"/>
              <a:gd name="connsiteX144" fmla="*/ 937874 w 2200275"/>
              <a:gd name="connsiteY144" fmla="*/ 1308100 h 1568450"/>
              <a:gd name="connsiteX145" fmla="*/ 927559 w 2200275"/>
              <a:gd name="connsiteY145" fmla="*/ 1319213 h 1568450"/>
              <a:gd name="connsiteX146" fmla="*/ 918038 w 2200275"/>
              <a:gd name="connsiteY146" fmla="*/ 1331119 h 1568450"/>
              <a:gd name="connsiteX147" fmla="*/ 910897 w 2200275"/>
              <a:gd name="connsiteY147" fmla="*/ 1343819 h 1568450"/>
              <a:gd name="connsiteX148" fmla="*/ 904549 w 2200275"/>
              <a:gd name="connsiteY148" fmla="*/ 1357313 h 1568450"/>
              <a:gd name="connsiteX149" fmla="*/ 899788 w 2200275"/>
              <a:gd name="connsiteY149" fmla="*/ 1371600 h 1568450"/>
              <a:gd name="connsiteX150" fmla="*/ 897408 w 2200275"/>
              <a:gd name="connsiteY150" fmla="*/ 1385888 h 1568450"/>
              <a:gd name="connsiteX151" fmla="*/ 896614 w 2200275"/>
              <a:gd name="connsiteY151" fmla="*/ 1400969 h 1568450"/>
              <a:gd name="connsiteX152" fmla="*/ 896614 w 2200275"/>
              <a:gd name="connsiteY152" fmla="*/ 1414463 h 1568450"/>
              <a:gd name="connsiteX153" fmla="*/ 898995 w 2200275"/>
              <a:gd name="connsiteY153" fmla="*/ 1425575 h 1568450"/>
              <a:gd name="connsiteX154" fmla="*/ 902168 w 2200275"/>
              <a:gd name="connsiteY154" fmla="*/ 1436688 h 1568450"/>
              <a:gd name="connsiteX155" fmla="*/ 906136 w 2200275"/>
              <a:gd name="connsiteY155" fmla="*/ 1447006 h 1568450"/>
              <a:gd name="connsiteX156" fmla="*/ 910897 w 2200275"/>
              <a:gd name="connsiteY156" fmla="*/ 1456531 h 1568450"/>
              <a:gd name="connsiteX157" fmla="*/ 916451 w 2200275"/>
              <a:gd name="connsiteY157" fmla="*/ 1465263 h 1568450"/>
              <a:gd name="connsiteX158" fmla="*/ 922799 w 2200275"/>
              <a:gd name="connsiteY158" fmla="*/ 1472406 h 1568450"/>
              <a:gd name="connsiteX159" fmla="*/ 924807 w 2200275"/>
              <a:gd name="connsiteY159" fmla="*/ 1474989 h 1568450"/>
              <a:gd name="connsiteX160" fmla="*/ 928970 w 2200275"/>
              <a:gd name="connsiteY160" fmla="*/ 1481932 h 1568450"/>
              <a:gd name="connsiteX161" fmla="*/ 936107 w 2200275"/>
              <a:gd name="connsiteY161" fmla="*/ 1488282 h 1568450"/>
              <a:gd name="connsiteX162" fmla="*/ 946417 w 2200275"/>
              <a:gd name="connsiteY162" fmla="*/ 1498601 h 1568450"/>
              <a:gd name="connsiteX163" fmla="*/ 957521 w 2200275"/>
              <a:gd name="connsiteY163" fmla="*/ 1507332 h 1568450"/>
              <a:gd name="connsiteX164" fmla="*/ 967038 w 2200275"/>
              <a:gd name="connsiteY164" fmla="*/ 1512889 h 1568450"/>
              <a:gd name="connsiteX165" fmla="*/ 974968 w 2200275"/>
              <a:gd name="connsiteY165" fmla="*/ 1516857 h 1568450"/>
              <a:gd name="connsiteX166" fmla="*/ 982106 w 2200275"/>
              <a:gd name="connsiteY166" fmla="*/ 1522414 h 1568450"/>
              <a:gd name="connsiteX167" fmla="*/ 987323 w 2200275"/>
              <a:gd name="connsiteY167" fmla="*/ 1526889 h 1568450"/>
              <a:gd name="connsiteX168" fmla="*/ 988656 w 2200275"/>
              <a:gd name="connsiteY168" fmla="*/ 1529556 h 1568450"/>
              <a:gd name="connsiteX169" fmla="*/ 991036 w 2200275"/>
              <a:gd name="connsiteY169" fmla="*/ 1534319 h 1568450"/>
              <a:gd name="connsiteX170" fmla="*/ 992623 w 2200275"/>
              <a:gd name="connsiteY170" fmla="*/ 1539875 h 1568450"/>
              <a:gd name="connsiteX171" fmla="*/ 992623 w 2200275"/>
              <a:gd name="connsiteY171" fmla="*/ 1544638 h 1568450"/>
              <a:gd name="connsiteX172" fmla="*/ 991036 w 2200275"/>
              <a:gd name="connsiteY172" fmla="*/ 1549400 h 1568450"/>
              <a:gd name="connsiteX173" fmla="*/ 988656 w 2200275"/>
              <a:gd name="connsiteY173" fmla="*/ 1554163 h 1568450"/>
              <a:gd name="connsiteX174" fmla="*/ 985482 w 2200275"/>
              <a:gd name="connsiteY174" fmla="*/ 1557338 h 1568450"/>
              <a:gd name="connsiteX175" fmla="*/ 980721 w 2200275"/>
              <a:gd name="connsiteY175" fmla="*/ 1561306 h 1568450"/>
              <a:gd name="connsiteX176" fmla="*/ 975167 w 2200275"/>
              <a:gd name="connsiteY176" fmla="*/ 1564481 h 1568450"/>
              <a:gd name="connsiteX177" fmla="*/ 968026 w 2200275"/>
              <a:gd name="connsiteY177" fmla="*/ 1566069 h 1568450"/>
              <a:gd name="connsiteX178" fmla="*/ 959298 w 2200275"/>
              <a:gd name="connsiteY178" fmla="*/ 1568450 h 1568450"/>
              <a:gd name="connsiteX179" fmla="*/ 951363 w 2200275"/>
              <a:gd name="connsiteY179" fmla="*/ 1568450 h 1568450"/>
              <a:gd name="connsiteX180" fmla="*/ 314212 w 2200275"/>
              <a:gd name="connsiteY180" fmla="*/ 1568450 h 1568450"/>
              <a:gd name="connsiteX181" fmla="*/ 314212 w 2200275"/>
              <a:gd name="connsiteY181" fmla="*/ 1134269 h 1568450"/>
              <a:gd name="connsiteX182" fmla="*/ 312625 w 2200275"/>
              <a:gd name="connsiteY182" fmla="*/ 1134269 h 1568450"/>
              <a:gd name="connsiteX183" fmla="*/ 312625 w 2200275"/>
              <a:gd name="connsiteY183" fmla="*/ 935038 h 1568450"/>
              <a:gd name="connsiteX184" fmla="*/ 312625 w 2200275"/>
              <a:gd name="connsiteY184" fmla="*/ 925513 h 1568450"/>
              <a:gd name="connsiteX185" fmla="*/ 310244 w 2200275"/>
              <a:gd name="connsiteY185" fmla="*/ 915988 h 1568450"/>
              <a:gd name="connsiteX186" fmla="*/ 307864 w 2200275"/>
              <a:gd name="connsiteY186" fmla="*/ 908844 h 1568450"/>
              <a:gd name="connsiteX187" fmla="*/ 304690 w 2200275"/>
              <a:gd name="connsiteY187" fmla="*/ 902494 h 1568450"/>
              <a:gd name="connsiteX188" fmla="*/ 299929 w 2200275"/>
              <a:gd name="connsiteY188" fmla="*/ 896938 h 1568450"/>
              <a:gd name="connsiteX189" fmla="*/ 292788 w 2200275"/>
              <a:gd name="connsiteY189" fmla="*/ 894556 h 1568450"/>
              <a:gd name="connsiteX190" fmla="*/ 285647 w 2200275"/>
              <a:gd name="connsiteY190" fmla="*/ 892969 h 1568450"/>
              <a:gd name="connsiteX191" fmla="*/ 277712 w 2200275"/>
              <a:gd name="connsiteY191" fmla="*/ 894556 h 1568450"/>
              <a:gd name="connsiteX192" fmla="*/ 270571 w 2200275"/>
              <a:gd name="connsiteY192" fmla="*/ 897731 h 1568450"/>
              <a:gd name="connsiteX193" fmla="*/ 261843 w 2200275"/>
              <a:gd name="connsiteY193" fmla="*/ 904875 h 1568450"/>
              <a:gd name="connsiteX194" fmla="*/ 254702 w 2200275"/>
              <a:gd name="connsiteY194" fmla="*/ 914400 h 1568450"/>
              <a:gd name="connsiteX195" fmla="*/ 249148 w 2200275"/>
              <a:gd name="connsiteY195" fmla="*/ 925513 h 1568450"/>
              <a:gd name="connsiteX196" fmla="*/ 242800 w 2200275"/>
              <a:gd name="connsiteY196" fmla="*/ 935831 h 1568450"/>
              <a:gd name="connsiteX197" fmla="*/ 234865 w 2200275"/>
              <a:gd name="connsiteY197" fmla="*/ 945356 h 1568450"/>
              <a:gd name="connsiteX198" fmla="*/ 223757 w 2200275"/>
              <a:gd name="connsiteY198" fmla="*/ 957263 h 1568450"/>
              <a:gd name="connsiteX199" fmla="*/ 216616 w 2200275"/>
              <a:gd name="connsiteY199" fmla="*/ 962819 h 1568450"/>
              <a:gd name="connsiteX200" fmla="*/ 209475 w 2200275"/>
              <a:gd name="connsiteY200" fmla="*/ 969169 h 1568450"/>
              <a:gd name="connsiteX201" fmla="*/ 201540 w 2200275"/>
              <a:gd name="connsiteY201" fmla="*/ 974725 h 1568450"/>
              <a:gd name="connsiteX202" fmla="*/ 192018 w 2200275"/>
              <a:gd name="connsiteY202" fmla="*/ 979488 h 1568450"/>
              <a:gd name="connsiteX203" fmla="*/ 182497 w 2200275"/>
              <a:gd name="connsiteY203" fmla="*/ 983456 h 1568450"/>
              <a:gd name="connsiteX204" fmla="*/ 170595 w 2200275"/>
              <a:gd name="connsiteY204" fmla="*/ 986631 h 1568450"/>
              <a:gd name="connsiteX205" fmla="*/ 158693 w 2200275"/>
              <a:gd name="connsiteY205" fmla="*/ 988219 h 1568450"/>
              <a:gd name="connsiteX206" fmla="*/ 145997 w 2200275"/>
              <a:gd name="connsiteY206" fmla="*/ 989013 h 1568450"/>
              <a:gd name="connsiteX207" fmla="*/ 131715 w 2200275"/>
              <a:gd name="connsiteY207" fmla="*/ 988219 h 1568450"/>
              <a:gd name="connsiteX208" fmla="*/ 115846 w 2200275"/>
              <a:gd name="connsiteY208" fmla="*/ 985838 h 1568450"/>
              <a:gd name="connsiteX209" fmla="*/ 101563 w 2200275"/>
              <a:gd name="connsiteY209" fmla="*/ 981075 h 1568450"/>
              <a:gd name="connsiteX210" fmla="*/ 88868 w 2200275"/>
              <a:gd name="connsiteY210" fmla="*/ 974725 h 1568450"/>
              <a:gd name="connsiteX211" fmla="*/ 75379 w 2200275"/>
              <a:gd name="connsiteY211" fmla="*/ 967581 h 1568450"/>
              <a:gd name="connsiteX212" fmla="*/ 64271 w 2200275"/>
              <a:gd name="connsiteY212" fmla="*/ 958850 h 1568450"/>
              <a:gd name="connsiteX213" fmla="*/ 53162 w 2200275"/>
              <a:gd name="connsiteY213" fmla="*/ 947738 h 1568450"/>
              <a:gd name="connsiteX214" fmla="*/ 42847 w 2200275"/>
              <a:gd name="connsiteY214" fmla="*/ 935831 h 1568450"/>
              <a:gd name="connsiteX215" fmla="*/ 33326 w 2200275"/>
              <a:gd name="connsiteY215" fmla="*/ 923131 h 1568450"/>
              <a:gd name="connsiteX216" fmla="*/ 24598 w 2200275"/>
              <a:gd name="connsiteY216" fmla="*/ 908844 h 1568450"/>
              <a:gd name="connsiteX217" fmla="*/ 17456 w 2200275"/>
              <a:gd name="connsiteY217" fmla="*/ 894556 h 1568450"/>
              <a:gd name="connsiteX218" fmla="*/ 11902 w 2200275"/>
              <a:gd name="connsiteY218" fmla="*/ 877888 h 1568450"/>
              <a:gd name="connsiteX219" fmla="*/ 5554 w 2200275"/>
              <a:gd name="connsiteY219" fmla="*/ 861219 h 1568450"/>
              <a:gd name="connsiteX220" fmla="*/ 2381 w 2200275"/>
              <a:gd name="connsiteY220" fmla="*/ 844550 h 1568450"/>
              <a:gd name="connsiteX221" fmla="*/ 794 w 2200275"/>
              <a:gd name="connsiteY221" fmla="*/ 825500 h 1568450"/>
              <a:gd name="connsiteX222" fmla="*/ 0 w 2200275"/>
              <a:gd name="connsiteY222" fmla="*/ 808038 h 1568450"/>
              <a:gd name="connsiteX223" fmla="*/ 794 w 2200275"/>
              <a:gd name="connsiteY223" fmla="*/ 788988 h 1568450"/>
              <a:gd name="connsiteX224" fmla="*/ 2381 w 2200275"/>
              <a:gd name="connsiteY224" fmla="*/ 770731 h 1568450"/>
              <a:gd name="connsiteX225" fmla="*/ 4525 w 2200275"/>
              <a:gd name="connsiteY225" fmla="*/ 758935 h 1568450"/>
              <a:gd name="connsiteX226" fmla="*/ 9104 w 2200275"/>
              <a:gd name="connsiteY226" fmla="*/ 746919 h 1568450"/>
              <a:gd name="connsiteX227" fmla="*/ 14663 w 2200275"/>
              <a:gd name="connsiteY227" fmla="*/ 731838 h 1568450"/>
              <a:gd name="connsiteX228" fmla="*/ 21811 w 2200275"/>
              <a:gd name="connsiteY228" fmla="*/ 715963 h 1568450"/>
              <a:gd name="connsiteX229" fmla="*/ 30547 w 2200275"/>
              <a:gd name="connsiteY229" fmla="*/ 701675 h 1568450"/>
              <a:gd name="connsiteX230" fmla="*/ 40076 w 2200275"/>
              <a:gd name="connsiteY230" fmla="*/ 688975 h 1568450"/>
              <a:gd name="connsiteX231" fmla="*/ 50400 w 2200275"/>
              <a:gd name="connsiteY231" fmla="*/ 677069 h 1568450"/>
              <a:gd name="connsiteX232" fmla="*/ 61518 w 2200275"/>
              <a:gd name="connsiteY232" fmla="*/ 667544 h 1568450"/>
              <a:gd name="connsiteX233" fmla="*/ 72637 w 2200275"/>
              <a:gd name="connsiteY233" fmla="*/ 658019 h 1568450"/>
              <a:gd name="connsiteX234" fmla="*/ 86137 w 2200275"/>
              <a:gd name="connsiteY234" fmla="*/ 649288 h 1568450"/>
              <a:gd name="connsiteX235" fmla="*/ 98844 w 2200275"/>
              <a:gd name="connsiteY235" fmla="*/ 643732 h 1568450"/>
              <a:gd name="connsiteX236" fmla="*/ 113138 w 2200275"/>
              <a:gd name="connsiteY236" fmla="*/ 638969 h 1568450"/>
              <a:gd name="connsiteX237" fmla="*/ 127433 w 2200275"/>
              <a:gd name="connsiteY237" fmla="*/ 636588 h 1568450"/>
              <a:gd name="connsiteX238" fmla="*/ 143316 w 2200275"/>
              <a:gd name="connsiteY238" fmla="*/ 635000 h 1568450"/>
              <a:gd name="connsiteX239" fmla="*/ 156022 w 2200275"/>
              <a:gd name="connsiteY239" fmla="*/ 636588 h 1568450"/>
              <a:gd name="connsiteX240" fmla="*/ 167935 w 2200275"/>
              <a:gd name="connsiteY240" fmla="*/ 638969 h 1568450"/>
              <a:gd name="connsiteX241" fmla="*/ 179847 w 2200275"/>
              <a:gd name="connsiteY241" fmla="*/ 641350 h 1568450"/>
              <a:gd name="connsiteX242" fmla="*/ 189377 w 2200275"/>
              <a:gd name="connsiteY242" fmla="*/ 646113 h 1568450"/>
              <a:gd name="connsiteX243" fmla="*/ 198907 w 2200275"/>
              <a:gd name="connsiteY243" fmla="*/ 650875 h 1568450"/>
              <a:gd name="connsiteX244" fmla="*/ 206848 w 2200275"/>
              <a:gd name="connsiteY244" fmla="*/ 655638 h 1568450"/>
              <a:gd name="connsiteX245" fmla="*/ 213995 w 2200275"/>
              <a:gd name="connsiteY245" fmla="*/ 661194 h 1568450"/>
              <a:gd name="connsiteX246" fmla="*/ 221143 w 2200275"/>
              <a:gd name="connsiteY246" fmla="*/ 667544 h 1568450"/>
              <a:gd name="connsiteX247" fmla="*/ 232261 w 2200275"/>
              <a:gd name="connsiteY247" fmla="*/ 679450 h 1568450"/>
              <a:gd name="connsiteX248" fmla="*/ 240202 w 2200275"/>
              <a:gd name="connsiteY248" fmla="*/ 689769 h 1568450"/>
              <a:gd name="connsiteX249" fmla="*/ 246556 w 2200275"/>
              <a:gd name="connsiteY249" fmla="*/ 699294 h 1568450"/>
              <a:gd name="connsiteX250" fmla="*/ 252115 w 2200275"/>
              <a:gd name="connsiteY250" fmla="*/ 711200 h 1568450"/>
              <a:gd name="connsiteX251" fmla="*/ 259262 w 2200275"/>
              <a:gd name="connsiteY251" fmla="*/ 719932 h 1568450"/>
              <a:gd name="connsiteX252" fmla="*/ 267998 w 2200275"/>
              <a:gd name="connsiteY252" fmla="*/ 727075 h 1568450"/>
              <a:gd name="connsiteX253" fmla="*/ 275145 w 2200275"/>
              <a:gd name="connsiteY253" fmla="*/ 730250 h 1568450"/>
              <a:gd name="connsiteX254" fmla="*/ 283087 w 2200275"/>
              <a:gd name="connsiteY254" fmla="*/ 732632 h 1568450"/>
              <a:gd name="connsiteX255" fmla="*/ 290234 w 2200275"/>
              <a:gd name="connsiteY255" fmla="*/ 731838 h 1568450"/>
              <a:gd name="connsiteX256" fmla="*/ 296587 w 2200275"/>
              <a:gd name="connsiteY256" fmla="*/ 727869 h 1568450"/>
              <a:gd name="connsiteX257" fmla="*/ 302146 w 2200275"/>
              <a:gd name="connsiteY257" fmla="*/ 722313 h 1568450"/>
              <a:gd name="connsiteX258" fmla="*/ 302146 w 2200275"/>
              <a:gd name="connsiteY258" fmla="*/ 714963 h 1568450"/>
              <a:gd name="connsiteX259" fmla="*/ 304690 w 2200275"/>
              <a:gd name="connsiteY259" fmla="*/ 711994 h 1568450"/>
              <a:gd name="connsiteX260" fmla="*/ 307864 w 2200275"/>
              <a:gd name="connsiteY260" fmla="*/ 705644 h 1568450"/>
              <a:gd name="connsiteX261" fmla="*/ 310244 w 2200275"/>
              <a:gd name="connsiteY261" fmla="*/ 698500 h 1568450"/>
              <a:gd name="connsiteX262" fmla="*/ 312625 w 2200275"/>
              <a:gd name="connsiteY262" fmla="*/ 688975 h 1568450"/>
              <a:gd name="connsiteX263" fmla="*/ 312625 w 2200275"/>
              <a:gd name="connsiteY263" fmla="*/ 679450 h 1568450"/>
              <a:gd name="connsiteX264" fmla="*/ 312625 w 2200275"/>
              <a:gd name="connsiteY264" fmla="*/ 360363 h 1568450"/>
              <a:gd name="connsiteX265" fmla="*/ 314212 w 2200275"/>
              <a:gd name="connsiteY265" fmla="*/ 360363 h 1568450"/>
              <a:gd name="connsiteX266" fmla="*/ 314212 w 2200275"/>
              <a:gd name="connsiteY266" fmla="*/ 3033 h 1568450"/>
              <a:gd name="connsiteX267" fmla="*/ 994248 w 2200275"/>
              <a:gd name="connsiteY267" fmla="*/ 662 h 1568450"/>
              <a:gd name="connsiteX268" fmla="*/ 1002182 w 2200275"/>
              <a:gd name="connsiteY268" fmla="*/ 2250 h 1568450"/>
              <a:gd name="connsiteX269" fmla="*/ 1010909 w 2200275"/>
              <a:gd name="connsiteY269" fmla="*/ 3044 h 1568450"/>
              <a:gd name="connsiteX270" fmla="*/ 1018050 w 2200275"/>
              <a:gd name="connsiteY270" fmla="*/ 5426 h 1568450"/>
              <a:gd name="connsiteX271" fmla="*/ 1022811 w 2200275"/>
              <a:gd name="connsiteY271" fmla="*/ 7808 h 1568450"/>
              <a:gd name="connsiteX272" fmla="*/ 1027571 w 2200275"/>
              <a:gd name="connsiteY272" fmla="*/ 11779 h 1568450"/>
              <a:gd name="connsiteX273" fmla="*/ 1030745 w 2200275"/>
              <a:gd name="connsiteY273" fmla="*/ 16543 h 1568450"/>
              <a:gd name="connsiteX274" fmla="*/ 1033125 w 2200275"/>
              <a:gd name="connsiteY274" fmla="*/ 19720 h 1568450"/>
              <a:gd name="connsiteX275" fmla="*/ 1034712 w 2200275"/>
              <a:gd name="connsiteY275" fmla="*/ 24484 h 1568450"/>
              <a:gd name="connsiteX276" fmla="*/ 1034712 w 2200275"/>
              <a:gd name="connsiteY276" fmla="*/ 30837 h 1568450"/>
              <a:gd name="connsiteX277" fmla="*/ 1033125 w 2200275"/>
              <a:gd name="connsiteY277" fmla="*/ 35601 h 1568450"/>
              <a:gd name="connsiteX278" fmla="*/ 1031146 w 2200275"/>
              <a:gd name="connsiteY278" fmla="*/ 40224 h 1568450"/>
              <a:gd name="connsiteX279" fmla="*/ 1028329 w 2200275"/>
              <a:gd name="connsiteY279" fmla="*/ 44450 h 1568450"/>
              <a:gd name="connsiteX280" fmla="*/ 1024778 w 2200275"/>
              <a:gd name="connsiteY280" fmla="*/ 49187 h 1568450"/>
              <a:gd name="connsiteX281" fmla="*/ 1023087 w 2200275"/>
              <a:gd name="connsiteY281" fmla="*/ 51161 h 1568450"/>
              <a:gd name="connsiteX282" fmla="*/ 1017221 w 2200275"/>
              <a:gd name="connsiteY282" fmla="*/ 55563 h 1568450"/>
              <a:gd name="connsiteX283" fmla="*/ 1016278 w 2200275"/>
              <a:gd name="connsiteY283" fmla="*/ 56372 h 1568450"/>
              <a:gd name="connsiteX284" fmla="*/ 1009323 w 2200275"/>
              <a:gd name="connsiteY284" fmla="*/ 61012 h 1568450"/>
              <a:gd name="connsiteX285" fmla="*/ 1001388 w 2200275"/>
              <a:gd name="connsiteY285" fmla="*/ 64983 h 1568450"/>
              <a:gd name="connsiteX286" fmla="*/ 991867 w 2200275"/>
              <a:gd name="connsiteY286" fmla="*/ 70541 h 1568450"/>
              <a:gd name="connsiteX287" fmla="*/ 980760 w 2200275"/>
              <a:gd name="connsiteY287" fmla="*/ 79276 h 1568450"/>
              <a:gd name="connsiteX288" fmla="*/ 969652 w 2200275"/>
              <a:gd name="connsiteY288" fmla="*/ 89599 h 1568450"/>
              <a:gd name="connsiteX289" fmla="*/ 963305 w 2200275"/>
              <a:gd name="connsiteY289" fmla="*/ 96746 h 1568450"/>
              <a:gd name="connsiteX290" fmla="*/ 958544 w 2200275"/>
              <a:gd name="connsiteY290" fmla="*/ 103893 h 1568450"/>
              <a:gd name="connsiteX291" fmla="*/ 955951 w 2200275"/>
              <a:gd name="connsiteY291" fmla="*/ 107971 h 1568450"/>
              <a:gd name="connsiteX292" fmla="*/ 953744 w 2200275"/>
              <a:gd name="connsiteY292" fmla="*/ 111125 h 1568450"/>
              <a:gd name="connsiteX293" fmla="*/ 953003 w 2200275"/>
              <a:gd name="connsiteY293" fmla="*/ 112608 h 1568450"/>
              <a:gd name="connsiteX294" fmla="*/ 952990 w 2200275"/>
              <a:gd name="connsiteY294" fmla="*/ 112628 h 1568450"/>
              <a:gd name="connsiteX295" fmla="*/ 948230 w 2200275"/>
              <a:gd name="connsiteY295" fmla="*/ 122157 h 1568450"/>
              <a:gd name="connsiteX296" fmla="*/ 944263 w 2200275"/>
              <a:gd name="connsiteY296" fmla="*/ 131686 h 1568450"/>
              <a:gd name="connsiteX297" fmla="*/ 941089 w 2200275"/>
              <a:gd name="connsiteY297" fmla="*/ 143597 h 1568450"/>
              <a:gd name="connsiteX298" fmla="*/ 938709 w 2200275"/>
              <a:gd name="connsiteY298" fmla="*/ 155508 h 1568450"/>
              <a:gd name="connsiteX299" fmla="*/ 938709 w 2200275"/>
              <a:gd name="connsiteY299" fmla="*/ 168214 h 1568450"/>
              <a:gd name="connsiteX300" fmla="*/ 938709 w 2200275"/>
              <a:gd name="connsiteY300" fmla="*/ 183301 h 1568450"/>
              <a:gd name="connsiteX301" fmla="*/ 941882 w 2200275"/>
              <a:gd name="connsiteY301" fmla="*/ 197595 h 1568450"/>
              <a:gd name="connsiteX302" fmla="*/ 946643 w 2200275"/>
              <a:gd name="connsiteY302" fmla="*/ 211888 h 1568450"/>
              <a:gd name="connsiteX303" fmla="*/ 952990 w 2200275"/>
              <a:gd name="connsiteY303" fmla="*/ 225388 h 1568450"/>
              <a:gd name="connsiteX304" fmla="*/ 960131 w 2200275"/>
              <a:gd name="connsiteY304" fmla="*/ 238093 h 1568450"/>
              <a:gd name="connsiteX305" fmla="*/ 969652 w 2200275"/>
              <a:gd name="connsiteY305" fmla="*/ 250004 h 1568450"/>
              <a:gd name="connsiteX306" fmla="*/ 979966 w 2200275"/>
              <a:gd name="connsiteY306" fmla="*/ 261122 h 1568450"/>
              <a:gd name="connsiteX307" fmla="*/ 991867 w 2200275"/>
              <a:gd name="connsiteY307" fmla="*/ 271445 h 1568450"/>
              <a:gd name="connsiteX308" fmla="*/ 1003769 w 2200275"/>
              <a:gd name="connsiteY308" fmla="*/ 280974 h 1568450"/>
              <a:gd name="connsiteX309" fmla="*/ 1018050 w 2200275"/>
              <a:gd name="connsiteY309" fmla="*/ 288914 h 1568450"/>
              <a:gd name="connsiteX310" fmla="*/ 1033125 w 2200275"/>
              <a:gd name="connsiteY310" fmla="*/ 296061 h 1568450"/>
              <a:gd name="connsiteX311" fmla="*/ 1048993 w 2200275"/>
              <a:gd name="connsiteY311" fmla="*/ 303208 h 1568450"/>
              <a:gd name="connsiteX312" fmla="*/ 1065655 w 2200275"/>
              <a:gd name="connsiteY312" fmla="*/ 307973 h 1568450"/>
              <a:gd name="connsiteX313" fmla="*/ 1083110 w 2200275"/>
              <a:gd name="connsiteY313" fmla="*/ 311943 h 1568450"/>
              <a:gd name="connsiteX314" fmla="*/ 1100566 w 2200275"/>
              <a:gd name="connsiteY314" fmla="*/ 314325 h 1568450"/>
              <a:gd name="connsiteX315" fmla="*/ 1119608 w 2200275"/>
              <a:gd name="connsiteY315" fmla="*/ 314325 h 1568450"/>
              <a:gd name="connsiteX316" fmla="*/ 1120371 w 2200275"/>
              <a:gd name="connsiteY316" fmla="*/ 314325 h 1568450"/>
              <a:gd name="connsiteX317" fmla="*/ 1138649 w 2200275"/>
              <a:gd name="connsiteY317" fmla="*/ 314325 h 1568450"/>
              <a:gd name="connsiteX318" fmla="*/ 1156898 w 2200275"/>
              <a:gd name="connsiteY318" fmla="*/ 311943 h 1568450"/>
              <a:gd name="connsiteX319" fmla="*/ 1174353 w 2200275"/>
              <a:gd name="connsiteY319" fmla="*/ 307973 h 1568450"/>
              <a:gd name="connsiteX320" fmla="*/ 1191015 w 2200275"/>
              <a:gd name="connsiteY320" fmla="*/ 303208 h 1568450"/>
              <a:gd name="connsiteX321" fmla="*/ 1199816 w 2200275"/>
              <a:gd name="connsiteY321" fmla="*/ 299036 h 1568450"/>
              <a:gd name="connsiteX322" fmla="*/ 1206859 w 2200275"/>
              <a:gd name="connsiteY322" fmla="*/ 296069 h 1568450"/>
              <a:gd name="connsiteX323" fmla="*/ 1213972 w 2200275"/>
              <a:gd name="connsiteY323" fmla="*/ 292511 h 1568450"/>
              <a:gd name="connsiteX324" fmla="*/ 1221958 w 2200275"/>
              <a:gd name="connsiteY324" fmla="*/ 288914 h 1568450"/>
              <a:gd name="connsiteX325" fmla="*/ 1236240 w 2200275"/>
              <a:gd name="connsiteY325" fmla="*/ 280974 h 1568450"/>
              <a:gd name="connsiteX326" fmla="*/ 1248934 w 2200275"/>
              <a:gd name="connsiteY326" fmla="*/ 271445 h 1568450"/>
              <a:gd name="connsiteX327" fmla="*/ 1254061 w 2200275"/>
              <a:gd name="connsiteY327" fmla="*/ 266680 h 1568450"/>
              <a:gd name="connsiteX328" fmla="*/ 1261608 w 2200275"/>
              <a:gd name="connsiteY328" fmla="*/ 261144 h 1568450"/>
              <a:gd name="connsiteX329" fmla="*/ 1272716 w 2200275"/>
              <a:gd name="connsiteY329" fmla="*/ 249238 h 1568450"/>
              <a:gd name="connsiteX330" fmla="*/ 1280651 w 2200275"/>
              <a:gd name="connsiteY330" fmla="*/ 237331 h 1568450"/>
              <a:gd name="connsiteX331" fmla="*/ 1289379 w 2200275"/>
              <a:gd name="connsiteY331" fmla="*/ 223838 h 1568450"/>
              <a:gd name="connsiteX332" fmla="*/ 1294933 w 2200275"/>
              <a:gd name="connsiteY332" fmla="*/ 211138 h 1568450"/>
              <a:gd name="connsiteX333" fmla="*/ 1299694 w 2200275"/>
              <a:gd name="connsiteY333" fmla="*/ 196850 h 1568450"/>
              <a:gd name="connsiteX334" fmla="*/ 1302074 w 2200275"/>
              <a:gd name="connsiteY334" fmla="*/ 182563 h 1568450"/>
              <a:gd name="connsiteX335" fmla="*/ 1303661 w 2200275"/>
              <a:gd name="connsiteY335" fmla="*/ 166688 h 1568450"/>
              <a:gd name="connsiteX336" fmla="*/ 1302074 w 2200275"/>
              <a:gd name="connsiteY336" fmla="*/ 153988 h 1568450"/>
              <a:gd name="connsiteX337" fmla="*/ 1299694 w 2200275"/>
              <a:gd name="connsiteY337" fmla="*/ 142081 h 1568450"/>
              <a:gd name="connsiteX338" fmla="*/ 1297313 w 2200275"/>
              <a:gd name="connsiteY338" fmla="*/ 131763 h 1568450"/>
              <a:gd name="connsiteX339" fmla="*/ 1292553 w 2200275"/>
              <a:gd name="connsiteY339" fmla="*/ 120650 h 1568450"/>
              <a:gd name="connsiteX340" fmla="*/ 1287792 w 2200275"/>
              <a:gd name="connsiteY340" fmla="*/ 111125 h 1568450"/>
              <a:gd name="connsiteX341" fmla="*/ 1283031 w 2200275"/>
              <a:gd name="connsiteY341" fmla="*/ 103188 h 1568450"/>
              <a:gd name="connsiteX342" fmla="*/ 1277477 w 2200275"/>
              <a:gd name="connsiteY342" fmla="*/ 96044 h 1568450"/>
              <a:gd name="connsiteX343" fmla="*/ 1271129 w 2200275"/>
              <a:gd name="connsiteY343" fmla="*/ 88900 h 1568450"/>
              <a:gd name="connsiteX344" fmla="*/ 1259227 w 2200275"/>
              <a:gd name="connsiteY344" fmla="*/ 77788 h 1568450"/>
              <a:gd name="connsiteX345" fmla="*/ 1248912 w 2200275"/>
              <a:gd name="connsiteY345" fmla="*/ 70644 h 1568450"/>
              <a:gd name="connsiteX346" fmla="*/ 1239391 w 2200275"/>
              <a:gd name="connsiteY346" fmla="*/ 65088 h 1568450"/>
              <a:gd name="connsiteX347" fmla="*/ 1230662 w 2200275"/>
              <a:gd name="connsiteY347" fmla="*/ 60325 h 1568450"/>
              <a:gd name="connsiteX348" fmla="*/ 1223521 w 2200275"/>
              <a:gd name="connsiteY348" fmla="*/ 55563 h 1568450"/>
              <a:gd name="connsiteX349" fmla="*/ 1217967 w 2200275"/>
              <a:gd name="connsiteY349" fmla="*/ 50800 h 1568450"/>
              <a:gd name="connsiteX350" fmla="*/ 1213206 w 2200275"/>
              <a:gd name="connsiteY350" fmla="*/ 44450 h 1568450"/>
              <a:gd name="connsiteX351" fmla="*/ 1209239 w 2200275"/>
              <a:gd name="connsiteY351" fmla="*/ 39688 h 1568450"/>
              <a:gd name="connsiteX352" fmla="*/ 1208445 w 2200275"/>
              <a:gd name="connsiteY352" fmla="*/ 34131 h 1568450"/>
              <a:gd name="connsiteX353" fmla="*/ 1206859 w 2200275"/>
              <a:gd name="connsiteY353" fmla="*/ 29369 h 1568450"/>
              <a:gd name="connsiteX354" fmla="*/ 1206859 w 2200275"/>
              <a:gd name="connsiteY354" fmla="*/ 23813 h 1568450"/>
              <a:gd name="connsiteX355" fmla="*/ 1208445 w 2200275"/>
              <a:gd name="connsiteY355" fmla="*/ 19050 h 1568450"/>
              <a:gd name="connsiteX356" fmla="*/ 1210826 w 2200275"/>
              <a:gd name="connsiteY356" fmla="*/ 14288 h 1568450"/>
              <a:gd name="connsiteX357" fmla="*/ 1213625 w 2200275"/>
              <a:gd name="connsiteY357" fmla="*/ 10789 h 1568450"/>
              <a:gd name="connsiteX358" fmla="*/ 1214935 w 2200275"/>
              <a:gd name="connsiteY358" fmla="*/ 9695 h 1568450"/>
              <a:gd name="connsiteX359" fmla="*/ 1218761 w 2200275"/>
              <a:gd name="connsiteY359" fmla="*/ 7144 h 1568450"/>
              <a:gd name="connsiteX360" fmla="*/ 1223521 w 2200275"/>
              <a:gd name="connsiteY360" fmla="*/ 4763 h 1568450"/>
              <a:gd name="connsiteX361" fmla="*/ 1230662 w 2200275"/>
              <a:gd name="connsiteY361" fmla="*/ 2381 h 1568450"/>
              <a:gd name="connsiteX362" fmla="*/ 1239391 w 2200275"/>
              <a:gd name="connsiteY362" fmla="*/ 794 h 1568450"/>
              <a:gd name="connsiteX363" fmla="*/ 1240974 w 2200275"/>
              <a:gd name="connsiteY363" fmla="*/ 662 h 1568450"/>
              <a:gd name="connsiteX364" fmla="*/ 1248141 w 2200275"/>
              <a:gd name="connsiteY364" fmla="*/ 662 h 1568450"/>
              <a:gd name="connsiteX365" fmla="*/ 1883667 w 2200275"/>
              <a:gd name="connsiteY365" fmla="*/ 662 h 1568450"/>
              <a:gd name="connsiteX366" fmla="*/ 1883667 w 2200275"/>
              <a:gd name="connsiteY366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2200275" h="1568450">
                <a:moveTo>
                  <a:pt x="1883667" y="0"/>
                </a:moveTo>
                <a:lnTo>
                  <a:pt x="1884477" y="0"/>
                </a:lnTo>
                <a:lnTo>
                  <a:pt x="1884477" y="434181"/>
                </a:lnTo>
                <a:lnTo>
                  <a:pt x="1885270" y="434181"/>
                </a:lnTo>
                <a:lnTo>
                  <a:pt x="1885270" y="633413"/>
                </a:lnTo>
                <a:lnTo>
                  <a:pt x="1886857" y="642938"/>
                </a:lnTo>
                <a:lnTo>
                  <a:pt x="1887650" y="652463"/>
                </a:lnTo>
                <a:lnTo>
                  <a:pt x="1890031" y="659606"/>
                </a:lnTo>
                <a:lnTo>
                  <a:pt x="1893998" y="665163"/>
                </a:lnTo>
                <a:lnTo>
                  <a:pt x="1899552" y="671513"/>
                </a:lnTo>
                <a:lnTo>
                  <a:pt x="1899876" y="671657"/>
                </a:lnTo>
                <a:lnTo>
                  <a:pt x="1899876" y="675340"/>
                </a:lnTo>
                <a:lnTo>
                  <a:pt x="1904859" y="681038"/>
                </a:lnTo>
                <a:lnTo>
                  <a:pt x="1912001" y="684213"/>
                </a:lnTo>
                <a:lnTo>
                  <a:pt x="1919142" y="684213"/>
                </a:lnTo>
                <a:lnTo>
                  <a:pt x="1926283" y="683419"/>
                </a:lnTo>
                <a:lnTo>
                  <a:pt x="1935011" y="679450"/>
                </a:lnTo>
                <a:lnTo>
                  <a:pt x="1942152" y="672306"/>
                </a:lnTo>
                <a:lnTo>
                  <a:pt x="1949293" y="664369"/>
                </a:lnTo>
                <a:lnTo>
                  <a:pt x="1956435" y="652463"/>
                </a:lnTo>
                <a:lnTo>
                  <a:pt x="1961989" y="642938"/>
                </a:lnTo>
                <a:lnTo>
                  <a:pt x="1969130" y="631825"/>
                </a:lnTo>
                <a:lnTo>
                  <a:pt x="1980238" y="620713"/>
                </a:lnTo>
                <a:lnTo>
                  <a:pt x="1987380" y="614363"/>
                </a:lnTo>
                <a:lnTo>
                  <a:pt x="1994521" y="608806"/>
                </a:lnTo>
                <a:lnTo>
                  <a:pt x="2003249" y="604044"/>
                </a:lnTo>
                <a:lnTo>
                  <a:pt x="2011977" y="599281"/>
                </a:lnTo>
                <a:lnTo>
                  <a:pt x="2022292" y="594519"/>
                </a:lnTo>
                <a:lnTo>
                  <a:pt x="2033401" y="592138"/>
                </a:lnTo>
                <a:lnTo>
                  <a:pt x="2045303" y="589756"/>
                </a:lnTo>
                <a:lnTo>
                  <a:pt x="2057998" y="588169"/>
                </a:lnTo>
                <a:lnTo>
                  <a:pt x="2073867" y="589756"/>
                </a:lnTo>
                <a:lnTo>
                  <a:pt x="2088150" y="592138"/>
                </a:lnTo>
                <a:lnTo>
                  <a:pt x="2102432" y="596900"/>
                </a:lnTo>
                <a:lnTo>
                  <a:pt x="2115127" y="602456"/>
                </a:lnTo>
                <a:lnTo>
                  <a:pt x="2127823" y="611188"/>
                </a:lnTo>
                <a:lnTo>
                  <a:pt x="2139725" y="619125"/>
                </a:lnTo>
                <a:lnTo>
                  <a:pt x="2151627" y="629444"/>
                </a:lnTo>
                <a:lnTo>
                  <a:pt x="2162735" y="641350"/>
                </a:lnTo>
                <a:lnTo>
                  <a:pt x="2170670" y="654844"/>
                </a:lnTo>
                <a:lnTo>
                  <a:pt x="2177438" y="665000"/>
                </a:lnTo>
                <a:lnTo>
                  <a:pt x="2182025" y="674688"/>
                </a:lnTo>
                <a:lnTo>
                  <a:pt x="2188373" y="690563"/>
                </a:lnTo>
                <a:lnTo>
                  <a:pt x="2193134" y="707231"/>
                </a:lnTo>
                <a:lnTo>
                  <a:pt x="2196308" y="724694"/>
                </a:lnTo>
                <a:lnTo>
                  <a:pt x="2198688" y="742156"/>
                </a:lnTo>
                <a:lnTo>
                  <a:pt x="2200275" y="761206"/>
                </a:lnTo>
                <a:lnTo>
                  <a:pt x="2198688" y="779463"/>
                </a:lnTo>
                <a:lnTo>
                  <a:pt x="2196308" y="798513"/>
                </a:lnTo>
                <a:lnTo>
                  <a:pt x="2193134" y="815181"/>
                </a:lnTo>
                <a:lnTo>
                  <a:pt x="2188373" y="831850"/>
                </a:lnTo>
                <a:lnTo>
                  <a:pt x="2182025" y="847725"/>
                </a:lnTo>
                <a:lnTo>
                  <a:pt x="2174884" y="863600"/>
                </a:lnTo>
                <a:lnTo>
                  <a:pt x="2165363" y="876300"/>
                </a:lnTo>
                <a:lnTo>
                  <a:pt x="2157428" y="889794"/>
                </a:lnTo>
                <a:lnTo>
                  <a:pt x="2146320" y="901700"/>
                </a:lnTo>
                <a:lnTo>
                  <a:pt x="2134418" y="912019"/>
                </a:lnTo>
                <a:lnTo>
                  <a:pt x="2122516" y="921544"/>
                </a:lnTo>
                <a:lnTo>
                  <a:pt x="2109820" y="928688"/>
                </a:lnTo>
                <a:lnTo>
                  <a:pt x="2097125" y="935038"/>
                </a:lnTo>
                <a:lnTo>
                  <a:pt x="2082843" y="939800"/>
                </a:lnTo>
                <a:lnTo>
                  <a:pt x="2068560" y="942181"/>
                </a:lnTo>
                <a:lnTo>
                  <a:pt x="2052691" y="942975"/>
                </a:lnTo>
                <a:lnTo>
                  <a:pt x="2039996" y="942975"/>
                </a:lnTo>
                <a:lnTo>
                  <a:pt x="2028094" y="940594"/>
                </a:lnTo>
                <a:lnTo>
                  <a:pt x="2016985" y="937419"/>
                </a:lnTo>
                <a:lnTo>
                  <a:pt x="2006670" y="933450"/>
                </a:lnTo>
                <a:lnTo>
                  <a:pt x="1997942" y="928688"/>
                </a:lnTo>
                <a:lnTo>
                  <a:pt x="1989214" y="923131"/>
                </a:lnTo>
                <a:lnTo>
                  <a:pt x="1982073" y="916781"/>
                </a:lnTo>
                <a:lnTo>
                  <a:pt x="1974931" y="911225"/>
                </a:lnTo>
                <a:lnTo>
                  <a:pt x="1963823" y="899319"/>
                </a:lnTo>
                <a:lnTo>
                  <a:pt x="1958322" y="891981"/>
                </a:lnTo>
                <a:lnTo>
                  <a:pt x="1956435" y="888206"/>
                </a:lnTo>
                <a:lnTo>
                  <a:pt x="1954469" y="885365"/>
                </a:lnTo>
                <a:lnTo>
                  <a:pt x="1951128" y="878681"/>
                </a:lnTo>
                <a:lnTo>
                  <a:pt x="1943986" y="868363"/>
                </a:lnTo>
                <a:lnTo>
                  <a:pt x="1936845" y="858838"/>
                </a:lnTo>
                <a:lnTo>
                  <a:pt x="1929704" y="852488"/>
                </a:lnTo>
                <a:lnTo>
                  <a:pt x="1920976" y="847725"/>
                </a:lnTo>
                <a:lnTo>
                  <a:pt x="1913835" y="846931"/>
                </a:lnTo>
                <a:lnTo>
                  <a:pt x="1906694" y="847725"/>
                </a:lnTo>
                <a:lnTo>
                  <a:pt x="1899552" y="851694"/>
                </a:lnTo>
                <a:lnTo>
                  <a:pt x="1893998" y="856456"/>
                </a:lnTo>
                <a:lnTo>
                  <a:pt x="1890031" y="862013"/>
                </a:lnTo>
                <a:lnTo>
                  <a:pt x="1887650" y="870744"/>
                </a:lnTo>
                <a:lnTo>
                  <a:pt x="1886857" y="878681"/>
                </a:lnTo>
                <a:lnTo>
                  <a:pt x="1885270" y="888206"/>
                </a:lnTo>
                <a:lnTo>
                  <a:pt x="1885270" y="1207294"/>
                </a:lnTo>
                <a:lnTo>
                  <a:pt x="1884477" y="1207294"/>
                </a:lnTo>
                <a:lnTo>
                  <a:pt x="1884477" y="1568450"/>
                </a:lnTo>
                <a:lnTo>
                  <a:pt x="1206065" y="1568450"/>
                </a:lnTo>
                <a:lnTo>
                  <a:pt x="1196544" y="1568450"/>
                </a:lnTo>
                <a:lnTo>
                  <a:pt x="1188609" y="1566069"/>
                </a:lnTo>
                <a:lnTo>
                  <a:pt x="1181468" y="1564481"/>
                </a:lnTo>
                <a:lnTo>
                  <a:pt x="1176707" y="1561306"/>
                </a:lnTo>
                <a:lnTo>
                  <a:pt x="1171946" y="1557338"/>
                </a:lnTo>
                <a:lnTo>
                  <a:pt x="1171456" y="1556946"/>
                </a:lnTo>
                <a:lnTo>
                  <a:pt x="1170860" y="1553370"/>
                </a:lnTo>
                <a:lnTo>
                  <a:pt x="1170860" y="1548607"/>
                </a:lnTo>
                <a:lnTo>
                  <a:pt x="1171653" y="1542257"/>
                </a:lnTo>
                <a:lnTo>
                  <a:pt x="1174032" y="1537495"/>
                </a:lnTo>
                <a:lnTo>
                  <a:pt x="1177997" y="1531939"/>
                </a:lnTo>
                <a:lnTo>
                  <a:pt x="1182756" y="1527176"/>
                </a:lnTo>
                <a:lnTo>
                  <a:pt x="1188307" y="1522414"/>
                </a:lnTo>
                <a:lnTo>
                  <a:pt x="1195445" y="1516857"/>
                </a:lnTo>
                <a:lnTo>
                  <a:pt x="1204169" y="1512889"/>
                </a:lnTo>
                <a:lnTo>
                  <a:pt x="1213686" y="1507332"/>
                </a:lnTo>
                <a:lnTo>
                  <a:pt x="1223996" y="1498601"/>
                </a:lnTo>
                <a:lnTo>
                  <a:pt x="1235892" y="1488282"/>
                </a:lnTo>
                <a:lnTo>
                  <a:pt x="1241444" y="1481932"/>
                </a:lnTo>
                <a:lnTo>
                  <a:pt x="1247789" y="1473995"/>
                </a:lnTo>
                <a:lnTo>
                  <a:pt x="1252547" y="1465264"/>
                </a:lnTo>
                <a:lnTo>
                  <a:pt x="1257306" y="1455739"/>
                </a:lnTo>
                <a:lnTo>
                  <a:pt x="1262064" y="1446214"/>
                </a:lnTo>
                <a:lnTo>
                  <a:pt x="1264443" y="1434307"/>
                </a:lnTo>
                <a:lnTo>
                  <a:pt x="1266822" y="1422401"/>
                </a:lnTo>
                <a:lnTo>
                  <a:pt x="1267616" y="1409701"/>
                </a:lnTo>
                <a:lnTo>
                  <a:pt x="1266822" y="1395414"/>
                </a:lnTo>
                <a:lnTo>
                  <a:pt x="1262857" y="1380332"/>
                </a:lnTo>
                <a:lnTo>
                  <a:pt x="1259685" y="1366839"/>
                </a:lnTo>
                <a:lnTo>
                  <a:pt x="1252547" y="1352551"/>
                </a:lnTo>
                <a:lnTo>
                  <a:pt x="1245409" y="1340645"/>
                </a:lnTo>
                <a:lnTo>
                  <a:pt x="1235892" y="1327945"/>
                </a:lnTo>
                <a:lnTo>
                  <a:pt x="1226375" y="1316832"/>
                </a:lnTo>
                <a:lnTo>
                  <a:pt x="1225858" y="1316384"/>
                </a:lnTo>
                <a:lnTo>
                  <a:pt x="1218761" y="1308100"/>
                </a:lnTo>
                <a:lnTo>
                  <a:pt x="1206859" y="1297781"/>
                </a:lnTo>
                <a:lnTo>
                  <a:pt x="1194163" y="1288256"/>
                </a:lnTo>
                <a:lnTo>
                  <a:pt x="1179881" y="1280319"/>
                </a:lnTo>
                <a:lnTo>
                  <a:pt x="1164805" y="1273175"/>
                </a:lnTo>
                <a:lnTo>
                  <a:pt x="1148936" y="1266031"/>
                </a:lnTo>
                <a:lnTo>
                  <a:pt x="1132273" y="1261269"/>
                </a:lnTo>
                <a:lnTo>
                  <a:pt x="1114817" y="1257300"/>
                </a:lnTo>
                <a:lnTo>
                  <a:pt x="1096567" y="1254919"/>
                </a:lnTo>
                <a:lnTo>
                  <a:pt x="1078317" y="1254919"/>
                </a:lnTo>
                <a:lnTo>
                  <a:pt x="1060068" y="1254919"/>
                </a:lnTo>
                <a:lnTo>
                  <a:pt x="1041025" y="1257300"/>
                </a:lnTo>
                <a:lnTo>
                  <a:pt x="1024362" y="1261269"/>
                </a:lnTo>
                <a:lnTo>
                  <a:pt x="1006906" y="1266031"/>
                </a:lnTo>
                <a:lnTo>
                  <a:pt x="991036" y="1273175"/>
                </a:lnTo>
                <a:lnTo>
                  <a:pt x="975961" y="1280319"/>
                </a:lnTo>
                <a:lnTo>
                  <a:pt x="963265" y="1288256"/>
                </a:lnTo>
                <a:lnTo>
                  <a:pt x="949776" y="1297781"/>
                </a:lnTo>
                <a:lnTo>
                  <a:pt x="937874" y="1308100"/>
                </a:lnTo>
                <a:lnTo>
                  <a:pt x="927559" y="1319213"/>
                </a:lnTo>
                <a:lnTo>
                  <a:pt x="918038" y="1331119"/>
                </a:lnTo>
                <a:lnTo>
                  <a:pt x="910897" y="1343819"/>
                </a:lnTo>
                <a:lnTo>
                  <a:pt x="904549" y="1357313"/>
                </a:lnTo>
                <a:lnTo>
                  <a:pt x="899788" y="1371600"/>
                </a:lnTo>
                <a:lnTo>
                  <a:pt x="897408" y="1385888"/>
                </a:lnTo>
                <a:lnTo>
                  <a:pt x="896614" y="1400969"/>
                </a:lnTo>
                <a:lnTo>
                  <a:pt x="896614" y="1414463"/>
                </a:lnTo>
                <a:lnTo>
                  <a:pt x="898995" y="1425575"/>
                </a:lnTo>
                <a:lnTo>
                  <a:pt x="902168" y="1436688"/>
                </a:lnTo>
                <a:lnTo>
                  <a:pt x="906136" y="1447006"/>
                </a:lnTo>
                <a:lnTo>
                  <a:pt x="910897" y="1456531"/>
                </a:lnTo>
                <a:lnTo>
                  <a:pt x="916451" y="1465263"/>
                </a:lnTo>
                <a:lnTo>
                  <a:pt x="922799" y="1472406"/>
                </a:lnTo>
                <a:lnTo>
                  <a:pt x="924807" y="1474989"/>
                </a:lnTo>
                <a:lnTo>
                  <a:pt x="928970" y="1481932"/>
                </a:lnTo>
                <a:lnTo>
                  <a:pt x="936107" y="1488282"/>
                </a:lnTo>
                <a:lnTo>
                  <a:pt x="946417" y="1498601"/>
                </a:lnTo>
                <a:lnTo>
                  <a:pt x="957521" y="1507332"/>
                </a:lnTo>
                <a:lnTo>
                  <a:pt x="967038" y="1512889"/>
                </a:lnTo>
                <a:lnTo>
                  <a:pt x="974968" y="1516857"/>
                </a:lnTo>
                <a:lnTo>
                  <a:pt x="982106" y="1522414"/>
                </a:lnTo>
                <a:lnTo>
                  <a:pt x="987323" y="1526889"/>
                </a:lnTo>
                <a:lnTo>
                  <a:pt x="988656" y="1529556"/>
                </a:lnTo>
                <a:lnTo>
                  <a:pt x="991036" y="1534319"/>
                </a:lnTo>
                <a:lnTo>
                  <a:pt x="992623" y="1539875"/>
                </a:lnTo>
                <a:lnTo>
                  <a:pt x="992623" y="1544638"/>
                </a:lnTo>
                <a:lnTo>
                  <a:pt x="991036" y="1549400"/>
                </a:lnTo>
                <a:lnTo>
                  <a:pt x="988656" y="1554163"/>
                </a:lnTo>
                <a:lnTo>
                  <a:pt x="985482" y="1557338"/>
                </a:lnTo>
                <a:lnTo>
                  <a:pt x="980721" y="1561306"/>
                </a:lnTo>
                <a:lnTo>
                  <a:pt x="975167" y="1564481"/>
                </a:lnTo>
                <a:lnTo>
                  <a:pt x="968026" y="1566069"/>
                </a:lnTo>
                <a:lnTo>
                  <a:pt x="959298" y="1568450"/>
                </a:lnTo>
                <a:lnTo>
                  <a:pt x="951363" y="1568450"/>
                </a:lnTo>
                <a:lnTo>
                  <a:pt x="314212" y="1568450"/>
                </a:lnTo>
                <a:lnTo>
                  <a:pt x="314212" y="1134269"/>
                </a:lnTo>
                <a:lnTo>
                  <a:pt x="312625" y="1134269"/>
                </a:lnTo>
                <a:lnTo>
                  <a:pt x="312625" y="935038"/>
                </a:lnTo>
                <a:lnTo>
                  <a:pt x="312625" y="925513"/>
                </a:lnTo>
                <a:lnTo>
                  <a:pt x="310244" y="915988"/>
                </a:lnTo>
                <a:lnTo>
                  <a:pt x="307864" y="908844"/>
                </a:lnTo>
                <a:lnTo>
                  <a:pt x="304690" y="902494"/>
                </a:lnTo>
                <a:lnTo>
                  <a:pt x="299929" y="896938"/>
                </a:lnTo>
                <a:lnTo>
                  <a:pt x="292788" y="894556"/>
                </a:lnTo>
                <a:lnTo>
                  <a:pt x="285647" y="892969"/>
                </a:lnTo>
                <a:lnTo>
                  <a:pt x="277712" y="894556"/>
                </a:lnTo>
                <a:lnTo>
                  <a:pt x="270571" y="897731"/>
                </a:lnTo>
                <a:lnTo>
                  <a:pt x="261843" y="904875"/>
                </a:lnTo>
                <a:lnTo>
                  <a:pt x="254702" y="914400"/>
                </a:lnTo>
                <a:lnTo>
                  <a:pt x="249148" y="925513"/>
                </a:lnTo>
                <a:lnTo>
                  <a:pt x="242800" y="935831"/>
                </a:lnTo>
                <a:lnTo>
                  <a:pt x="234865" y="945356"/>
                </a:lnTo>
                <a:lnTo>
                  <a:pt x="223757" y="957263"/>
                </a:lnTo>
                <a:lnTo>
                  <a:pt x="216616" y="962819"/>
                </a:lnTo>
                <a:lnTo>
                  <a:pt x="209475" y="969169"/>
                </a:lnTo>
                <a:lnTo>
                  <a:pt x="201540" y="974725"/>
                </a:lnTo>
                <a:lnTo>
                  <a:pt x="192018" y="979488"/>
                </a:lnTo>
                <a:lnTo>
                  <a:pt x="182497" y="983456"/>
                </a:lnTo>
                <a:lnTo>
                  <a:pt x="170595" y="986631"/>
                </a:lnTo>
                <a:lnTo>
                  <a:pt x="158693" y="988219"/>
                </a:lnTo>
                <a:lnTo>
                  <a:pt x="145997" y="989013"/>
                </a:lnTo>
                <a:lnTo>
                  <a:pt x="131715" y="988219"/>
                </a:lnTo>
                <a:lnTo>
                  <a:pt x="115846" y="985838"/>
                </a:lnTo>
                <a:lnTo>
                  <a:pt x="101563" y="981075"/>
                </a:lnTo>
                <a:lnTo>
                  <a:pt x="88868" y="974725"/>
                </a:lnTo>
                <a:lnTo>
                  <a:pt x="75379" y="967581"/>
                </a:lnTo>
                <a:lnTo>
                  <a:pt x="64271" y="958850"/>
                </a:lnTo>
                <a:lnTo>
                  <a:pt x="53162" y="947738"/>
                </a:lnTo>
                <a:lnTo>
                  <a:pt x="42847" y="935831"/>
                </a:lnTo>
                <a:lnTo>
                  <a:pt x="33326" y="923131"/>
                </a:lnTo>
                <a:lnTo>
                  <a:pt x="24598" y="908844"/>
                </a:lnTo>
                <a:lnTo>
                  <a:pt x="17456" y="894556"/>
                </a:lnTo>
                <a:lnTo>
                  <a:pt x="11902" y="877888"/>
                </a:lnTo>
                <a:lnTo>
                  <a:pt x="5554" y="861219"/>
                </a:lnTo>
                <a:lnTo>
                  <a:pt x="2381" y="844550"/>
                </a:lnTo>
                <a:lnTo>
                  <a:pt x="794" y="825500"/>
                </a:lnTo>
                <a:lnTo>
                  <a:pt x="0" y="808038"/>
                </a:lnTo>
                <a:lnTo>
                  <a:pt x="794" y="788988"/>
                </a:lnTo>
                <a:lnTo>
                  <a:pt x="2381" y="770731"/>
                </a:lnTo>
                <a:lnTo>
                  <a:pt x="4525" y="758935"/>
                </a:lnTo>
                <a:lnTo>
                  <a:pt x="9104" y="746919"/>
                </a:lnTo>
                <a:lnTo>
                  <a:pt x="14663" y="731838"/>
                </a:lnTo>
                <a:lnTo>
                  <a:pt x="21811" y="715963"/>
                </a:lnTo>
                <a:lnTo>
                  <a:pt x="30547" y="701675"/>
                </a:lnTo>
                <a:lnTo>
                  <a:pt x="40076" y="688975"/>
                </a:lnTo>
                <a:lnTo>
                  <a:pt x="50400" y="677069"/>
                </a:lnTo>
                <a:lnTo>
                  <a:pt x="61518" y="667544"/>
                </a:lnTo>
                <a:lnTo>
                  <a:pt x="72637" y="658019"/>
                </a:lnTo>
                <a:lnTo>
                  <a:pt x="86137" y="649288"/>
                </a:lnTo>
                <a:lnTo>
                  <a:pt x="98844" y="643732"/>
                </a:lnTo>
                <a:lnTo>
                  <a:pt x="113138" y="638969"/>
                </a:lnTo>
                <a:lnTo>
                  <a:pt x="127433" y="636588"/>
                </a:lnTo>
                <a:lnTo>
                  <a:pt x="143316" y="635000"/>
                </a:lnTo>
                <a:lnTo>
                  <a:pt x="156022" y="636588"/>
                </a:lnTo>
                <a:lnTo>
                  <a:pt x="167935" y="638969"/>
                </a:lnTo>
                <a:lnTo>
                  <a:pt x="179847" y="641350"/>
                </a:lnTo>
                <a:lnTo>
                  <a:pt x="189377" y="646113"/>
                </a:lnTo>
                <a:lnTo>
                  <a:pt x="198907" y="650875"/>
                </a:lnTo>
                <a:lnTo>
                  <a:pt x="206848" y="655638"/>
                </a:lnTo>
                <a:lnTo>
                  <a:pt x="213995" y="661194"/>
                </a:lnTo>
                <a:lnTo>
                  <a:pt x="221143" y="667544"/>
                </a:lnTo>
                <a:lnTo>
                  <a:pt x="232261" y="679450"/>
                </a:lnTo>
                <a:lnTo>
                  <a:pt x="240202" y="689769"/>
                </a:lnTo>
                <a:lnTo>
                  <a:pt x="246556" y="699294"/>
                </a:lnTo>
                <a:lnTo>
                  <a:pt x="252115" y="711200"/>
                </a:lnTo>
                <a:lnTo>
                  <a:pt x="259262" y="719932"/>
                </a:lnTo>
                <a:lnTo>
                  <a:pt x="267998" y="727075"/>
                </a:lnTo>
                <a:lnTo>
                  <a:pt x="275145" y="730250"/>
                </a:lnTo>
                <a:lnTo>
                  <a:pt x="283087" y="732632"/>
                </a:lnTo>
                <a:lnTo>
                  <a:pt x="290234" y="731838"/>
                </a:lnTo>
                <a:lnTo>
                  <a:pt x="296587" y="727869"/>
                </a:lnTo>
                <a:lnTo>
                  <a:pt x="302146" y="722313"/>
                </a:lnTo>
                <a:lnTo>
                  <a:pt x="302146" y="714963"/>
                </a:lnTo>
                <a:lnTo>
                  <a:pt x="304690" y="711994"/>
                </a:lnTo>
                <a:lnTo>
                  <a:pt x="307864" y="705644"/>
                </a:lnTo>
                <a:lnTo>
                  <a:pt x="310244" y="698500"/>
                </a:lnTo>
                <a:lnTo>
                  <a:pt x="312625" y="688975"/>
                </a:lnTo>
                <a:lnTo>
                  <a:pt x="312625" y="679450"/>
                </a:lnTo>
                <a:lnTo>
                  <a:pt x="312625" y="360363"/>
                </a:lnTo>
                <a:lnTo>
                  <a:pt x="314212" y="360363"/>
                </a:lnTo>
                <a:lnTo>
                  <a:pt x="314212" y="3033"/>
                </a:lnTo>
                <a:lnTo>
                  <a:pt x="994248" y="662"/>
                </a:lnTo>
                <a:lnTo>
                  <a:pt x="1002182" y="2250"/>
                </a:lnTo>
                <a:lnTo>
                  <a:pt x="1010909" y="3044"/>
                </a:lnTo>
                <a:lnTo>
                  <a:pt x="1018050" y="5426"/>
                </a:lnTo>
                <a:lnTo>
                  <a:pt x="1022811" y="7808"/>
                </a:lnTo>
                <a:lnTo>
                  <a:pt x="1027571" y="11779"/>
                </a:lnTo>
                <a:lnTo>
                  <a:pt x="1030745" y="16543"/>
                </a:lnTo>
                <a:lnTo>
                  <a:pt x="1033125" y="19720"/>
                </a:lnTo>
                <a:lnTo>
                  <a:pt x="1034712" y="24484"/>
                </a:lnTo>
                <a:lnTo>
                  <a:pt x="1034712" y="30837"/>
                </a:lnTo>
                <a:lnTo>
                  <a:pt x="1033125" y="35601"/>
                </a:lnTo>
                <a:lnTo>
                  <a:pt x="1031146" y="40224"/>
                </a:lnTo>
                <a:lnTo>
                  <a:pt x="1028329" y="44450"/>
                </a:lnTo>
                <a:lnTo>
                  <a:pt x="1024778" y="49187"/>
                </a:lnTo>
                <a:lnTo>
                  <a:pt x="1023087" y="51161"/>
                </a:lnTo>
                <a:lnTo>
                  <a:pt x="1017221" y="55563"/>
                </a:lnTo>
                <a:lnTo>
                  <a:pt x="1016278" y="56372"/>
                </a:lnTo>
                <a:lnTo>
                  <a:pt x="1009323" y="61012"/>
                </a:lnTo>
                <a:lnTo>
                  <a:pt x="1001388" y="64983"/>
                </a:lnTo>
                <a:lnTo>
                  <a:pt x="991867" y="70541"/>
                </a:lnTo>
                <a:lnTo>
                  <a:pt x="980760" y="79276"/>
                </a:lnTo>
                <a:lnTo>
                  <a:pt x="969652" y="89599"/>
                </a:lnTo>
                <a:lnTo>
                  <a:pt x="963305" y="96746"/>
                </a:lnTo>
                <a:lnTo>
                  <a:pt x="958544" y="103893"/>
                </a:lnTo>
                <a:lnTo>
                  <a:pt x="955951" y="107971"/>
                </a:lnTo>
                <a:lnTo>
                  <a:pt x="953744" y="111125"/>
                </a:lnTo>
                <a:lnTo>
                  <a:pt x="953003" y="112608"/>
                </a:lnTo>
                <a:lnTo>
                  <a:pt x="952990" y="112628"/>
                </a:lnTo>
                <a:lnTo>
                  <a:pt x="948230" y="122157"/>
                </a:lnTo>
                <a:lnTo>
                  <a:pt x="944263" y="131686"/>
                </a:lnTo>
                <a:lnTo>
                  <a:pt x="941089" y="143597"/>
                </a:lnTo>
                <a:lnTo>
                  <a:pt x="938709" y="155508"/>
                </a:lnTo>
                <a:lnTo>
                  <a:pt x="938709" y="168214"/>
                </a:lnTo>
                <a:lnTo>
                  <a:pt x="938709" y="183301"/>
                </a:lnTo>
                <a:lnTo>
                  <a:pt x="941882" y="197595"/>
                </a:lnTo>
                <a:lnTo>
                  <a:pt x="946643" y="211888"/>
                </a:lnTo>
                <a:lnTo>
                  <a:pt x="952990" y="225388"/>
                </a:lnTo>
                <a:lnTo>
                  <a:pt x="960131" y="238093"/>
                </a:lnTo>
                <a:lnTo>
                  <a:pt x="969652" y="250004"/>
                </a:lnTo>
                <a:lnTo>
                  <a:pt x="979966" y="261122"/>
                </a:lnTo>
                <a:lnTo>
                  <a:pt x="991867" y="271445"/>
                </a:lnTo>
                <a:lnTo>
                  <a:pt x="1003769" y="280974"/>
                </a:lnTo>
                <a:lnTo>
                  <a:pt x="1018050" y="288914"/>
                </a:lnTo>
                <a:lnTo>
                  <a:pt x="1033125" y="296061"/>
                </a:lnTo>
                <a:lnTo>
                  <a:pt x="1048993" y="303208"/>
                </a:lnTo>
                <a:lnTo>
                  <a:pt x="1065655" y="307973"/>
                </a:lnTo>
                <a:lnTo>
                  <a:pt x="1083110" y="311943"/>
                </a:lnTo>
                <a:lnTo>
                  <a:pt x="1100566" y="314325"/>
                </a:lnTo>
                <a:lnTo>
                  <a:pt x="1119608" y="314325"/>
                </a:lnTo>
                <a:lnTo>
                  <a:pt x="1120371" y="314325"/>
                </a:lnTo>
                <a:lnTo>
                  <a:pt x="1138649" y="314325"/>
                </a:lnTo>
                <a:lnTo>
                  <a:pt x="1156898" y="311943"/>
                </a:lnTo>
                <a:lnTo>
                  <a:pt x="1174353" y="307973"/>
                </a:lnTo>
                <a:lnTo>
                  <a:pt x="1191015" y="303208"/>
                </a:lnTo>
                <a:lnTo>
                  <a:pt x="1199816" y="299036"/>
                </a:lnTo>
                <a:lnTo>
                  <a:pt x="1206859" y="296069"/>
                </a:lnTo>
                <a:lnTo>
                  <a:pt x="1213972" y="292511"/>
                </a:lnTo>
                <a:lnTo>
                  <a:pt x="1221958" y="288914"/>
                </a:lnTo>
                <a:lnTo>
                  <a:pt x="1236240" y="280974"/>
                </a:lnTo>
                <a:lnTo>
                  <a:pt x="1248934" y="271445"/>
                </a:lnTo>
                <a:lnTo>
                  <a:pt x="1254061" y="266680"/>
                </a:lnTo>
                <a:lnTo>
                  <a:pt x="1261608" y="261144"/>
                </a:lnTo>
                <a:lnTo>
                  <a:pt x="1272716" y="249238"/>
                </a:lnTo>
                <a:lnTo>
                  <a:pt x="1280651" y="237331"/>
                </a:lnTo>
                <a:lnTo>
                  <a:pt x="1289379" y="223838"/>
                </a:lnTo>
                <a:lnTo>
                  <a:pt x="1294933" y="211138"/>
                </a:lnTo>
                <a:lnTo>
                  <a:pt x="1299694" y="196850"/>
                </a:lnTo>
                <a:lnTo>
                  <a:pt x="1302074" y="182563"/>
                </a:lnTo>
                <a:lnTo>
                  <a:pt x="1303661" y="166688"/>
                </a:lnTo>
                <a:lnTo>
                  <a:pt x="1302074" y="153988"/>
                </a:lnTo>
                <a:lnTo>
                  <a:pt x="1299694" y="142081"/>
                </a:lnTo>
                <a:lnTo>
                  <a:pt x="1297313" y="131763"/>
                </a:lnTo>
                <a:lnTo>
                  <a:pt x="1292553" y="120650"/>
                </a:lnTo>
                <a:lnTo>
                  <a:pt x="1287792" y="111125"/>
                </a:lnTo>
                <a:lnTo>
                  <a:pt x="1283031" y="103188"/>
                </a:lnTo>
                <a:lnTo>
                  <a:pt x="1277477" y="96044"/>
                </a:lnTo>
                <a:lnTo>
                  <a:pt x="1271129" y="88900"/>
                </a:lnTo>
                <a:lnTo>
                  <a:pt x="1259227" y="77788"/>
                </a:lnTo>
                <a:lnTo>
                  <a:pt x="1248912" y="70644"/>
                </a:lnTo>
                <a:lnTo>
                  <a:pt x="1239391" y="65088"/>
                </a:lnTo>
                <a:lnTo>
                  <a:pt x="1230662" y="60325"/>
                </a:lnTo>
                <a:lnTo>
                  <a:pt x="1223521" y="55563"/>
                </a:lnTo>
                <a:lnTo>
                  <a:pt x="1217967" y="50800"/>
                </a:lnTo>
                <a:lnTo>
                  <a:pt x="1213206" y="44450"/>
                </a:lnTo>
                <a:lnTo>
                  <a:pt x="1209239" y="39688"/>
                </a:lnTo>
                <a:lnTo>
                  <a:pt x="1208445" y="34131"/>
                </a:lnTo>
                <a:lnTo>
                  <a:pt x="1206859" y="29369"/>
                </a:lnTo>
                <a:lnTo>
                  <a:pt x="1206859" y="23813"/>
                </a:lnTo>
                <a:lnTo>
                  <a:pt x="1208445" y="19050"/>
                </a:lnTo>
                <a:lnTo>
                  <a:pt x="1210826" y="14288"/>
                </a:lnTo>
                <a:lnTo>
                  <a:pt x="1213625" y="10789"/>
                </a:lnTo>
                <a:lnTo>
                  <a:pt x="1214935" y="9695"/>
                </a:lnTo>
                <a:lnTo>
                  <a:pt x="1218761" y="7144"/>
                </a:lnTo>
                <a:lnTo>
                  <a:pt x="1223521" y="4763"/>
                </a:lnTo>
                <a:lnTo>
                  <a:pt x="1230662" y="2381"/>
                </a:lnTo>
                <a:lnTo>
                  <a:pt x="1239391" y="794"/>
                </a:lnTo>
                <a:lnTo>
                  <a:pt x="1240974" y="662"/>
                </a:lnTo>
                <a:lnTo>
                  <a:pt x="1248141" y="662"/>
                </a:lnTo>
                <a:lnTo>
                  <a:pt x="1883667" y="662"/>
                </a:lnTo>
                <a:lnTo>
                  <a:pt x="1883667" y="0"/>
                </a:lnTo>
                <a:close/>
              </a:path>
            </a:pathLst>
          </a:cu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8547" y="3365500"/>
            <a:ext cx="1896949" cy="1568450"/>
          </a:xfrm>
          <a:custGeom>
            <a:avLst/>
            <a:gdLst>
              <a:gd name="connsiteX0" fmla="*/ 10886 w 1896949"/>
              <a:gd name="connsiteY0" fmla="*/ 0 h 1568450"/>
              <a:gd name="connsiteX1" fmla="*/ 13167 w 1896949"/>
              <a:gd name="connsiteY1" fmla="*/ 0 h 1568450"/>
              <a:gd name="connsiteX2" fmla="*/ 13167 w 1896949"/>
              <a:gd name="connsiteY2" fmla="*/ 5526 h 1568450"/>
              <a:gd name="connsiteX3" fmla="*/ 696298 w 1896949"/>
              <a:gd name="connsiteY3" fmla="*/ 3144 h 1568450"/>
              <a:gd name="connsiteX4" fmla="*/ 704232 w 1896949"/>
              <a:gd name="connsiteY4" fmla="*/ 4732 h 1568450"/>
              <a:gd name="connsiteX5" fmla="*/ 712960 w 1896949"/>
              <a:gd name="connsiteY5" fmla="*/ 5526 h 1568450"/>
              <a:gd name="connsiteX6" fmla="*/ 720100 w 1896949"/>
              <a:gd name="connsiteY6" fmla="*/ 7908 h 1568450"/>
              <a:gd name="connsiteX7" fmla="*/ 724861 w 1896949"/>
              <a:gd name="connsiteY7" fmla="*/ 10290 h 1568450"/>
              <a:gd name="connsiteX8" fmla="*/ 725218 w 1896949"/>
              <a:gd name="connsiteY8" fmla="*/ 10588 h 1568450"/>
              <a:gd name="connsiteX9" fmla="*/ 728177 w 1896949"/>
              <a:gd name="connsiteY9" fmla="*/ 14288 h 1568450"/>
              <a:gd name="connsiteX10" fmla="*/ 730557 w 1896949"/>
              <a:gd name="connsiteY10" fmla="*/ 19050 h 1568450"/>
              <a:gd name="connsiteX11" fmla="*/ 732144 w 1896949"/>
              <a:gd name="connsiteY11" fmla="*/ 23813 h 1568450"/>
              <a:gd name="connsiteX12" fmla="*/ 732144 w 1896949"/>
              <a:gd name="connsiteY12" fmla="*/ 29369 h 1568450"/>
              <a:gd name="connsiteX13" fmla="*/ 730557 w 1896949"/>
              <a:gd name="connsiteY13" fmla="*/ 34131 h 1568450"/>
              <a:gd name="connsiteX14" fmla="*/ 728177 w 1896949"/>
              <a:gd name="connsiteY14" fmla="*/ 39688 h 1568450"/>
              <a:gd name="connsiteX15" fmla="*/ 725003 w 1896949"/>
              <a:gd name="connsiteY15" fmla="*/ 44450 h 1568450"/>
              <a:gd name="connsiteX16" fmla="*/ 720242 w 1896949"/>
              <a:gd name="connsiteY16" fmla="*/ 50800 h 1568450"/>
              <a:gd name="connsiteX17" fmla="*/ 713895 w 1896949"/>
              <a:gd name="connsiteY17" fmla="*/ 55563 h 1568450"/>
              <a:gd name="connsiteX18" fmla="*/ 708341 w 1896949"/>
              <a:gd name="connsiteY18" fmla="*/ 60325 h 1568450"/>
              <a:gd name="connsiteX19" fmla="*/ 699612 w 1896949"/>
              <a:gd name="connsiteY19" fmla="*/ 65088 h 1568450"/>
              <a:gd name="connsiteX20" fmla="*/ 689297 w 1896949"/>
              <a:gd name="connsiteY20" fmla="*/ 70644 h 1568450"/>
              <a:gd name="connsiteX21" fmla="*/ 679776 w 1896949"/>
              <a:gd name="connsiteY21" fmla="*/ 77788 h 1568450"/>
              <a:gd name="connsiteX22" fmla="*/ 667874 w 1896949"/>
              <a:gd name="connsiteY22" fmla="*/ 88900 h 1568450"/>
              <a:gd name="connsiteX23" fmla="*/ 662320 w 1896949"/>
              <a:gd name="connsiteY23" fmla="*/ 96044 h 1568450"/>
              <a:gd name="connsiteX24" fmla="*/ 655972 w 1896949"/>
              <a:gd name="connsiteY24" fmla="*/ 103188 h 1568450"/>
              <a:gd name="connsiteX25" fmla="*/ 650418 w 1896949"/>
              <a:gd name="connsiteY25" fmla="*/ 111125 h 1568450"/>
              <a:gd name="connsiteX26" fmla="*/ 645657 w 1896949"/>
              <a:gd name="connsiteY26" fmla="*/ 120650 h 1568450"/>
              <a:gd name="connsiteX27" fmla="*/ 641690 w 1896949"/>
              <a:gd name="connsiteY27" fmla="*/ 131763 h 1568450"/>
              <a:gd name="connsiteX28" fmla="*/ 638516 w 1896949"/>
              <a:gd name="connsiteY28" fmla="*/ 142081 h 1568450"/>
              <a:gd name="connsiteX29" fmla="*/ 636135 w 1896949"/>
              <a:gd name="connsiteY29" fmla="*/ 153988 h 1568450"/>
              <a:gd name="connsiteX30" fmla="*/ 636135 w 1896949"/>
              <a:gd name="connsiteY30" fmla="*/ 166688 h 1568450"/>
              <a:gd name="connsiteX31" fmla="*/ 636929 w 1896949"/>
              <a:gd name="connsiteY31" fmla="*/ 182563 h 1568450"/>
              <a:gd name="connsiteX32" fmla="*/ 639309 w 1896949"/>
              <a:gd name="connsiteY32" fmla="*/ 196850 h 1568450"/>
              <a:gd name="connsiteX33" fmla="*/ 644070 w 1896949"/>
              <a:gd name="connsiteY33" fmla="*/ 211138 h 1568450"/>
              <a:gd name="connsiteX34" fmla="*/ 650418 w 1896949"/>
              <a:gd name="connsiteY34" fmla="*/ 223838 h 1568450"/>
              <a:gd name="connsiteX35" fmla="*/ 657559 w 1896949"/>
              <a:gd name="connsiteY35" fmla="*/ 237331 h 1568450"/>
              <a:gd name="connsiteX36" fmla="*/ 667080 w 1896949"/>
              <a:gd name="connsiteY36" fmla="*/ 249238 h 1568450"/>
              <a:gd name="connsiteX37" fmla="*/ 677395 w 1896949"/>
              <a:gd name="connsiteY37" fmla="*/ 261144 h 1568450"/>
              <a:gd name="connsiteX38" fmla="*/ 688968 w 1896949"/>
              <a:gd name="connsiteY38" fmla="*/ 269634 h 1568450"/>
              <a:gd name="connsiteX39" fmla="*/ 693918 w 1896949"/>
              <a:gd name="connsiteY39" fmla="*/ 273927 h 1568450"/>
              <a:gd name="connsiteX40" fmla="*/ 705819 w 1896949"/>
              <a:gd name="connsiteY40" fmla="*/ 283456 h 1568450"/>
              <a:gd name="connsiteX41" fmla="*/ 720100 w 1896949"/>
              <a:gd name="connsiteY41" fmla="*/ 291396 h 1568450"/>
              <a:gd name="connsiteX42" fmla="*/ 735175 w 1896949"/>
              <a:gd name="connsiteY42" fmla="*/ 298543 h 1568450"/>
              <a:gd name="connsiteX43" fmla="*/ 751043 w 1896949"/>
              <a:gd name="connsiteY43" fmla="*/ 305690 h 1568450"/>
              <a:gd name="connsiteX44" fmla="*/ 767705 w 1896949"/>
              <a:gd name="connsiteY44" fmla="*/ 310455 h 1568450"/>
              <a:gd name="connsiteX45" fmla="*/ 785160 w 1896949"/>
              <a:gd name="connsiteY45" fmla="*/ 314425 h 1568450"/>
              <a:gd name="connsiteX46" fmla="*/ 802616 w 1896949"/>
              <a:gd name="connsiteY46" fmla="*/ 316807 h 1568450"/>
              <a:gd name="connsiteX47" fmla="*/ 821658 w 1896949"/>
              <a:gd name="connsiteY47" fmla="*/ 316807 h 1568450"/>
              <a:gd name="connsiteX48" fmla="*/ 840699 w 1896949"/>
              <a:gd name="connsiteY48" fmla="*/ 316807 h 1568450"/>
              <a:gd name="connsiteX49" fmla="*/ 858948 w 1896949"/>
              <a:gd name="connsiteY49" fmla="*/ 314425 h 1568450"/>
              <a:gd name="connsiteX50" fmla="*/ 876403 w 1896949"/>
              <a:gd name="connsiteY50" fmla="*/ 310455 h 1568450"/>
              <a:gd name="connsiteX51" fmla="*/ 893065 w 1896949"/>
              <a:gd name="connsiteY51" fmla="*/ 305690 h 1568450"/>
              <a:gd name="connsiteX52" fmla="*/ 908140 w 1896949"/>
              <a:gd name="connsiteY52" fmla="*/ 298543 h 1568450"/>
              <a:gd name="connsiteX53" fmla="*/ 924008 w 1896949"/>
              <a:gd name="connsiteY53" fmla="*/ 291396 h 1568450"/>
              <a:gd name="connsiteX54" fmla="*/ 938290 w 1896949"/>
              <a:gd name="connsiteY54" fmla="*/ 283456 h 1568450"/>
              <a:gd name="connsiteX55" fmla="*/ 950984 w 1896949"/>
              <a:gd name="connsiteY55" fmla="*/ 273927 h 1568450"/>
              <a:gd name="connsiteX56" fmla="*/ 962092 w 1896949"/>
              <a:gd name="connsiteY56" fmla="*/ 263604 h 1568450"/>
              <a:gd name="connsiteX57" fmla="*/ 972407 w 1896949"/>
              <a:gd name="connsiteY57" fmla="*/ 252486 h 1568450"/>
              <a:gd name="connsiteX58" fmla="*/ 981928 w 1896949"/>
              <a:gd name="connsiteY58" fmla="*/ 240575 h 1568450"/>
              <a:gd name="connsiteX59" fmla="*/ 989068 w 1896949"/>
              <a:gd name="connsiteY59" fmla="*/ 227870 h 1568450"/>
              <a:gd name="connsiteX60" fmla="*/ 996209 w 1896949"/>
              <a:gd name="connsiteY60" fmla="*/ 214370 h 1568450"/>
              <a:gd name="connsiteX61" fmla="*/ 1000176 w 1896949"/>
              <a:gd name="connsiteY61" fmla="*/ 200077 h 1568450"/>
              <a:gd name="connsiteX62" fmla="*/ 1003350 w 1896949"/>
              <a:gd name="connsiteY62" fmla="*/ 185783 h 1568450"/>
              <a:gd name="connsiteX63" fmla="*/ 1004937 w 1896949"/>
              <a:gd name="connsiteY63" fmla="*/ 170696 h 1568450"/>
              <a:gd name="connsiteX64" fmla="*/ 1003350 w 1896949"/>
              <a:gd name="connsiteY64" fmla="*/ 157990 h 1568450"/>
              <a:gd name="connsiteX65" fmla="*/ 1000970 w 1896949"/>
              <a:gd name="connsiteY65" fmla="*/ 146079 h 1568450"/>
              <a:gd name="connsiteX66" fmla="*/ 998589 w 1896949"/>
              <a:gd name="connsiteY66" fmla="*/ 134168 h 1568450"/>
              <a:gd name="connsiteX67" fmla="*/ 993829 w 1896949"/>
              <a:gd name="connsiteY67" fmla="*/ 124639 h 1568450"/>
              <a:gd name="connsiteX68" fmla="*/ 989068 w 1896949"/>
              <a:gd name="connsiteY68" fmla="*/ 115110 h 1568450"/>
              <a:gd name="connsiteX69" fmla="*/ 984308 w 1896949"/>
              <a:gd name="connsiteY69" fmla="*/ 106375 h 1568450"/>
              <a:gd name="connsiteX70" fmla="*/ 978754 w 1896949"/>
              <a:gd name="connsiteY70" fmla="*/ 99228 h 1568450"/>
              <a:gd name="connsiteX71" fmla="*/ 972407 w 1896949"/>
              <a:gd name="connsiteY71" fmla="*/ 92081 h 1568450"/>
              <a:gd name="connsiteX72" fmla="*/ 960505 w 1896949"/>
              <a:gd name="connsiteY72" fmla="*/ 81758 h 1568450"/>
              <a:gd name="connsiteX73" fmla="*/ 956718 w 1896949"/>
              <a:gd name="connsiteY73" fmla="*/ 78551 h 1568450"/>
              <a:gd name="connsiteX74" fmla="*/ 955901 w 1896949"/>
              <a:gd name="connsiteY74" fmla="*/ 77788 h 1568450"/>
              <a:gd name="connsiteX75" fmla="*/ 955442 w 1896949"/>
              <a:gd name="connsiteY75" fmla="*/ 77470 h 1568450"/>
              <a:gd name="connsiteX76" fmla="*/ 950191 w 1896949"/>
              <a:gd name="connsiteY76" fmla="*/ 73023 h 1568450"/>
              <a:gd name="connsiteX77" fmla="*/ 940670 w 1896949"/>
              <a:gd name="connsiteY77" fmla="*/ 67465 h 1568450"/>
              <a:gd name="connsiteX78" fmla="*/ 938257 w 1896949"/>
              <a:gd name="connsiteY78" fmla="*/ 66367 h 1568450"/>
              <a:gd name="connsiteX79" fmla="*/ 936065 w 1896949"/>
              <a:gd name="connsiteY79" fmla="*/ 65088 h 1568450"/>
              <a:gd name="connsiteX80" fmla="*/ 927336 w 1896949"/>
              <a:gd name="connsiteY80" fmla="*/ 60325 h 1568450"/>
              <a:gd name="connsiteX81" fmla="*/ 924518 w 1896949"/>
              <a:gd name="connsiteY81" fmla="*/ 58446 h 1568450"/>
              <a:gd name="connsiteX82" fmla="*/ 919248 w 1896949"/>
              <a:gd name="connsiteY82" fmla="*/ 53171 h 1568450"/>
              <a:gd name="connsiteX83" fmla="*/ 914487 w 1896949"/>
              <a:gd name="connsiteY83" fmla="*/ 48407 h 1568450"/>
              <a:gd name="connsiteX84" fmla="*/ 910520 w 1896949"/>
              <a:gd name="connsiteY84" fmla="*/ 42848 h 1568450"/>
              <a:gd name="connsiteX85" fmla="*/ 908140 w 1896949"/>
              <a:gd name="connsiteY85" fmla="*/ 38083 h 1568450"/>
              <a:gd name="connsiteX86" fmla="*/ 907346 w 1896949"/>
              <a:gd name="connsiteY86" fmla="*/ 31731 h 1568450"/>
              <a:gd name="connsiteX87" fmla="*/ 907346 w 1896949"/>
              <a:gd name="connsiteY87" fmla="*/ 26966 h 1568450"/>
              <a:gd name="connsiteX88" fmla="*/ 908140 w 1896949"/>
              <a:gd name="connsiteY88" fmla="*/ 22202 h 1568450"/>
              <a:gd name="connsiteX89" fmla="*/ 910520 w 1896949"/>
              <a:gd name="connsiteY89" fmla="*/ 17437 h 1568450"/>
              <a:gd name="connsiteX90" fmla="*/ 914487 w 1896949"/>
              <a:gd name="connsiteY90" fmla="*/ 14261 h 1568450"/>
              <a:gd name="connsiteX91" fmla="*/ 919248 w 1896949"/>
              <a:gd name="connsiteY91" fmla="*/ 10290 h 1568450"/>
              <a:gd name="connsiteX92" fmla="*/ 924802 w 1896949"/>
              <a:gd name="connsiteY92" fmla="*/ 7114 h 1568450"/>
              <a:gd name="connsiteX93" fmla="*/ 931942 w 1896949"/>
              <a:gd name="connsiteY93" fmla="*/ 4732 h 1568450"/>
              <a:gd name="connsiteX94" fmla="*/ 940670 w 1896949"/>
              <a:gd name="connsiteY94" fmla="*/ 3144 h 1568450"/>
              <a:gd name="connsiteX95" fmla="*/ 950191 w 1896949"/>
              <a:gd name="connsiteY95" fmla="*/ 3144 h 1568450"/>
              <a:gd name="connsiteX96" fmla="*/ 1581151 w 1896949"/>
              <a:gd name="connsiteY96" fmla="*/ 3144 h 1568450"/>
              <a:gd name="connsiteX97" fmla="*/ 1581151 w 1896949"/>
              <a:gd name="connsiteY97" fmla="*/ 434181 h 1568450"/>
              <a:gd name="connsiteX98" fmla="*/ 1581944 w 1896949"/>
              <a:gd name="connsiteY98" fmla="*/ 434181 h 1568450"/>
              <a:gd name="connsiteX99" fmla="*/ 1581944 w 1896949"/>
              <a:gd name="connsiteY99" fmla="*/ 633413 h 1568450"/>
              <a:gd name="connsiteX100" fmla="*/ 1583531 w 1896949"/>
              <a:gd name="connsiteY100" fmla="*/ 642938 h 1568450"/>
              <a:gd name="connsiteX101" fmla="*/ 1584324 w 1896949"/>
              <a:gd name="connsiteY101" fmla="*/ 652463 h 1568450"/>
              <a:gd name="connsiteX102" fmla="*/ 1586705 w 1896949"/>
              <a:gd name="connsiteY102" fmla="*/ 659606 h 1568450"/>
              <a:gd name="connsiteX103" fmla="*/ 1590672 w 1896949"/>
              <a:gd name="connsiteY103" fmla="*/ 665163 h 1568450"/>
              <a:gd name="connsiteX104" fmla="*/ 1596226 w 1896949"/>
              <a:gd name="connsiteY104" fmla="*/ 671513 h 1568450"/>
              <a:gd name="connsiteX105" fmla="*/ 1603368 w 1896949"/>
              <a:gd name="connsiteY105" fmla="*/ 674688 h 1568450"/>
              <a:gd name="connsiteX106" fmla="*/ 1604152 w 1896949"/>
              <a:gd name="connsiteY106" fmla="*/ 674688 h 1568450"/>
              <a:gd name="connsiteX107" fmla="*/ 1606819 w 1896949"/>
              <a:gd name="connsiteY107" fmla="*/ 678241 h 1568450"/>
              <a:gd name="connsiteX108" fmla="*/ 1613967 w 1896949"/>
              <a:gd name="connsiteY108" fmla="*/ 681415 h 1568450"/>
              <a:gd name="connsiteX109" fmla="*/ 1621114 w 1896949"/>
              <a:gd name="connsiteY109" fmla="*/ 681415 h 1568450"/>
              <a:gd name="connsiteX110" fmla="*/ 1628261 w 1896949"/>
              <a:gd name="connsiteY110" fmla="*/ 680621 h 1568450"/>
              <a:gd name="connsiteX111" fmla="*/ 1636203 w 1896949"/>
              <a:gd name="connsiteY111" fmla="*/ 676654 h 1568450"/>
              <a:gd name="connsiteX112" fmla="*/ 1644938 w 1896949"/>
              <a:gd name="connsiteY112" fmla="*/ 669514 h 1568450"/>
              <a:gd name="connsiteX113" fmla="*/ 1652086 w 1896949"/>
              <a:gd name="connsiteY113" fmla="*/ 661579 h 1568450"/>
              <a:gd name="connsiteX114" fmla="*/ 1657645 w 1896949"/>
              <a:gd name="connsiteY114" fmla="*/ 649678 h 1568450"/>
              <a:gd name="connsiteX115" fmla="*/ 1663998 w 1896949"/>
              <a:gd name="connsiteY115" fmla="*/ 640157 h 1568450"/>
              <a:gd name="connsiteX116" fmla="*/ 1671940 w 1896949"/>
              <a:gd name="connsiteY116" fmla="*/ 629049 h 1568450"/>
              <a:gd name="connsiteX117" fmla="*/ 1683058 w 1896949"/>
              <a:gd name="connsiteY117" fmla="*/ 617942 h 1568450"/>
              <a:gd name="connsiteX118" fmla="*/ 1688617 w 1896949"/>
              <a:gd name="connsiteY118" fmla="*/ 611594 h 1568450"/>
              <a:gd name="connsiteX119" fmla="*/ 1697352 w 1896949"/>
              <a:gd name="connsiteY119" fmla="*/ 606040 h 1568450"/>
              <a:gd name="connsiteX120" fmla="*/ 1705294 w 1896949"/>
              <a:gd name="connsiteY120" fmla="*/ 601280 h 1568450"/>
              <a:gd name="connsiteX121" fmla="*/ 1714824 w 1896949"/>
              <a:gd name="connsiteY121" fmla="*/ 596519 h 1568450"/>
              <a:gd name="connsiteX122" fmla="*/ 1724354 w 1896949"/>
              <a:gd name="connsiteY122" fmla="*/ 591759 h 1568450"/>
              <a:gd name="connsiteX123" fmla="*/ 1736266 w 1896949"/>
              <a:gd name="connsiteY123" fmla="*/ 589379 h 1568450"/>
              <a:gd name="connsiteX124" fmla="*/ 1748178 w 1896949"/>
              <a:gd name="connsiteY124" fmla="*/ 586998 h 1568450"/>
              <a:gd name="connsiteX125" fmla="*/ 1760884 w 1896949"/>
              <a:gd name="connsiteY125" fmla="*/ 585412 h 1568450"/>
              <a:gd name="connsiteX126" fmla="*/ 1775179 w 1896949"/>
              <a:gd name="connsiteY126" fmla="*/ 586998 h 1568450"/>
              <a:gd name="connsiteX127" fmla="*/ 1791062 w 1896949"/>
              <a:gd name="connsiteY127" fmla="*/ 589379 h 1568450"/>
              <a:gd name="connsiteX128" fmla="*/ 1803769 w 1896949"/>
              <a:gd name="connsiteY128" fmla="*/ 594139 h 1568450"/>
              <a:gd name="connsiteX129" fmla="*/ 1814070 w 1896949"/>
              <a:gd name="connsiteY129" fmla="*/ 598142 h 1568450"/>
              <a:gd name="connsiteX130" fmla="*/ 1819190 w 1896949"/>
              <a:gd name="connsiteY130" fmla="*/ 601663 h 1568450"/>
              <a:gd name="connsiteX131" fmla="*/ 1831092 w 1896949"/>
              <a:gd name="connsiteY131" fmla="*/ 609600 h 1568450"/>
              <a:gd name="connsiteX132" fmla="*/ 1842994 w 1896949"/>
              <a:gd name="connsiteY132" fmla="*/ 619919 h 1568450"/>
              <a:gd name="connsiteX133" fmla="*/ 1854102 w 1896949"/>
              <a:gd name="connsiteY133" fmla="*/ 631825 h 1568450"/>
              <a:gd name="connsiteX134" fmla="*/ 1862037 w 1896949"/>
              <a:gd name="connsiteY134" fmla="*/ 645319 h 1568450"/>
              <a:gd name="connsiteX135" fmla="*/ 1871558 w 1896949"/>
              <a:gd name="connsiteY135" fmla="*/ 659606 h 1568450"/>
              <a:gd name="connsiteX136" fmla="*/ 1878699 w 1896949"/>
              <a:gd name="connsiteY136" fmla="*/ 674688 h 1568450"/>
              <a:gd name="connsiteX137" fmla="*/ 1885047 w 1896949"/>
              <a:gd name="connsiteY137" fmla="*/ 690563 h 1568450"/>
              <a:gd name="connsiteX138" fmla="*/ 1889808 w 1896949"/>
              <a:gd name="connsiteY138" fmla="*/ 707231 h 1568450"/>
              <a:gd name="connsiteX139" fmla="*/ 1892982 w 1896949"/>
              <a:gd name="connsiteY139" fmla="*/ 724694 h 1568450"/>
              <a:gd name="connsiteX140" fmla="*/ 1895362 w 1896949"/>
              <a:gd name="connsiteY140" fmla="*/ 742156 h 1568450"/>
              <a:gd name="connsiteX141" fmla="*/ 1896949 w 1896949"/>
              <a:gd name="connsiteY141" fmla="*/ 761206 h 1568450"/>
              <a:gd name="connsiteX142" fmla="*/ 1895362 w 1896949"/>
              <a:gd name="connsiteY142" fmla="*/ 779463 h 1568450"/>
              <a:gd name="connsiteX143" fmla="*/ 1892982 w 1896949"/>
              <a:gd name="connsiteY143" fmla="*/ 798513 h 1568450"/>
              <a:gd name="connsiteX144" fmla="*/ 1889808 w 1896949"/>
              <a:gd name="connsiteY144" fmla="*/ 815181 h 1568450"/>
              <a:gd name="connsiteX145" fmla="*/ 1885047 w 1896949"/>
              <a:gd name="connsiteY145" fmla="*/ 831850 h 1568450"/>
              <a:gd name="connsiteX146" fmla="*/ 1878699 w 1896949"/>
              <a:gd name="connsiteY146" fmla="*/ 847725 h 1568450"/>
              <a:gd name="connsiteX147" fmla="*/ 1871558 w 1896949"/>
              <a:gd name="connsiteY147" fmla="*/ 863600 h 1568450"/>
              <a:gd name="connsiteX148" fmla="*/ 1862037 w 1896949"/>
              <a:gd name="connsiteY148" fmla="*/ 876300 h 1568450"/>
              <a:gd name="connsiteX149" fmla="*/ 1854102 w 1896949"/>
              <a:gd name="connsiteY149" fmla="*/ 889794 h 1568450"/>
              <a:gd name="connsiteX150" fmla="*/ 1842994 w 1896949"/>
              <a:gd name="connsiteY150" fmla="*/ 901700 h 1568450"/>
              <a:gd name="connsiteX151" fmla="*/ 1831092 w 1896949"/>
              <a:gd name="connsiteY151" fmla="*/ 912019 h 1568450"/>
              <a:gd name="connsiteX152" fmla="*/ 1819190 w 1896949"/>
              <a:gd name="connsiteY152" fmla="*/ 921544 h 1568450"/>
              <a:gd name="connsiteX153" fmla="*/ 1806494 w 1896949"/>
              <a:gd name="connsiteY153" fmla="*/ 928688 h 1568450"/>
              <a:gd name="connsiteX154" fmla="*/ 1793799 w 1896949"/>
              <a:gd name="connsiteY154" fmla="*/ 935038 h 1568450"/>
              <a:gd name="connsiteX155" fmla="*/ 1779517 w 1896949"/>
              <a:gd name="connsiteY155" fmla="*/ 939800 h 1568450"/>
              <a:gd name="connsiteX156" fmla="*/ 1765234 w 1896949"/>
              <a:gd name="connsiteY156" fmla="*/ 942181 h 1568450"/>
              <a:gd name="connsiteX157" fmla="*/ 1749365 w 1896949"/>
              <a:gd name="connsiteY157" fmla="*/ 942975 h 1568450"/>
              <a:gd name="connsiteX158" fmla="*/ 1736670 w 1896949"/>
              <a:gd name="connsiteY158" fmla="*/ 942975 h 1568450"/>
              <a:gd name="connsiteX159" fmla="*/ 1724768 w 1896949"/>
              <a:gd name="connsiteY159" fmla="*/ 940594 h 1568450"/>
              <a:gd name="connsiteX160" fmla="*/ 1713659 w 1896949"/>
              <a:gd name="connsiteY160" fmla="*/ 937419 h 1568450"/>
              <a:gd name="connsiteX161" fmla="*/ 1703344 w 1896949"/>
              <a:gd name="connsiteY161" fmla="*/ 933450 h 1568450"/>
              <a:gd name="connsiteX162" fmla="*/ 1700128 w 1896949"/>
              <a:gd name="connsiteY162" fmla="*/ 931696 h 1568450"/>
              <a:gd name="connsiteX163" fmla="*/ 1697352 w 1896949"/>
              <a:gd name="connsiteY163" fmla="*/ 929754 h 1568450"/>
              <a:gd name="connsiteX164" fmla="*/ 1688617 w 1896949"/>
              <a:gd name="connsiteY164" fmla="*/ 923406 h 1568450"/>
              <a:gd name="connsiteX165" fmla="*/ 1683058 w 1896949"/>
              <a:gd name="connsiteY165" fmla="*/ 917853 h 1568450"/>
              <a:gd name="connsiteX166" fmla="*/ 1671940 w 1896949"/>
              <a:gd name="connsiteY166" fmla="*/ 905951 h 1568450"/>
              <a:gd name="connsiteX167" fmla="*/ 1663998 w 1896949"/>
              <a:gd name="connsiteY167" fmla="*/ 896430 h 1568450"/>
              <a:gd name="connsiteX168" fmla="*/ 1657645 w 1896949"/>
              <a:gd name="connsiteY168" fmla="*/ 885323 h 1568450"/>
              <a:gd name="connsiteX169" fmla="*/ 1652086 w 1896949"/>
              <a:gd name="connsiteY169" fmla="*/ 875008 h 1568450"/>
              <a:gd name="connsiteX170" fmla="*/ 1644938 w 1896949"/>
              <a:gd name="connsiteY170" fmla="*/ 865487 h 1568450"/>
              <a:gd name="connsiteX171" fmla="*/ 1636203 w 1896949"/>
              <a:gd name="connsiteY171" fmla="*/ 859140 h 1568450"/>
              <a:gd name="connsiteX172" fmla="*/ 1629009 w 1896949"/>
              <a:gd name="connsiteY172" fmla="*/ 854827 h 1568450"/>
              <a:gd name="connsiteX173" fmla="*/ 1626378 w 1896949"/>
              <a:gd name="connsiteY173" fmla="*/ 852488 h 1568450"/>
              <a:gd name="connsiteX174" fmla="*/ 1617650 w 1896949"/>
              <a:gd name="connsiteY174" fmla="*/ 847725 h 1568450"/>
              <a:gd name="connsiteX175" fmla="*/ 1610509 w 1896949"/>
              <a:gd name="connsiteY175" fmla="*/ 846931 h 1568450"/>
              <a:gd name="connsiteX176" fmla="*/ 1603368 w 1896949"/>
              <a:gd name="connsiteY176" fmla="*/ 847725 h 1568450"/>
              <a:gd name="connsiteX177" fmla="*/ 1596226 w 1896949"/>
              <a:gd name="connsiteY177" fmla="*/ 851694 h 1568450"/>
              <a:gd name="connsiteX178" fmla="*/ 1590672 w 1896949"/>
              <a:gd name="connsiteY178" fmla="*/ 856456 h 1568450"/>
              <a:gd name="connsiteX179" fmla="*/ 1586705 w 1896949"/>
              <a:gd name="connsiteY179" fmla="*/ 862013 h 1568450"/>
              <a:gd name="connsiteX180" fmla="*/ 1584324 w 1896949"/>
              <a:gd name="connsiteY180" fmla="*/ 870744 h 1568450"/>
              <a:gd name="connsiteX181" fmla="*/ 1583531 w 1896949"/>
              <a:gd name="connsiteY181" fmla="*/ 878681 h 1568450"/>
              <a:gd name="connsiteX182" fmla="*/ 1581944 w 1896949"/>
              <a:gd name="connsiteY182" fmla="*/ 888206 h 1568450"/>
              <a:gd name="connsiteX183" fmla="*/ 1581944 w 1896949"/>
              <a:gd name="connsiteY183" fmla="*/ 1207294 h 1568450"/>
              <a:gd name="connsiteX184" fmla="*/ 1581151 w 1896949"/>
              <a:gd name="connsiteY184" fmla="*/ 1207294 h 1568450"/>
              <a:gd name="connsiteX185" fmla="*/ 1581151 w 1896949"/>
              <a:gd name="connsiteY185" fmla="*/ 1568450 h 1568450"/>
              <a:gd name="connsiteX186" fmla="*/ 902739 w 1896949"/>
              <a:gd name="connsiteY186" fmla="*/ 1568450 h 1568450"/>
              <a:gd name="connsiteX187" fmla="*/ 893218 w 1896949"/>
              <a:gd name="connsiteY187" fmla="*/ 1568450 h 1568450"/>
              <a:gd name="connsiteX188" fmla="*/ 885283 w 1896949"/>
              <a:gd name="connsiteY188" fmla="*/ 1566069 h 1568450"/>
              <a:gd name="connsiteX189" fmla="*/ 878142 w 1896949"/>
              <a:gd name="connsiteY189" fmla="*/ 1564481 h 1568450"/>
              <a:gd name="connsiteX190" fmla="*/ 873381 w 1896949"/>
              <a:gd name="connsiteY190" fmla="*/ 1561306 h 1568450"/>
              <a:gd name="connsiteX191" fmla="*/ 868620 w 1896949"/>
              <a:gd name="connsiteY191" fmla="*/ 1557338 h 1568450"/>
              <a:gd name="connsiteX192" fmla="*/ 864653 w 1896949"/>
              <a:gd name="connsiteY192" fmla="*/ 1554163 h 1568450"/>
              <a:gd name="connsiteX193" fmla="*/ 863483 w 1896949"/>
              <a:gd name="connsiteY193" fmla="*/ 1551823 h 1568450"/>
              <a:gd name="connsiteX194" fmla="*/ 863483 w 1896949"/>
              <a:gd name="connsiteY194" fmla="*/ 1548607 h 1568450"/>
              <a:gd name="connsiteX195" fmla="*/ 864276 w 1896949"/>
              <a:gd name="connsiteY195" fmla="*/ 1542257 h 1568450"/>
              <a:gd name="connsiteX196" fmla="*/ 866655 w 1896949"/>
              <a:gd name="connsiteY196" fmla="*/ 1537494 h 1568450"/>
              <a:gd name="connsiteX197" fmla="*/ 870620 w 1896949"/>
              <a:gd name="connsiteY197" fmla="*/ 1531938 h 1568450"/>
              <a:gd name="connsiteX198" fmla="*/ 875379 w 1896949"/>
              <a:gd name="connsiteY198" fmla="*/ 1527175 h 1568450"/>
              <a:gd name="connsiteX199" fmla="*/ 880930 w 1896949"/>
              <a:gd name="connsiteY199" fmla="*/ 1522413 h 1568450"/>
              <a:gd name="connsiteX200" fmla="*/ 888068 w 1896949"/>
              <a:gd name="connsiteY200" fmla="*/ 1516857 h 1568450"/>
              <a:gd name="connsiteX201" fmla="*/ 896792 w 1896949"/>
              <a:gd name="connsiteY201" fmla="*/ 1512888 h 1568450"/>
              <a:gd name="connsiteX202" fmla="*/ 906309 w 1896949"/>
              <a:gd name="connsiteY202" fmla="*/ 1507332 h 1568450"/>
              <a:gd name="connsiteX203" fmla="*/ 916619 w 1896949"/>
              <a:gd name="connsiteY203" fmla="*/ 1498600 h 1568450"/>
              <a:gd name="connsiteX204" fmla="*/ 928515 w 1896949"/>
              <a:gd name="connsiteY204" fmla="*/ 1488282 h 1568450"/>
              <a:gd name="connsiteX205" fmla="*/ 934067 w 1896949"/>
              <a:gd name="connsiteY205" fmla="*/ 1481932 h 1568450"/>
              <a:gd name="connsiteX206" fmla="*/ 940412 w 1896949"/>
              <a:gd name="connsiteY206" fmla="*/ 1473994 h 1568450"/>
              <a:gd name="connsiteX207" fmla="*/ 945170 w 1896949"/>
              <a:gd name="connsiteY207" fmla="*/ 1465263 h 1568450"/>
              <a:gd name="connsiteX208" fmla="*/ 949929 w 1896949"/>
              <a:gd name="connsiteY208" fmla="*/ 1455738 h 1568450"/>
              <a:gd name="connsiteX209" fmla="*/ 954687 w 1896949"/>
              <a:gd name="connsiteY209" fmla="*/ 1446213 h 1568450"/>
              <a:gd name="connsiteX210" fmla="*/ 957066 w 1896949"/>
              <a:gd name="connsiteY210" fmla="*/ 1434307 h 1568450"/>
              <a:gd name="connsiteX211" fmla="*/ 959446 w 1896949"/>
              <a:gd name="connsiteY211" fmla="*/ 1422400 h 1568450"/>
              <a:gd name="connsiteX212" fmla="*/ 960239 w 1896949"/>
              <a:gd name="connsiteY212" fmla="*/ 1409700 h 1568450"/>
              <a:gd name="connsiteX213" fmla="*/ 959446 w 1896949"/>
              <a:gd name="connsiteY213" fmla="*/ 1395413 h 1568450"/>
              <a:gd name="connsiteX214" fmla="*/ 955480 w 1896949"/>
              <a:gd name="connsiteY214" fmla="*/ 1380332 h 1568450"/>
              <a:gd name="connsiteX215" fmla="*/ 953749 w 1896949"/>
              <a:gd name="connsiteY215" fmla="*/ 1372967 h 1568450"/>
              <a:gd name="connsiteX216" fmla="*/ 953521 w 1896949"/>
              <a:gd name="connsiteY216" fmla="*/ 1371600 h 1568450"/>
              <a:gd name="connsiteX217" fmla="*/ 953204 w 1896949"/>
              <a:gd name="connsiteY217" fmla="*/ 1370647 h 1568450"/>
              <a:gd name="connsiteX218" fmla="*/ 952308 w 1896949"/>
              <a:gd name="connsiteY218" fmla="*/ 1366838 h 1568450"/>
              <a:gd name="connsiteX219" fmla="*/ 951185 w 1896949"/>
              <a:gd name="connsiteY219" fmla="*/ 1364591 h 1568450"/>
              <a:gd name="connsiteX220" fmla="*/ 948760 w 1896949"/>
              <a:gd name="connsiteY220" fmla="*/ 1357313 h 1568450"/>
              <a:gd name="connsiteX221" fmla="*/ 943206 w 1896949"/>
              <a:gd name="connsiteY221" fmla="*/ 1343819 h 1568450"/>
              <a:gd name="connsiteX222" fmla="*/ 934478 w 1896949"/>
              <a:gd name="connsiteY222" fmla="*/ 1331119 h 1568450"/>
              <a:gd name="connsiteX223" fmla="*/ 924956 w 1896949"/>
              <a:gd name="connsiteY223" fmla="*/ 1319213 h 1568450"/>
              <a:gd name="connsiteX224" fmla="*/ 915435 w 1896949"/>
              <a:gd name="connsiteY224" fmla="*/ 1308100 h 1568450"/>
              <a:gd name="connsiteX225" fmla="*/ 903533 w 1896949"/>
              <a:gd name="connsiteY225" fmla="*/ 1297781 h 1568450"/>
              <a:gd name="connsiteX226" fmla="*/ 890837 w 1896949"/>
              <a:gd name="connsiteY226" fmla="*/ 1288256 h 1568450"/>
              <a:gd name="connsiteX227" fmla="*/ 876555 w 1896949"/>
              <a:gd name="connsiteY227" fmla="*/ 1280319 h 1568450"/>
              <a:gd name="connsiteX228" fmla="*/ 861479 w 1896949"/>
              <a:gd name="connsiteY228" fmla="*/ 1273175 h 1568450"/>
              <a:gd name="connsiteX229" fmla="*/ 845610 w 1896949"/>
              <a:gd name="connsiteY229" fmla="*/ 1266031 h 1568450"/>
              <a:gd name="connsiteX230" fmla="*/ 828947 w 1896949"/>
              <a:gd name="connsiteY230" fmla="*/ 1261269 h 1568450"/>
              <a:gd name="connsiteX231" fmla="*/ 811491 w 1896949"/>
              <a:gd name="connsiteY231" fmla="*/ 1257300 h 1568450"/>
              <a:gd name="connsiteX232" fmla="*/ 793241 w 1896949"/>
              <a:gd name="connsiteY232" fmla="*/ 1254919 h 1568450"/>
              <a:gd name="connsiteX233" fmla="*/ 774991 w 1896949"/>
              <a:gd name="connsiteY233" fmla="*/ 1254919 h 1568450"/>
              <a:gd name="connsiteX234" fmla="*/ 756742 w 1896949"/>
              <a:gd name="connsiteY234" fmla="*/ 1254919 h 1568450"/>
              <a:gd name="connsiteX235" fmla="*/ 737699 w 1896949"/>
              <a:gd name="connsiteY235" fmla="*/ 1257300 h 1568450"/>
              <a:gd name="connsiteX236" fmla="*/ 721036 w 1896949"/>
              <a:gd name="connsiteY236" fmla="*/ 1261269 h 1568450"/>
              <a:gd name="connsiteX237" fmla="*/ 703580 w 1896949"/>
              <a:gd name="connsiteY237" fmla="*/ 1266031 h 1568450"/>
              <a:gd name="connsiteX238" fmla="*/ 687710 w 1896949"/>
              <a:gd name="connsiteY238" fmla="*/ 1273175 h 1568450"/>
              <a:gd name="connsiteX239" fmla="*/ 672635 w 1896949"/>
              <a:gd name="connsiteY239" fmla="*/ 1280319 h 1568450"/>
              <a:gd name="connsiteX240" fmla="*/ 659939 w 1896949"/>
              <a:gd name="connsiteY240" fmla="*/ 1288256 h 1568450"/>
              <a:gd name="connsiteX241" fmla="*/ 646450 w 1896949"/>
              <a:gd name="connsiteY241" fmla="*/ 1297781 h 1568450"/>
              <a:gd name="connsiteX242" fmla="*/ 634548 w 1896949"/>
              <a:gd name="connsiteY242" fmla="*/ 1308100 h 1568450"/>
              <a:gd name="connsiteX243" fmla="*/ 624233 w 1896949"/>
              <a:gd name="connsiteY243" fmla="*/ 1319213 h 1568450"/>
              <a:gd name="connsiteX244" fmla="*/ 614712 w 1896949"/>
              <a:gd name="connsiteY244" fmla="*/ 1331119 h 1568450"/>
              <a:gd name="connsiteX245" fmla="*/ 607571 w 1896949"/>
              <a:gd name="connsiteY245" fmla="*/ 1343819 h 1568450"/>
              <a:gd name="connsiteX246" fmla="*/ 601223 w 1896949"/>
              <a:gd name="connsiteY246" fmla="*/ 1357313 h 1568450"/>
              <a:gd name="connsiteX247" fmla="*/ 596462 w 1896949"/>
              <a:gd name="connsiteY247" fmla="*/ 1371600 h 1568450"/>
              <a:gd name="connsiteX248" fmla="*/ 594082 w 1896949"/>
              <a:gd name="connsiteY248" fmla="*/ 1385888 h 1568450"/>
              <a:gd name="connsiteX249" fmla="*/ 593288 w 1896949"/>
              <a:gd name="connsiteY249" fmla="*/ 1400969 h 1568450"/>
              <a:gd name="connsiteX250" fmla="*/ 593288 w 1896949"/>
              <a:gd name="connsiteY250" fmla="*/ 1414463 h 1568450"/>
              <a:gd name="connsiteX251" fmla="*/ 595669 w 1896949"/>
              <a:gd name="connsiteY251" fmla="*/ 1425575 h 1568450"/>
              <a:gd name="connsiteX252" fmla="*/ 598843 w 1896949"/>
              <a:gd name="connsiteY252" fmla="*/ 1436688 h 1568450"/>
              <a:gd name="connsiteX253" fmla="*/ 602810 w 1896949"/>
              <a:gd name="connsiteY253" fmla="*/ 1447006 h 1568450"/>
              <a:gd name="connsiteX254" fmla="*/ 602849 w 1896949"/>
              <a:gd name="connsiteY254" fmla="*/ 1447085 h 1568450"/>
              <a:gd name="connsiteX255" fmla="*/ 605731 w 1896949"/>
              <a:gd name="connsiteY255" fmla="*/ 1455738 h 1568450"/>
              <a:gd name="connsiteX256" fmla="*/ 610490 w 1896949"/>
              <a:gd name="connsiteY256" fmla="*/ 1465263 h 1568450"/>
              <a:gd name="connsiteX257" fmla="*/ 616834 w 1896949"/>
              <a:gd name="connsiteY257" fmla="*/ 1473994 h 1568450"/>
              <a:gd name="connsiteX258" fmla="*/ 621593 w 1896949"/>
              <a:gd name="connsiteY258" fmla="*/ 1481932 h 1568450"/>
              <a:gd name="connsiteX259" fmla="*/ 628730 w 1896949"/>
              <a:gd name="connsiteY259" fmla="*/ 1488282 h 1568450"/>
              <a:gd name="connsiteX260" fmla="*/ 639041 w 1896949"/>
              <a:gd name="connsiteY260" fmla="*/ 1498600 h 1568450"/>
              <a:gd name="connsiteX261" fmla="*/ 650144 w 1896949"/>
              <a:gd name="connsiteY261" fmla="*/ 1507332 h 1568450"/>
              <a:gd name="connsiteX262" fmla="*/ 659661 w 1896949"/>
              <a:gd name="connsiteY262" fmla="*/ 1512888 h 1568450"/>
              <a:gd name="connsiteX263" fmla="*/ 667591 w 1896949"/>
              <a:gd name="connsiteY263" fmla="*/ 1516857 h 1568450"/>
              <a:gd name="connsiteX264" fmla="*/ 674729 w 1896949"/>
              <a:gd name="connsiteY264" fmla="*/ 1522413 h 1568450"/>
              <a:gd name="connsiteX265" fmla="*/ 680281 w 1896949"/>
              <a:gd name="connsiteY265" fmla="*/ 1527175 h 1568450"/>
              <a:gd name="connsiteX266" fmla="*/ 685039 w 1896949"/>
              <a:gd name="connsiteY266" fmla="*/ 1531938 h 1568450"/>
              <a:gd name="connsiteX267" fmla="*/ 688358 w 1896949"/>
              <a:gd name="connsiteY267" fmla="*/ 1536588 h 1568450"/>
              <a:gd name="connsiteX268" fmla="*/ 689297 w 1896949"/>
              <a:gd name="connsiteY268" fmla="*/ 1539875 h 1568450"/>
              <a:gd name="connsiteX269" fmla="*/ 689297 w 1896949"/>
              <a:gd name="connsiteY269" fmla="*/ 1544638 h 1568450"/>
              <a:gd name="connsiteX270" fmla="*/ 687710 w 1896949"/>
              <a:gd name="connsiteY270" fmla="*/ 1549400 h 1568450"/>
              <a:gd name="connsiteX271" fmla="*/ 685330 w 1896949"/>
              <a:gd name="connsiteY271" fmla="*/ 1554163 h 1568450"/>
              <a:gd name="connsiteX272" fmla="*/ 682156 w 1896949"/>
              <a:gd name="connsiteY272" fmla="*/ 1557338 h 1568450"/>
              <a:gd name="connsiteX273" fmla="*/ 677395 w 1896949"/>
              <a:gd name="connsiteY273" fmla="*/ 1561306 h 1568450"/>
              <a:gd name="connsiteX274" fmla="*/ 671841 w 1896949"/>
              <a:gd name="connsiteY274" fmla="*/ 1564481 h 1568450"/>
              <a:gd name="connsiteX275" fmla="*/ 664700 w 1896949"/>
              <a:gd name="connsiteY275" fmla="*/ 1566069 h 1568450"/>
              <a:gd name="connsiteX276" fmla="*/ 655972 w 1896949"/>
              <a:gd name="connsiteY276" fmla="*/ 1568450 h 1568450"/>
              <a:gd name="connsiteX277" fmla="*/ 648037 w 1896949"/>
              <a:gd name="connsiteY277" fmla="*/ 1568450 h 1568450"/>
              <a:gd name="connsiteX278" fmla="*/ 10886 w 1896949"/>
              <a:gd name="connsiteY278" fmla="*/ 1568450 h 1568450"/>
              <a:gd name="connsiteX279" fmla="*/ 10886 w 1896949"/>
              <a:gd name="connsiteY279" fmla="*/ 1134269 h 1568450"/>
              <a:gd name="connsiteX280" fmla="*/ 9299 w 1896949"/>
              <a:gd name="connsiteY280" fmla="*/ 1134269 h 1568450"/>
              <a:gd name="connsiteX281" fmla="*/ 9299 w 1896949"/>
              <a:gd name="connsiteY281" fmla="*/ 935038 h 1568450"/>
              <a:gd name="connsiteX282" fmla="*/ 9299 w 1896949"/>
              <a:gd name="connsiteY282" fmla="*/ 925513 h 1568450"/>
              <a:gd name="connsiteX283" fmla="*/ 6919 w 1896949"/>
              <a:gd name="connsiteY283" fmla="*/ 915988 h 1568450"/>
              <a:gd name="connsiteX284" fmla="*/ 4538 w 1896949"/>
              <a:gd name="connsiteY284" fmla="*/ 908844 h 1568450"/>
              <a:gd name="connsiteX285" fmla="*/ 1364 w 1896949"/>
              <a:gd name="connsiteY285" fmla="*/ 902494 h 1568450"/>
              <a:gd name="connsiteX286" fmla="*/ 0 w 1896949"/>
              <a:gd name="connsiteY286" fmla="*/ 900902 h 1568450"/>
              <a:gd name="connsiteX287" fmla="*/ 0 w 1896949"/>
              <a:gd name="connsiteY287" fmla="*/ 897731 h 1568450"/>
              <a:gd name="connsiteX288" fmla="*/ 1587 w 1896949"/>
              <a:gd name="connsiteY288" fmla="*/ 888206 h 1568450"/>
              <a:gd name="connsiteX289" fmla="*/ 2380 w 1896949"/>
              <a:gd name="connsiteY289" fmla="*/ 880269 h 1568450"/>
              <a:gd name="connsiteX290" fmla="*/ 4761 w 1896949"/>
              <a:gd name="connsiteY290" fmla="*/ 871538 h 1568450"/>
              <a:gd name="connsiteX291" fmla="*/ 8728 w 1896949"/>
              <a:gd name="connsiteY291" fmla="*/ 865981 h 1568450"/>
              <a:gd name="connsiteX292" fmla="*/ 14282 w 1896949"/>
              <a:gd name="connsiteY292" fmla="*/ 861219 h 1568450"/>
              <a:gd name="connsiteX293" fmla="*/ 21424 w 1896949"/>
              <a:gd name="connsiteY293" fmla="*/ 857250 h 1568450"/>
              <a:gd name="connsiteX294" fmla="*/ 28565 w 1896949"/>
              <a:gd name="connsiteY294" fmla="*/ 856456 h 1568450"/>
              <a:gd name="connsiteX295" fmla="*/ 35706 w 1896949"/>
              <a:gd name="connsiteY295" fmla="*/ 857250 h 1568450"/>
              <a:gd name="connsiteX296" fmla="*/ 44434 w 1896949"/>
              <a:gd name="connsiteY296" fmla="*/ 862013 h 1568450"/>
              <a:gd name="connsiteX297" fmla="*/ 51575 w 1896949"/>
              <a:gd name="connsiteY297" fmla="*/ 868363 h 1568450"/>
              <a:gd name="connsiteX298" fmla="*/ 58716 w 1896949"/>
              <a:gd name="connsiteY298" fmla="*/ 877888 h 1568450"/>
              <a:gd name="connsiteX299" fmla="*/ 63892 w 1896949"/>
              <a:gd name="connsiteY299" fmla="*/ 885365 h 1568450"/>
              <a:gd name="connsiteX300" fmla="*/ 66105 w 1896949"/>
              <a:gd name="connsiteY300" fmla="*/ 889794 h 1568450"/>
              <a:gd name="connsiteX301" fmla="*/ 67745 w 1896949"/>
              <a:gd name="connsiteY301" fmla="*/ 891981 h 1568450"/>
              <a:gd name="connsiteX302" fmla="*/ 71412 w 1896949"/>
              <a:gd name="connsiteY302" fmla="*/ 899319 h 1568450"/>
              <a:gd name="connsiteX303" fmla="*/ 78553 w 1896949"/>
              <a:gd name="connsiteY303" fmla="*/ 908844 h 1568450"/>
              <a:gd name="connsiteX304" fmla="*/ 89661 w 1896949"/>
              <a:gd name="connsiteY304" fmla="*/ 920750 h 1568450"/>
              <a:gd name="connsiteX305" fmla="*/ 96803 w 1896949"/>
              <a:gd name="connsiteY305" fmla="*/ 926306 h 1568450"/>
              <a:gd name="connsiteX306" fmla="*/ 103944 w 1896949"/>
              <a:gd name="connsiteY306" fmla="*/ 932656 h 1568450"/>
              <a:gd name="connsiteX307" fmla="*/ 112672 w 1896949"/>
              <a:gd name="connsiteY307" fmla="*/ 938213 h 1568450"/>
              <a:gd name="connsiteX308" fmla="*/ 121400 w 1896949"/>
              <a:gd name="connsiteY308" fmla="*/ 942975 h 1568450"/>
              <a:gd name="connsiteX309" fmla="*/ 131715 w 1896949"/>
              <a:gd name="connsiteY309" fmla="*/ 946944 h 1568450"/>
              <a:gd name="connsiteX310" fmla="*/ 142824 w 1896949"/>
              <a:gd name="connsiteY310" fmla="*/ 950119 h 1568450"/>
              <a:gd name="connsiteX311" fmla="*/ 154726 w 1896949"/>
              <a:gd name="connsiteY311" fmla="*/ 952500 h 1568450"/>
              <a:gd name="connsiteX312" fmla="*/ 167421 w 1896949"/>
              <a:gd name="connsiteY312" fmla="*/ 952500 h 1568450"/>
              <a:gd name="connsiteX313" fmla="*/ 183290 w 1896949"/>
              <a:gd name="connsiteY313" fmla="*/ 951706 h 1568450"/>
              <a:gd name="connsiteX314" fmla="*/ 197573 w 1896949"/>
              <a:gd name="connsiteY314" fmla="*/ 949325 h 1568450"/>
              <a:gd name="connsiteX315" fmla="*/ 211855 w 1896949"/>
              <a:gd name="connsiteY315" fmla="*/ 944563 h 1568450"/>
              <a:gd name="connsiteX316" fmla="*/ 224550 w 1896949"/>
              <a:gd name="connsiteY316" fmla="*/ 938213 h 1568450"/>
              <a:gd name="connsiteX317" fmla="*/ 237246 w 1896949"/>
              <a:gd name="connsiteY317" fmla="*/ 931069 h 1568450"/>
              <a:gd name="connsiteX318" fmla="*/ 249148 w 1896949"/>
              <a:gd name="connsiteY318" fmla="*/ 921544 h 1568450"/>
              <a:gd name="connsiteX319" fmla="*/ 261050 w 1896949"/>
              <a:gd name="connsiteY319" fmla="*/ 911225 h 1568450"/>
              <a:gd name="connsiteX320" fmla="*/ 272158 w 1896949"/>
              <a:gd name="connsiteY320" fmla="*/ 899319 h 1568450"/>
              <a:gd name="connsiteX321" fmla="*/ 280093 w 1896949"/>
              <a:gd name="connsiteY321" fmla="*/ 885825 h 1568450"/>
              <a:gd name="connsiteX322" fmla="*/ 289614 w 1896949"/>
              <a:gd name="connsiteY322" fmla="*/ 873125 h 1568450"/>
              <a:gd name="connsiteX323" fmla="*/ 296755 w 1896949"/>
              <a:gd name="connsiteY323" fmla="*/ 857250 h 1568450"/>
              <a:gd name="connsiteX324" fmla="*/ 303103 w 1896949"/>
              <a:gd name="connsiteY324" fmla="*/ 841375 h 1568450"/>
              <a:gd name="connsiteX325" fmla="*/ 307864 w 1896949"/>
              <a:gd name="connsiteY325" fmla="*/ 824706 h 1568450"/>
              <a:gd name="connsiteX326" fmla="*/ 311038 w 1896949"/>
              <a:gd name="connsiteY326" fmla="*/ 808038 h 1568450"/>
              <a:gd name="connsiteX327" fmla="*/ 313418 w 1896949"/>
              <a:gd name="connsiteY327" fmla="*/ 788988 h 1568450"/>
              <a:gd name="connsiteX328" fmla="*/ 315005 w 1896949"/>
              <a:gd name="connsiteY328" fmla="*/ 770731 h 1568450"/>
              <a:gd name="connsiteX329" fmla="*/ 313418 w 1896949"/>
              <a:gd name="connsiteY329" fmla="*/ 751681 h 1568450"/>
              <a:gd name="connsiteX330" fmla="*/ 311038 w 1896949"/>
              <a:gd name="connsiteY330" fmla="*/ 734219 h 1568450"/>
              <a:gd name="connsiteX331" fmla="*/ 307864 w 1896949"/>
              <a:gd name="connsiteY331" fmla="*/ 716756 h 1568450"/>
              <a:gd name="connsiteX332" fmla="*/ 303103 w 1896949"/>
              <a:gd name="connsiteY332" fmla="*/ 700088 h 1568450"/>
              <a:gd name="connsiteX333" fmla="*/ 296755 w 1896949"/>
              <a:gd name="connsiteY333" fmla="*/ 684213 h 1568450"/>
              <a:gd name="connsiteX334" fmla="*/ 289614 w 1896949"/>
              <a:gd name="connsiteY334" fmla="*/ 669131 h 1568450"/>
              <a:gd name="connsiteX335" fmla="*/ 286861 w 1896949"/>
              <a:gd name="connsiteY335" fmla="*/ 665000 h 1568450"/>
              <a:gd name="connsiteX336" fmla="*/ 284307 w 1896949"/>
              <a:gd name="connsiteY336" fmla="*/ 659606 h 1568450"/>
              <a:gd name="connsiteX337" fmla="*/ 274786 w 1896949"/>
              <a:gd name="connsiteY337" fmla="*/ 645319 h 1568450"/>
              <a:gd name="connsiteX338" fmla="*/ 266851 w 1896949"/>
              <a:gd name="connsiteY338" fmla="*/ 631825 h 1568450"/>
              <a:gd name="connsiteX339" fmla="*/ 255743 w 1896949"/>
              <a:gd name="connsiteY339" fmla="*/ 619919 h 1568450"/>
              <a:gd name="connsiteX340" fmla="*/ 243841 w 1896949"/>
              <a:gd name="connsiteY340" fmla="*/ 609600 h 1568450"/>
              <a:gd name="connsiteX341" fmla="*/ 231939 w 1896949"/>
              <a:gd name="connsiteY341" fmla="*/ 601663 h 1568450"/>
              <a:gd name="connsiteX342" fmla="*/ 219243 w 1896949"/>
              <a:gd name="connsiteY342" fmla="*/ 592931 h 1568450"/>
              <a:gd name="connsiteX343" fmla="*/ 206548 w 1896949"/>
              <a:gd name="connsiteY343" fmla="*/ 587375 h 1568450"/>
              <a:gd name="connsiteX344" fmla="*/ 192266 w 1896949"/>
              <a:gd name="connsiteY344" fmla="*/ 582613 h 1568450"/>
              <a:gd name="connsiteX345" fmla="*/ 177983 w 1896949"/>
              <a:gd name="connsiteY345" fmla="*/ 580231 h 1568450"/>
              <a:gd name="connsiteX346" fmla="*/ 162114 w 1896949"/>
              <a:gd name="connsiteY346" fmla="*/ 578644 h 1568450"/>
              <a:gd name="connsiteX347" fmla="*/ 149419 w 1896949"/>
              <a:gd name="connsiteY347" fmla="*/ 580231 h 1568450"/>
              <a:gd name="connsiteX348" fmla="*/ 137517 w 1896949"/>
              <a:gd name="connsiteY348" fmla="*/ 582613 h 1568450"/>
              <a:gd name="connsiteX349" fmla="*/ 126408 w 1896949"/>
              <a:gd name="connsiteY349" fmla="*/ 584994 h 1568450"/>
              <a:gd name="connsiteX350" fmla="*/ 116093 w 1896949"/>
              <a:gd name="connsiteY350" fmla="*/ 589756 h 1568450"/>
              <a:gd name="connsiteX351" fmla="*/ 107365 w 1896949"/>
              <a:gd name="connsiteY351" fmla="*/ 594519 h 1568450"/>
              <a:gd name="connsiteX352" fmla="*/ 98637 w 1896949"/>
              <a:gd name="connsiteY352" fmla="*/ 599281 h 1568450"/>
              <a:gd name="connsiteX353" fmla="*/ 91496 w 1896949"/>
              <a:gd name="connsiteY353" fmla="*/ 604838 h 1568450"/>
              <a:gd name="connsiteX354" fmla="*/ 84354 w 1896949"/>
              <a:gd name="connsiteY354" fmla="*/ 611188 h 1568450"/>
              <a:gd name="connsiteX355" fmla="*/ 73246 w 1896949"/>
              <a:gd name="connsiteY355" fmla="*/ 622300 h 1568450"/>
              <a:gd name="connsiteX356" fmla="*/ 66105 w 1896949"/>
              <a:gd name="connsiteY356" fmla="*/ 633413 h 1568450"/>
              <a:gd name="connsiteX357" fmla="*/ 60551 w 1896949"/>
              <a:gd name="connsiteY357" fmla="*/ 642938 h 1568450"/>
              <a:gd name="connsiteX358" fmla="*/ 53409 w 1896949"/>
              <a:gd name="connsiteY358" fmla="*/ 654844 h 1568450"/>
              <a:gd name="connsiteX359" fmla="*/ 46268 w 1896949"/>
              <a:gd name="connsiteY359" fmla="*/ 662781 h 1568450"/>
              <a:gd name="connsiteX360" fmla="*/ 39127 w 1896949"/>
              <a:gd name="connsiteY360" fmla="*/ 669925 h 1568450"/>
              <a:gd name="connsiteX361" fmla="*/ 30399 w 1896949"/>
              <a:gd name="connsiteY361" fmla="*/ 673894 h 1568450"/>
              <a:gd name="connsiteX362" fmla="*/ 23258 w 1896949"/>
              <a:gd name="connsiteY362" fmla="*/ 674688 h 1568450"/>
              <a:gd name="connsiteX363" fmla="*/ 16117 w 1896949"/>
              <a:gd name="connsiteY363" fmla="*/ 674688 h 1568450"/>
              <a:gd name="connsiteX364" fmla="*/ 9299 w 1896949"/>
              <a:gd name="connsiteY364" fmla="*/ 671657 h 1568450"/>
              <a:gd name="connsiteX365" fmla="*/ 9299 w 1896949"/>
              <a:gd name="connsiteY365" fmla="*/ 360363 h 1568450"/>
              <a:gd name="connsiteX366" fmla="*/ 10886 w 1896949"/>
              <a:gd name="connsiteY366" fmla="*/ 360363 h 1568450"/>
              <a:gd name="connsiteX367" fmla="*/ 10886 w 1896949"/>
              <a:gd name="connsiteY367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13167" y="0"/>
                </a:lnTo>
                <a:lnTo>
                  <a:pt x="13167" y="5526"/>
                </a:lnTo>
                <a:lnTo>
                  <a:pt x="696298" y="3144"/>
                </a:lnTo>
                <a:lnTo>
                  <a:pt x="704232" y="4732"/>
                </a:lnTo>
                <a:lnTo>
                  <a:pt x="712960" y="5526"/>
                </a:lnTo>
                <a:lnTo>
                  <a:pt x="720100" y="7908"/>
                </a:lnTo>
                <a:lnTo>
                  <a:pt x="724861" y="10290"/>
                </a:lnTo>
                <a:lnTo>
                  <a:pt x="725218" y="10588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8968" y="269634"/>
                </a:lnTo>
                <a:lnTo>
                  <a:pt x="693918" y="273927"/>
                </a:lnTo>
                <a:lnTo>
                  <a:pt x="705819" y="283456"/>
                </a:lnTo>
                <a:lnTo>
                  <a:pt x="720100" y="291396"/>
                </a:lnTo>
                <a:lnTo>
                  <a:pt x="735175" y="298543"/>
                </a:lnTo>
                <a:lnTo>
                  <a:pt x="751043" y="305690"/>
                </a:lnTo>
                <a:lnTo>
                  <a:pt x="767705" y="310455"/>
                </a:lnTo>
                <a:lnTo>
                  <a:pt x="785160" y="314425"/>
                </a:lnTo>
                <a:lnTo>
                  <a:pt x="802616" y="316807"/>
                </a:lnTo>
                <a:lnTo>
                  <a:pt x="821658" y="316807"/>
                </a:lnTo>
                <a:lnTo>
                  <a:pt x="840699" y="316807"/>
                </a:lnTo>
                <a:lnTo>
                  <a:pt x="858948" y="314425"/>
                </a:lnTo>
                <a:lnTo>
                  <a:pt x="876403" y="310455"/>
                </a:lnTo>
                <a:lnTo>
                  <a:pt x="893065" y="305690"/>
                </a:lnTo>
                <a:lnTo>
                  <a:pt x="908140" y="298543"/>
                </a:lnTo>
                <a:lnTo>
                  <a:pt x="924008" y="291396"/>
                </a:lnTo>
                <a:lnTo>
                  <a:pt x="938290" y="283456"/>
                </a:lnTo>
                <a:lnTo>
                  <a:pt x="950984" y="273927"/>
                </a:lnTo>
                <a:lnTo>
                  <a:pt x="962092" y="263604"/>
                </a:lnTo>
                <a:lnTo>
                  <a:pt x="972407" y="252486"/>
                </a:lnTo>
                <a:lnTo>
                  <a:pt x="981928" y="240575"/>
                </a:lnTo>
                <a:lnTo>
                  <a:pt x="989068" y="227870"/>
                </a:lnTo>
                <a:lnTo>
                  <a:pt x="996209" y="214370"/>
                </a:lnTo>
                <a:lnTo>
                  <a:pt x="1000176" y="200077"/>
                </a:lnTo>
                <a:lnTo>
                  <a:pt x="1003350" y="185783"/>
                </a:lnTo>
                <a:lnTo>
                  <a:pt x="1004937" y="170696"/>
                </a:lnTo>
                <a:lnTo>
                  <a:pt x="1003350" y="157990"/>
                </a:lnTo>
                <a:lnTo>
                  <a:pt x="1000970" y="146079"/>
                </a:lnTo>
                <a:lnTo>
                  <a:pt x="998589" y="134168"/>
                </a:lnTo>
                <a:lnTo>
                  <a:pt x="993829" y="124639"/>
                </a:lnTo>
                <a:lnTo>
                  <a:pt x="989068" y="115110"/>
                </a:lnTo>
                <a:lnTo>
                  <a:pt x="984308" y="106375"/>
                </a:lnTo>
                <a:lnTo>
                  <a:pt x="978754" y="99228"/>
                </a:lnTo>
                <a:lnTo>
                  <a:pt x="972407" y="92081"/>
                </a:lnTo>
                <a:lnTo>
                  <a:pt x="960505" y="81758"/>
                </a:lnTo>
                <a:lnTo>
                  <a:pt x="956718" y="78551"/>
                </a:lnTo>
                <a:lnTo>
                  <a:pt x="955901" y="77788"/>
                </a:lnTo>
                <a:lnTo>
                  <a:pt x="955442" y="77470"/>
                </a:lnTo>
                <a:lnTo>
                  <a:pt x="950191" y="73023"/>
                </a:lnTo>
                <a:lnTo>
                  <a:pt x="940670" y="67465"/>
                </a:lnTo>
                <a:lnTo>
                  <a:pt x="938257" y="66367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4518" y="58446"/>
                </a:lnTo>
                <a:lnTo>
                  <a:pt x="919248" y="53171"/>
                </a:lnTo>
                <a:lnTo>
                  <a:pt x="914487" y="48407"/>
                </a:lnTo>
                <a:lnTo>
                  <a:pt x="910520" y="42848"/>
                </a:lnTo>
                <a:lnTo>
                  <a:pt x="908140" y="38083"/>
                </a:lnTo>
                <a:lnTo>
                  <a:pt x="907346" y="31731"/>
                </a:lnTo>
                <a:lnTo>
                  <a:pt x="907346" y="26966"/>
                </a:lnTo>
                <a:lnTo>
                  <a:pt x="908140" y="22202"/>
                </a:lnTo>
                <a:lnTo>
                  <a:pt x="910520" y="17437"/>
                </a:lnTo>
                <a:lnTo>
                  <a:pt x="914487" y="14261"/>
                </a:lnTo>
                <a:lnTo>
                  <a:pt x="919248" y="10290"/>
                </a:lnTo>
                <a:lnTo>
                  <a:pt x="924802" y="7114"/>
                </a:lnTo>
                <a:lnTo>
                  <a:pt x="931942" y="4732"/>
                </a:lnTo>
                <a:lnTo>
                  <a:pt x="940670" y="3144"/>
                </a:lnTo>
                <a:lnTo>
                  <a:pt x="950191" y="3144"/>
                </a:lnTo>
                <a:lnTo>
                  <a:pt x="1581151" y="3144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04152" y="674688"/>
                </a:lnTo>
                <a:lnTo>
                  <a:pt x="1606819" y="678241"/>
                </a:lnTo>
                <a:lnTo>
                  <a:pt x="1613967" y="681415"/>
                </a:lnTo>
                <a:lnTo>
                  <a:pt x="1621114" y="681415"/>
                </a:lnTo>
                <a:lnTo>
                  <a:pt x="1628261" y="680621"/>
                </a:lnTo>
                <a:lnTo>
                  <a:pt x="1636203" y="676654"/>
                </a:lnTo>
                <a:lnTo>
                  <a:pt x="1644938" y="669514"/>
                </a:lnTo>
                <a:lnTo>
                  <a:pt x="1652086" y="661579"/>
                </a:lnTo>
                <a:lnTo>
                  <a:pt x="1657645" y="649678"/>
                </a:lnTo>
                <a:lnTo>
                  <a:pt x="1663998" y="640157"/>
                </a:lnTo>
                <a:lnTo>
                  <a:pt x="1671940" y="629049"/>
                </a:lnTo>
                <a:lnTo>
                  <a:pt x="1683058" y="617942"/>
                </a:lnTo>
                <a:lnTo>
                  <a:pt x="1688617" y="611594"/>
                </a:lnTo>
                <a:lnTo>
                  <a:pt x="1697352" y="606040"/>
                </a:lnTo>
                <a:lnTo>
                  <a:pt x="1705294" y="601280"/>
                </a:lnTo>
                <a:lnTo>
                  <a:pt x="1714824" y="596519"/>
                </a:lnTo>
                <a:lnTo>
                  <a:pt x="1724354" y="591759"/>
                </a:lnTo>
                <a:lnTo>
                  <a:pt x="1736266" y="589379"/>
                </a:lnTo>
                <a:lnTo>
                  <a:pt x="1748178" y="586998"/>
                </a:lnTo>
                <a:lnTo>
                  <a:pt x="1760884" y="585412"/>
                </a:lnTo>
                <a:lnTo>
                  <a:pt x="1775179" y="586998"/>
                </a:lnTo>
                <a:lnTo>
                  <a:pt x="1791062" y="589379"/>
                </a:lnTo>
                <a:lnTo>
                  <a:pt x="1803769" y="594139"/>
                </a:lnTo>
                <a:lnTo>
                  <a:pt x="1814070" y="598142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700128" y="931696"/>
                </a:lnTo>
                <a:lnTo>
                  <a:pt x="1697352" y="929754"/>
                </a:lnTo>
                <a:lnTo>
                  <a:pt x="1688617" y="923406"/>
                </a:lnTo>
                <a:lnTo>
                  <a:pt x="1683058" y="917853"/>
                </a:lnTo>
                <a:lnTo>
                  <a:pt x="1671940" y="905951"/>
                </a:lnTo>
                <a:lnTo>
                  <a:pt x="1663998" y="896430"/>
                </a:lnTo>
                <a:lnTo>
                  <a:pt x="1657645" y="885323"/>
                </a:lnTo>
                <a:lnTo>
                  <a:pt x="1652086" y="875008"/>
                </a:lnTo>
                <a:lnTo>
                  <a:pt x="1644938" y="865487"/>
                </a:lnTo>
                <a:lnTo>
                  <a:pt x="1636203" y="859140"/>
                </a:lnTo>
                <a:lnTo>
                  <a:pt x="1629009" y="854827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3483" y="1551823"/>
                </a:lnTo>
                <a:lnTo>
                  <a:pt x="863483" y="1548607"/>
                </a:lnTo>
                <a:lnTo>
                  <a:pt x="864276" y="1542257"/>
                </a:lnTo>
                <a:lnTo>
                  <a:pt x="866655" y="1537494"/>
                </a:lnTo>
                <a:lnTo>
                  <a:pt x="870620" y="1531938"/>
                </a:lnTo>
                <a:lnTo>
                  <a:pt x="875379" y="1527175"/>
                </a:lnTo>
                <a:lnTo>
                  <a:pt x="880930" y="1522413"/>
                </a:lnTo>
                <a:lnTo>
                  <a:pt x="888068" y="1516857"/>
                </a:lnTo>
                <a:lnTo>
                  <a:pt x="896792" y="1512888"/>
                </a:lnTo>
                <a:lnTo>
                  <a:pt x="906309" y="1507332"/>
                </a:lnTo>
                <a:lnTo>
                  <a:pt x="916619" y="1498600"/>
                </a:lnTo>
                <a:lnTo>
                  <a:pt x="928515" y="1488282"/>
                </a:lnTo>
                <a:lnTo>
                  <a:pt x="934067" y="1481932"/>
                </a:lnTo>
                <a:lnTo>
                  <a:pt x="940412" y="1473994"/>
                </a:lnTo>
                <a:lnTo>
                  <a:pt x="945170" y="1465263"/>
                </a:lnTo>
                <a:lnTo>
                  <a:pt x="949929" y="1455738"/>
                </a:lnTo>
                <a:lnTo>
                  <a:pt x="954687" y="1446213"/>
                </a:lnTo>
                <a:lnTo>
                  <a:pt x="957066" y="1434307"/>
                </a:lnTo>
                <a:lnTo>
                  <a:pt x="959446" y="1422400"/>
                </a:lnTo>
                <a:lnTo>
                  <a:pt x="960239" y="1409700"/>
                </a:lnTo>
                <a:lnTo>
                  <a:pt x="959446" y="1395413"/>
                </a:lnTo>
                <a:lnTo>
                  <a:pt x="955480" y="1380332"/>
                </a:lnTo>
                <a:lnTo>
                  <a:pt x="953749" y="1372967"/>
                </a:lnTo>
                <a:lnTo>
                  <a:pt x="953521" y="1371600"/>
                </a:lnTo>
                <a:lnTo>
                  <a:pt x="953204" y="1370647"/>
                </a:lnTo>
                <a:lnTo>
                  <a:pt x="952308" y="1366838"/>
                </a:lnTo>
                <a:lnTo>
                  <a:pt x="951185" y="1364591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2849" y="1447085"/>
                </a:lnTo>
                <a:lnTo>
                  <a:pt x="605731" y="1455738"/>
                </a:lnTo>
                <a:lnTo>
                  <a:pt x="610490" y="1465263"/>
                </a:lnTo>
                <a:lnTo>
                  <a:pt x="616834" y="1473994"/>
                </a:lnTo>
                <a:lnTo>
                  <a:pt x="621593" y="1481932"/>
                </a:lnTo>
                <a:lnTo>
                  <a:pt x="628730" y="1488282"/>
                </a:lnTo>
                <a:lnTo>
                  <a:pt x="639041" y="1498600"/>
                </a:lnTo>
                <a:lnTo>
                  <a:pt x="650144" y="1507332"/>
                </a:lnTo>
                <a:lnTo>
                  <a:pt x="659661" y="1512888"/>
                </a:lnTo>
                <a:lnTo>
                  <a:pt x="667591" y="1516857"/>
                </a:lnTo>
                <a:lnTo>
                  <a:pt x="674729" y="1522413"/>
                </a:lnTo>
                <a:lnTo>
                  <a:pt x="680281" y="1527175"/>
                </a:lnTo>
                <a:lnTo>
                  <a:pt x="685039" y="1531938"/>
                </a:lnTo>
                <a:lnTo>
                  <a:pt x="688358" y="1536588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3892" y="885365"/>
                </a:lnTo>
                <a:lnTo>
                  <a:pt x="66105" y="889794"/>
                </a:lnTo>
                <a:lnTo>
                  <a:pt x="67745" y="891981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6861" y="665000"/>
                </a:lnTo>
                <a:lnTo>
                  <a:pt x="284307" y="659606"/>
                </a:lnTo>
                <a:lnTo>
                  <a:pt x="274786" y="645319"/>
                </a:lnTo>
                <a:lnTo>
                  <a:pt x="266851" y="631825"/>
                </a:lnTo>
                <a:lnTo>
                  <a:pt x="255743" y="619919"/>
                </a:lnTo>
                <a:lnTo>
                  <a:pt x="243841" y="609600"/>
                </a:lnTo>
                <a:lnTo>
                  <a:pt x="231939" y="601663"/>
                </a:lnTo>
                <a:lnTo>
                  <a:pt x="219243" y="592931"/>
                </a:lnTo>
                <a:lnTo>
                  <a:pt x="206548" y="587375"/>
                </a:lnTo>
                <a:lnTo>
                  <a:pt x="192266" y="582613"/>
                </a:lnTo>
                <a:lnTo>
                  <a:pt x="177983" y="580231"/>
                </a:lnTo>
                <a:lnTo>
                  <a:pt x="162114" y="578644"/>
                </a:lnTo>
                <a:lnTo>
                  <a:pt x="149419" y="580231"/>
                </a:lnTo>
                <a:lnTo>
                  <a:pt x="137517" y="582613"/>
                </a:lnTo>
                <a:lnTo>
                  <a:pt x="126408" y="584994"/>
                </a:lnTo>
                <a:lnTo>
                  <a:pt x="116093" y="589756"/>
                </a:lnTo>
                <a:lnTo>
                  <a:pt x="107365" y="594519"/>
                </a:lnTo>
                <a:lnTo>
                  <a:pt x="98637" y="599281"/>
                </a:lnTo>
                <a:lnTo>
                  <a:pt x="91496" y="604838"/>
                </a:lnTo>
                <a:lnTo>
                  <a:pt x="84354" y="611188"/>
                </a:lnTo>
                <a:lnTo>
                  <a:pt x="73246" y="622300"/>
                </a:lnTo>
                <a:lnTo>
                  <a:pt x="66105" y="633413"/>
                </a:lnTo>
                <a:lnTo>
                  <a:pt x="60551" y="642938"/>
                </a:lnTo>
                <a:lnTo>
                  <a:pt x="53409" y="654844"/>
                </a:lnTo>
                <a:lnTo>
                  <a:pt x="46268" y="662781"/>
                </a:lnTo>
                <a:lnTo>
                  <a:pt x="39127" y="669925"/>
                </a:lnTo>
                <a:lnTo>
                  <a:pt x="30399" y="673894"/>
                </a:lnTo>
                <a:lnTo>
                  <a:pt x="23258" y="674688"/>
                </a:lnTo>
                <a:lnTo>
                  <a:pt x="16117" y="674688"/>
                </a:lnTo>
                <a:lnTo>
                  <a:pt x="9299" y="671657"/>
                </a:lnTo>
                <a:lnTo>
                  <a:pt x="9299" y="360363"/>
                </a:lnTo>
                <a:lnTo>
                  <a:pt x="10886" y="360363"/>
                </a:lnTo>
                <a:lnTo>
                  <a:pt x="10886" y="0"/>
                </a:lnTo>
                <a:close/>
              </a:path>
            </a:pathLst>
          </a:cu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1" y="3373438"/>
            <a:ext cx="1571625" cy="1884680"/>
          </a:xfrm>
          <a:custGeom>
            <a:avLst/>
            <a:gdLst>
              <a:gd name="connsiteX0" fmla="*/ 0 w 1571625"/>
              <a:gd name="connsiteY0" fmla="*/ 0 h 1884680"/>
              <a:gd name="connsiteX1" fmla="*/ 703473 w 1571625"/>
              <a:gd name="connsiteY1" fmla="*/ 0 h 1884680"/>
              <a:gd name="connsiteX2" fmla="*/ 709613 w 1571625"/>
              <a:gd name="connsiteY2" fmla="*/ 3840 h 1884680"/>
              <a:gd name="connsiteX3" fmla="*/ 714375 w 1571625"/>
              <a:gd name="connsiteY3" fmla="*/ 7016 h 1884680"/>
              <a:gd name="connsiteX4" fmla="*/ 717550 w 1571625"/>
              <a:gd name="connsiteY4" fmla="*/ 10987 h 1884680"/>
              <a:gd name="connsiteX5" fmla="*/ 719931 w 1571625"/>
              <a:gd name="connsiteY5" fmla="*/ 15751 h 1884680"/>
              <a:gd name="connsiteX6" fmla="*/ 721457 w 1571625"/>
              <a:gd name="connsiteY6" fmla="*/ 20329 h 1884680"/>
              <a:gd name="connsiteX7" fmla="*/ 719501 w 1571625"/>
              <a:gd name="connsiteY7" fmla="*/ 26194 h 1884680"/>
              <a:gd name="connsiteX8" fmla="*/ 714736 w 1571625"/>
              <a:gd name="connsiteY8" fmla="*/ 33338 h 1884680"/>
              <a:gd name="connsiteX9" fmla="*/ 708383 w 1571625"/>
              <a:gd name="connsiteY9" fmla="*/ 39688 h 1884680"/>
              <a:gd name="connsiteX10" fmla="*/ 700441 w 1571625"/>
              <a:gd name="connsiteY10" fmla="*/ 46038 h 1884680"/>
              <a:gd name="connsiteX11" fmla="*/ 689323 w 1571625"/>
              <a:gd name="connsiteY11" fmla="*/ 51594 h 1884680"/>
              <a:gd name="connsiteX12" fmla="*/ 678999 w 1571625"/>
              <a:gd name="connsiteY12" fmla="*/ 57944 h 1884680"/>
              <a:gd name="connsiteX13" fmla="*/ 669469 w 1571625"/>
              <a:gd name="connsiteY13" fmla="*/ 65088 h 1884680"/>
              <a:gd name="connsiteX14" fmla="*/ 657557 w 1571625"/>
              <a:gd name="connsiteY14" fmla="*/ 75406 h 1884680"/>
              <a:gd name="connsiteX15" fmla="*/ 651998 w 1571625"/>
              <a:gd name="connsiteY15" fmla="*/ 82550 h 1884680"/>
              <a:gd name="connsiteX16" fmla="*/ 645645 w 1571625"/>
              <a:gd name="connsiteY16" fmla="*/ 89694 h 1884680"/>
              <a:gd name="connsiteX17" fmla="*/ 640880 w 1571625"/>
              <a:gd name="connsiteY17" fmla="*/ 99219 h 1884680"/>
              <a:gd name="connsiteX18" fmla="*/ 635321 w 1571625"/>
              <a:gd name="connsiteY18" fmla="*/ 107950 h 1884680"/>
              <a:gd name="connsiteX19" fmla="*/ 631350 w 1571625"/>
              <a:gd name="connsiteY19" fmla="*/ 118269 h 1884680"/>
              <a:gd name="connsiteX20" fmla="*/ 628174 w 1571625"/>
              <a:gd name="connsiteY20" fmla="*/ 129381 h 1884680"/>
              <a:gd name="connsiteX21" fmla="*/ 626585 w 1571625"/>
              <a:gd name="connsiteY21" fmla="*/ 141288 h 1884680"/>
              <a:gd name="connsiteX22" fmla="*/ 625791 w 1571625"/>
              <a:gd name="connsiteY22" fmla="*/ 153988 h 1884680"/>
              <a:gd name="connsiteX23" fmla="*/ 625917 w 1571625"/>
              <a:gd name="connsiteY23" fmla="*/ 156380 h 1884680"/>
              <a:gd name="connsiteX24" fmla="*/ 625475 w 1571625"/>
              <a:gd name="connsiteY24" fmla="*/ 163451 h 1884680"/>
              <a:gd name="connsiteX25" fmla="*/ 626269 w 1571625"/>
              <a:gd name="connsiteY25" fmla="*/ 177744 h 1884680"/>
              <a:gd name="connsiteX26" fmla="*/ 628650 w 1571625"/>
              <a:gd name="connsiteY26" fmla="*/ 193626 h 1884680"/>
              <a:gd name="connsiteX27" fmla="*/ 633413 w 1571625"/>
              <a:gd name="connsiteY27" fmla="*/ 206331 h 1884680"/>
              <a:gd name="connsiteX28" fmla="*/ 639763 w 1571625"/>
              <a:gd name="connsiteY28" fmla="*/ 220625 h 1884680"/>
              <a:gd name="connsiteX29" fmla="*/ 647700 w 1571625"/>
              <a:gd name="connsiteY29" fmla="*/ 234124 h 1884680"/>
              <a:gd name="connsiteX30" fmla="*/ 656431 w 1571625"/>
              <a:gd name="connsiteY30" fmla="*/ 246035 h 1884680"/>
              <a:gd name="connsiteX31" fmla="*/ 666750 w 1571625"/>
              <a:gd name="connsiteY31" fmla="*/ 256359 h 1884680"/>
              <a:gd name="connsiteX32" fmla="*/ 678656 w 1571625"/>
              <a:gd name="connsiteY32" fmla="*/ 266682 h 1884680"/>
              <a:gd name="connsiteX33" fmla="*/ 691356 w 1571625"/>
              <a:gd name="connsiteY33" fmla="*/ 276211 h 1884680"/>
              <a:gd name="connsiteX34" fmla="*/ 705644 w 1571625"/>
              <a:gd name="connsiteY34" fmla="*/ 284946 h 1884680"/>
              <a:gd name="connsiteX35" fmla="*/ 719931 w 1571625"/>
              <a:gd name="connsiteY35" fmla="*/ 292092 h 1884680"/>
              <a:gd name="connsiteX36" fmla="*/ 736600 w 1571625"/>
              <a:gd name="connsiteY36" fmla="*/ 297651 h 1884680"/>
              <a:gd name="connsiteX37" fmla="*/ 753269 w 1571625"/>
              <a:gd name="connsiteY37" fmla="*/ 304004 h 1884680"/>
              <a:gd name="connsiteX38" fmla="*/ 771525 w 1571625"/>
              <a:gd name="connsiteY38" fmla="*/ 307180 h 1884680"/>
              <a:gd name="connsiteX39" fmla="*/ 788988 w 1571625"/>
              <a:gd name="connsiteY39" fmla="*/ 308768 h 1884680"/>
              <a:gd name="connsiteX40" fmla="*/ 808038 w 1571625"/>
              <a:gd name="connsiteY40" fmla="*/ 309562 h 1884680"/>
              <a:gd name="connsiteX41" fmla="*/ 825500 w 1571625"/>
              <a:gd name="connsiteY41" fmla="*/ 308768 h 1884680"/>
              <a:gd name="connsiteX42" fmla="*/ 843756 w 1571625"/>
              <a:gd name="connsiteY42" fmla="*/ 307180 h 1884680"/>
              <a:gd name="connsiteX43" fmla="*/ 861219 w 1571625"/>
              <a:gd name="connsiteY43" fmla="*/ 304004 h 1884680"/>
              <a:gd name="connsiteX44" fmla="*/ 877888 w 1571625"/>
              <a:gd name="connsiteY44" fmla="*/ 297651 h 1884680"/>
              <a:gd name="connsiteX45" fmla="*/ 894556 w 1571625"/>
              <a:gd name="connsiteY45" fmla="*/ 292092 h 1884680"/>
              <a:gd name="connsiteX46" fmla="*/ 908844 w 1571625"/>
              <a:gd name="connsiteY46" fmla="*/ 284946 h 1884680"/>
              <a:gd name="connsiteX47" fmla="*/ 923131 w 1571625"/>
              <a:gd name="connsiteY47" fmla="*/ 276211 h 1884680"/>
              <a:gd name="connsiteX48" fmla="*/ 935831 w 1571625"/>
              <a:gd name="connsiteY48" fmla="*/ 266682 h 1884680"/>
              <a:gd name="connsiteX49" fmla="*/ 947738 w 1571625"/>
              <a:gd name="connsiteY49" fmla="*/ 256359 h 1884680"/>
              <a:gd name="connsiteX50" fmla="*/ 958850 w 1571625"/>
              <a:gd name="connsiteY50" fmla="*/ 246035 h 1884680"/>
              <a:gd name="connsiteX51" fmla="*/ 966788 w 1571625"/>
              <a:gd name="connsiteY51" fmla="*/ 234124 h 1884680"/>
              <a:gd name="connsiteX52" fmla="*/ 975519 w 1571625"/>
              <a:gd name="connsiteY52" fmla="*/ 220625 h 1884680"/>
              <a:gd name="connsiteX53" fmla="*/ 981075 w 1571625"/>
              <a:gd name="connsiteY53" fmla="*/ 206331 h 1884680"/>
              <a:gd name="connsiteX54" fmla="*/ 985838 w 1571625"/>
              <a:gd name="connsiteY54" fmla="*/ 193626 h 1884680"/>
              <a:gd name="connsiteX55" fmla="*/ 988219 w 1571625"/>
              <a:gd name="connsiteY55" fmla="*/ 177744 h 1884680"/>
              <a:gd name="connsiteX56" fmla="*/ 989806 w 1571625"/>
              <a:gd name="connsiteY56" fmla="*/ 163451 h 1884680"/>
              <a:gd name="connsiteX57" fmla="*/ 989537 w 1571625"/>
              <a:gd name="connsiteY57" fmla="*/ 161297 h 1884680"/>
              <a:gd name="connsiteX58" fmla="*/ 990307 w 1571625"/>
              <a:gd name="connsiteY58" fmla="*/ 153988 h 1884680"/>
              <a:gd name="connsiteX59" fmla="*/ 988718 w 1571625"/>
              <a:gd name="connsiteY59" fmla="*/ 141288 h 1884680"/>
              <a:gd name="connsiteX60" fmla="*/ 987924 w 1571625"/>
              <a:gd name="connsiteY60" fmla="*/ 129381 h 1884680"/>
              <a:gd name="connsiteX61" fmla="*/ 983953 w 1571625"/>
              <a:gd name="connsiteY61" fmla="*/ 118269 h 1884680"/>
              <a:gd name="connsiteX62" fmla="*/ 980777 w 1571625"/>
              <a:gd name="connsiteY62" fmla="*/ 107950 h 1884680"/>
              <a:gd name="connsiteX63" fmla="*/ 976012 w 1571625"/>
              <a:gd name="connsiteY63" fmla="*/ 99219 h 1884680"/>
              <a:gd name="connsiteX64" fmla="*/ 969659 w 1571625"/>
              <a:gd name="connsiteY64" fmla="*/ 89694 h 1884680"/>
              <a:gd name="connsiteX65" fmla="*/ 964100 w 1571625"/>
              <a:gd name="connsiteY65" fmla="*/ 82550 h 1884680"/>
              <a:gd name="connsiteX66" fmla="*/ 957746 w 1571625"/>
              <a:gd name="connsiteY66" fmla="*/ 75406 h 1884680"/>
              <a:gd name="connsiteX67" fmla="*/ 945834 w 1571625"/>
              <a:gd name="connsiteY67" fmla="*/ 65088 h 1884680"/>
              <a:gd name="connsiteX68" fmla="*/ 936304 w 1571625"/>
              <a:gd name="connsiteY68" fmla="*/ 57944 h 1884680"/>
              <a:gd name="connsiteX69" fmla="*/ 925980 w 1571625"/>
              <a:gd name="connsiteY69" fmla="*/ 51594 h 1884680"/>
              <a:gd name="connsiteX70" fmla="*/ 914862 w 1571625"/>
              <a:gd name="connsiteY70" fmla="*/ 46038 h 1884680"/>
              <a:gd name="connsiteX71" fmla="*/ 906921 w 1571625"/>
              <a:gd name="connsiteY71" fmla="*/ 39688 h 1884680"/>
              <a:gd name="connsiteX72" fmla="*/ 900567 w 1571625"/>
              <a:gd name="connsiteY72" fmla="*/ 33338 h 1884680"/>
              <a:gd name="connsiteX73" fmla="*/ 895803 w 1571625"/>
              <a:gd name="connsiteY73" fmla="*/ 26194 h 1884680"/>
              <a:gd name="connsiteX74" fmla="*/ 893439 w 1571625"/>
              <a:gd name="connsiteY74" fmla="*/ 19106 h 1884680"/>
              <a:gd name="connsiteX75" fmla="*/ 894556 w 1571625"/>
              <a:gd name="connsiteY75" fmla="*/ 15751 h 1884680"/>
              <a:gd name="connsiteX76" fmla="*/ 896938 w 1571625"/>
              <a:gd name="connsiteY76" fmla="*/ 10987 h 1884680"/>
              <a:gd name="connsiteX77" fmla="*/ 900113 w 1571625"/>
              <a:gd name="connsiteY77" fmla="*/ 7016 h 1884680"/>
              <a:gd name="connsiteX78" fmla="*/ 904875 w 1571625"/>
              <a:gd name="connsiteY78" fmla="*/ 3840 h 1884680"/>
              <a:gd name="connsiteX79" fmla="*/ 911016 w 1571625"/>
              <a:gd name="connsiteY79" fmla="*/ 0 h 1884680"/>
              <a:gd name="connsiteX80" fmla="*/ 1571625 w 1571625"/>
              <a:gd name="connsiteY80" fmla="*/ 0 h 1884680"/>
              <a:gd name="connsiteX81" fmla="*/ 1571625 w 1571625"/>
              <a:gd name="connsiteY81" fmla="*/ 707025 h 1884680"/>
              <a:gd name="connsiteX82" fmla="*/ 1569408 w 1571625"/>
              <a:gd name="connsiteY82" fmla="*/ 709612 h 1884680"/>
              <a:gd name="connsiteX83" fmla="*/ 1562267 w 1571625"/>
              <a:gd name="connsiteY83" fmla="*/ 713581 h 1884680"/>
              <a:gd name="connsiteX84" fmla="*/ 1555126 w 1571625"/>
              <a:gd name="connsiteY84" fmla="*/ 713581 h 1884680"/>
              <a:gd name="connsiteX85" fmla="*/ 1547191 w 1571625"/>
              <a:gd name="connsiteY85" fmla="*/ 711993 h 1884680"/>
              <a:gd name="connsiteX86" fmla="*/ 1540050 w 1571625"/>
              <a:gd name="connsiteY86" fmla="*/ 708818 h 1884680"/>
              <a:gd name="connsiteX87" fmla="*/ 1531322 w 1571625"/>
              <a:gd name="connsiteY87" fmla="*/ 701675 h 1884680"/>
              <a:gd name="connsiteX88" fmla="*/ 1524181 w 1571625"/>
              <a:gd name="connsiteY88" fmla="*/ 692943 h 1884680"/>
              <a:gd name="connsiteX89" fmla="*/ 1518627 w 1571625"/>
              <a:gd name="connsiteY89" fmla="*/ 681037 h 1884680"/>
              <a:gd name="connsiteX90" fmla="*/ 1512279 w 1571625"/>
              <a:gd name="connsiteY90" fmla="*/ 670718 h 1884680"/>
              <a:gd name="connsiteX91" fmla="*/ 1504344 w 1571625"/>
              <a:gd name="connsiteY91" fmla="*/ 661193 h 1884680"/>
              <a:gd name="connsiteX92" fmla="*/ 1493236 w 1571625"/>
              <a:gd name="connsiteY92" fmla="*/ 649287 h 1884680"/>
              <a:gd name="connsiteX93" fmla="*/ 1486095 w 1571625"/>
              <a:gd name="connsiteY93" fmla="*/ 642937 h 1884680"/>
              <a:gd name="connsiteX94" fmla="*/ 1478954 w 1571625"/>
              <a:gd name="connsiteY94" fmla="*/ 637381 h 1884680"/>
              <a:gd name="connsiteX95" fmla="*/ 1471019 w 1571625"/>
              <a:gd name="connsiteY95" fmla="*/ 632618 h 1884680"/>
              <a:gd name="connsiteX96" fmla="*/ 1461497 w 1571625"/>
              <a:gd name="connsiteY96" fmla="*/ 627856 h 1884680"/>
              <a:gd name="connsiteX97" fmla="*/ 1451976 w 1571625"/>
              <a:gd name="connsiteY97" fmla="*/ 623093 h 1884680"/>
              <a:gd name="connsiteX98" fmla="*/ 1440074 w 1571625"/>
              <a:gd name="connsiteY98" fmla="*/ 619125 h 1884680"/>
              <a:gd name="connsiteX99" fmla="*/ 1428172 w 1571625"/>
              <a:gd name="connsiteY99" fmla="*/ 618331 h 1884680"/>
              <a:gd name="connsiteX100" fmla="*/ 1415476 w 1571625"/>
              <a:gd name="connsiteY100" fmla="*/ 616743 h 1884680"/>
              <a:gd name="connsiteX101" fmla="*/ 1401194 w 1571625"/>
              <a:gd name="connsiteY101" fmla="*/ 618331 h 1884680"/>
              <a:gd name="connsiteX102" fmla="*/ 1385325 w 1571625"/>
              <a:gd name="connsiteY102" fmla="*/ 620712 h 1884680"/>
              <a:gd name="connsiteX103" fmla="*/ 1371042 w 1571625"/>
              <a:gd name="connsiteY103" fmla="*/ 625475 h 1884680"/>
              <a:gd name="connsiteX104" fmla="*/ 1358347 w 1571625"/>
              <a:gd name="connsiteY104" fmla="*/ 631031 h 1884680"/>
              <a:gd name="connsiteX105" fmla="*/ 1344858 w 1571625"/>
              <a:gd name="connsiteY105" fmla="*/ 639762 h 1884680"/>
              <a:gd name="connsiteX106" fmla="*/ 1333750 w 1571625"/>
              <a:gd name="connsiteY106" fmla="*/ 647700 h 1884680"/>
              <a:gd name="connsiteX107" fmla="*/ 1322641 w 1571625"/>
              <a:gd name="connsiteY107" fmla="*/ 658812 h 1884680"/>
              <a:gd name="connsiteX108" fmla="*/ 1312326 w 1571625"/>
              <a:gd name="connsiteY108" fmla="*/ 670718 h 1884680"/>
              <a:gd name="connsiteX109" fmla="*/ 1302805 w 1571625"/>
              <a:gd name="connsiteY109" fmla="*/ 683418 h 1884680"/>
              <a:gd name="connsiteX110" fmla="*/ 1294077 w 1571625"/>
              <a:gd name="connsiteY110" fmla="*/ 697706 h 1884680"/>
              <a:gd name="connsiteX111" fmla="*/ 1286935 w 1571625"/>
              <a:gd name="connsiteY111" fmla="*/ 711993 h 1884680"/>
              <a:gd name="connsiteX112" fmla="*/ 1281381 w 1571625"/>
              <a:gd name="connsiteY112" fmla="*/ 728662 h 1884680"/>
              <a:gd name="connsiteX113" fmla="*/ 1275033 w 1571625"/>
              <a:gd name="connsiteY113" fmla="*/ 745331 h 1884680"/>
              <a:gd name="connsiteX114" fmla="*/ 1274004 w 1571625"/>
              <a:gd name="connsiteY114" fmla="*/ 750997 h 1884680"/>
              <a:gd name="connsiteX115" fmla="*/ 1272230 w 1571625"/>
              <a:gd name="connsiteY115" fmla="*/ 755650 h 1884680"/>
              <a:gd name="connsiteX116" fmla="*/ 1269054 w 1571625"/>
              <a:gd name="connsiteY116" fmla="*/ 773112 h 1884680"/>
              <a:gd name="connsiteX117" fmla="*/ 1266671 w 1571625"/>
              <a:gd name="connsiteY117" fmla="*/ 791369 h 1884680"/>
              <a:gd name="connsiteX118" fmla="*/ 1266671 w 1571625"/>
              <a:gd name="connsiteY118" fmla="*/ 810419 h 1884680"/>
              <a:gd name="connsiteX119" fmla="*/ 1266671 w 1571625"/>
              <a:gd name="connsiteY119" fmla="*/ 827881 h 1884680"/>
              <a:gd name="connsiteX120" fmla="*/ 1269054 w 1571625"/>
              <a:gd name="connsiteY120" fmla="*/ 846931 h 1884680"/>
              <a:gd name="connsiteX121" fmla="*/ 1272230 w 1571625"/>
              <a:gd name="connsiteY121" fmla="*/ 863600 h 1884680"/>
              <a:gd name="connsiteX122" fmla="*/ 1278583 w 1571625"/>
              <a:gd name="connsiteY122" fmla="*/ 881062 h 1884680"/>
              <a:gd name="connsiteX123" fmla="*/ 1284142 w 1571625"/>
              <a:gd name="connsiteY123" fmla="*/ 896937 h 1884680"/>
              <a:gd name="connsiteX124" fmla="*/ 1291290 w 1571625"/>
              <a:gd name="connsiteY124" fmla="*/ 912019 h 1884680"/>
              <a:gd name="connsiteX125" fmla="*/ 1300026 w 1571625"/>
              <a:gd name="connsiteY125" fmla="*/ 925512 h 1884680"/>
              <a:gd name="connsiteX126" fmla="*/ 1309555 w 1571625"/>
              <a:gd name="connsiteY126" fmla="*/ 938212 h 1884680"/>
              <a:gd name="connsiteX127" fmla="*/ 1319879 w 1571625"/>
              <a:gd name="connsiteY127" fmla="*/ 950119 h 1884680"/>
              <a:gd name="connsiteX128" fmla="*/ 1330997 w 1571625"/>
              <a:gd name="connsiteY128" fmla="*/ 961231 h 1884680"/>
              <a:gd name="connsiteX129" fmla="*/ 1342116 w 1571625"/>
              <a:gd name="connsiteY129" fmla="*/ 969962 h 1884680"/>
              <a:gd name="connsiteX130" fmla="*/ 1355616 w 1571625"/>
              <a:gd name="connsiteY130" fmla="*/ 977106 h 1884680"/>
              <a:gd name="connsiteX131" fmla="*/ 1368323 w 1571625"/>
              <a:gd name="connsiteY131" fmla="*/ 983456 h 1884680"/>
              <a:gd name="connsiteX132" fmla="*/ 1382617 w 1571625"/>
              <a:gd name="connsiteY132" fmla="*/ 988219 h 1884680"/>
              <a:gd name="connsiteX133" fmla="*/ 1396912 w 1571625"/>
              <a:gd name="connsiteY133" fmla="*/ 990600 h 1884680"/>
              <a:gd name="connsiteX134" fmla="*/ 1412795 w 1571625"/>
              <a:gd name="connsiteY134" fmla="*/ 991394 h 1884680"/>
              <a:gd name="connsiteX135" fmla="*/ 1425501 w 1571625"/>
              <a:gd name="connsiteY135" fmla="*/ 991394 h 1884680"/>
              <a:gd name="connsiteX136" fmla="*/ 1437414 w 1571625"/>
              <a:gd name="connsiteY136" fmla="*/ 989012 h 1884680"/>
              <a:gd name="connsiteX137" fmla="*/ 1449326 w 1571625"/>
              <a:gd name="connsiteY137" fmla="*/ 985837 h 1884680"/>
              <a:gd name="connsiteX138" fmla="*/ 1458856 w 1571625"/>
              <a:gd name="connsiteY138" fmla="*/ 981869 h 1884680"/>
              <a:gd name="connsiteX139" fmla="*/ 1468386 w 1571625"/>
              <a:gd name="connsiteY139" fmla="*/ 977106 h 1884680"/>
              <a:gd name="connsiteX140" fmla="*/ 1476327 w 1571625"/>
              <a:gd name="connsiteY140" fmla="*/ 971550 h 1884680"/>
              <a:gd name="connsiteX141" fmla="*/ 1483474 w 1571625"/>
              <a:gd name="connsiteY141" fmla="*/ 965200 h 1884680"/>
              <a:gd name="connsiteX142" fmla="*/ 1490622 w 1571625"/>
              <a:gd name="connsiteY142" fmla="*/ 959644 h 1884680"/>
              <a:gd name="connsiteX143" fmla="*/ 1501740 w 1571625"/>
              <a:gd name="connsiteY143" fmla="*/ 949325 h 1884680"/>
              <a:gd name="connsiteX144" fmla="*/ 1509681 w 1571625"/>
              <a:gd name="connsiteY144" fmla="*/ 938212 h 1884680"/>
              <a:gd name="connsiteX145" fmla="*/ 1516035 w 1571625"/>
              <a:gd name="connsiteY145" fmla="*/ 928687 h 1884680"/>
              <a:gd name="connsiteX146" fmla="*/ 1521594 w 1571625"/>
              <a:gd name="connsiteY146" fmla="*/ 916781 h 1884680"/>
              <a:gd name="connsiteX147" fmla="*/ 1528741 w 1571625"/>
              <a:gd name="connsiteY147" fmla="*/ 907256 h 1884680"/>
              <a:gd name="connsiteX148" fmla="*/ 1537477 w 1571625"/>
              <a:gd name="connsiteY148" fmla="*/ 901700 h 1884680"/>
              <a:gd name="connsiteX149" fmla="*/ 1544624 w 1571625"/>
              <a:gd name="connsiteY149" fmla="*/ 896937 h 1884680"/>
              <a:gd name="connsiteX150" fmla="*/ 1552566 w 1571625"/>
              <a:gd name="connsiteY150" fmla="*/ 895350 h 1884680"/>
              <a:gd name="connsiteX151" fmla="*/ 1559713 w 1571625"/>
              <a:gd name="connsiteY151" fmla="*/ 896937 h 1884680"/>
              <a:gd name="connsiteX152" fmla="*/ 1566066 w 1571625"/>
              <a:gd name="connsiteY152" fmla="*/ 900112 h 1884680"/>
              <a:gd name="connsiteX153" fmla="*/ 1571625 w 1571625"/>
              <a:gd name="connsiteY153" fmla="*/ 906462 h 1884680"/>
              <a:gd name="connsiteX154" fmla="*/ 1571625 w 1571625"/>
              <a:gd name="connsiteY154" fmla="*/ 1573212 h 1884680"/>
              <a:gd name="connsiteX155" fmla="*/ 1571492 w 1571625"/>
              <a:gd name="connsiteY155" fmla="*/ 1573212 h 1884680"/>
              <a:gd name="connsiteX156" fmla="*/ 1571492 w 1571625"/>
              <a:gd name="connsiteY156" fmla="*/ 1570037 h 1884680"/>
              <a:gd name="connsiteX157" fmla="*/ 935431 w 1571625"/>
              <a:gd name="connsiteY157" fmla="*/ 1570037 h 1884680"/>
              <a:gd name="connsiteX158" fmla="*/ 925902 w 1571625"/>
              <a:gd name="connsiteY158" fmla="*/ 1570832 h 1884680"/>
              <a:gd name="connsiteX159" fmla="*/ 917167 w 1571625"/>
              <a:gd name="connsiteY159" fmla="*/ 1572421 h 1884680"/>
              <a:gd name="connsiteX160" fmla="*/ 910020 w 1571625"/>
              <a:gd name="connsiteY160" fmla="*/ 1574805 h 1884680"/>
              <a:gd name="connsiteX161" fmla="*/ 905256 w 1571625"/>
              <a:gd name="connsiteY161" fmla="*/ 1577188 h 1884680"/>
              <a:gd name="connsiteX162" fmla="*/ 900491 w 1571625"/>
              <a:gd name="connsiteY162" fmla="*/ 1580366 h 1884680"/>
              <a:gd name="connsiteX163" fmla="*/ 897315 w 1571625"/>
              <a:gd name="connsiteY163" fmla="*/ 1585134 h 1884680"/>
              <a:gd name="connsiteX164" fmla="*/ 894933 w 1571625"/>
              <a:gd name="connsiteY164" fmla="*/ 1589901 h 1884680"/>
              <a:gd name="connsiteX165" fmla="*/ 893344 w 1571625"/>
              <a:gd name="connsiteY165" fmla="*/ 1594668 h 1884680"/>
              <a:gd name="connsiteX166" fmla="*/ 893344 w 1571625"/>
              <a:gd name="connsiteY166" fmla="*/ 1599436 h 1884680"/>
              <a:gd name="connsiteX167" fmla="*/ 893344 w 1571625"/>
              <a:gd name="connsiteY167" fmla="*/ 1604203 h 1884680"/>
              <a:gd name="connsiteX168" fmla="*/ 893420 w 1571625"/>
              <a:gd name="connsiteY168" fmla="*/ 1604406 h 1884680"/>
              <a:gd name="connsiteX169" fmla="*/ 893420 w 1571625"/>
              <a:gd name="connsiteY169" fmla="*/ 1607344 h 1884680"/>
              <a:gd name="connsiteX170" fmla="*/ 895803 w 1571625"/>
              <a:gd name="connsiteY170" fmla="*/ 1613694 h 1884680"/>
              <a:gd name="connsiteX171" fmla="*/ 899773 w 1571625"/>
              <a:gd name="connsiteY171" fmla="*/ 1618456 h 1884680"/>
              <a:gd name="connsiteX172" fmla="*/ 904538 w 1571625"/>
              <a:gd name="connsiteY172" fmla="*/ 1624012 h 1884680"/>
              <a:gd name="connsiteX173" fmla="*/ 910097 w 1571625"/>
              <a:gd name="connsiteY173" fmla="*/ 1628775 h 1884680"/>
              <a:gd name="connsiteX174" fmla="*/ 917245 w 1571625"/>
              <a:gd name="connsiteY174" fmla="*/ 1633537 h 1884680"/>
              <a:gd name="connsiteX175" fmla="*/ 925980 w 1571625"/>
              <a:gd name="connsiteY175" fmla="*/ 1638300 h 1884680"/>
              <a:gd name="connsiteX176" fmla="*/ 935510 w 1571625"/>
              <a:gd name="connsiteY176" fmla="*/ 1644650 h 1884680"/>
              <a:gd name="connsiteX177" fmla="*/ 945834 w 1571625"/>
              <a:gd name="connsiteY177" fmla="*/ 1651793 h 1884680"/>
              <a:gd name="connsiteX178" fmla="*/ 957746 w 1571625"/>
              <a:gd name="connsiteY178" fmla="*/ 1662906 h 1884680"/>
              <a:gd name="connsiteX179" fmla="*/ 964100 w 1571625"/>
              <a:gd name="connsiteY179" fmla="*/ 1669256 h 1884680"/>
              <a:gd name="connsiteX180" fmla="*/ 969659 w 1571625"/>
              <a:gd name="connsiteY180" fmla="*/ 1677193 h 1884680"/>
              <a:gd name="connsiteX181" fmla="*/ 974424 w 1571625"/>
              <a:gd name="connsiteY181" fmla="*/ 1685925 h 1884680"/>
              <a:gd name="connsiteX182" fmla="*/ 979188 w 1571625"/>
              <a:gd name="connsiteY182" fmla="*/ 1693862 h 1884680"/>
              <a:gd name="connsiteX183" fmla="*/ 983953 w 1571625"/>
              <a:gd name="connsiteY183" fmla="*/ 1704975 h 1884680"/>
              <a:gd name="connsiteX184" fmla="*/ 986336 w 1571625"/>
              <a:gd name="connsiteY184" fmla="*/ 1715293 h 1884680"/>
              <a:gd name="connsiteX185" fmla="*/ 988718 w 1571625"/>
              <a:gd name="connsiteY185" fmla="*/ 1728787 h 1884680"/>
              <a:gd name="connsiteX186" fmla="*/ 990127 w 1571625"/>
              <a:gd name="connsiteY186" fmla="*/ 1739346 h 1884680"/>
              <a:gd name="connsiteX187" fmla="*/ 988634 w 1571625"/>
              <a:gd name="connsiteY187" fmla="*/ 1752785 h 1884680"/>
              <a:gd name="connsiteX188" fmla="*/ 986252 w 1571625"/>
              <a:gd name="connsiteY188" fmla="*/ 1767087 h 1884680"/>
              <a:gd name="connsiteX189" fmla="*/ 981488 w 1571625"/>
              <a:gd name="connsiteY189" fmla="*/ 1781389 h 1884680"/>
              <a:gd name="connsiteX190" fmla="*/ 975929 w 1571625"/>
              <a:gd name="connsiteY190" fmla="*/ 1794101 h 1884680"/>
              <a:gd name="connsiteX191" fmla="*/ 967194 w 1571625"/>
              <a:gd name="connsiteY191" fmla="*/ 1807609 h 1884680"/>
              <a:gd name="connsiteX192" fmla="*/ 957665 w 1571625"/>
              <a:gd name="connsiteY192" fmla="*/ 1819527 h 1884680"/>
              <a:gd name="connsiteX193" fmla="*/ 948136 w 1571625"/>
              <a:gd name="connsiteY193" fmla="*/ 1831445 h 1884680"/>
              <a:gd name="connsiteX194" fmla="*/ 936225 w 1571625"/>
              <a:gd name="connsiteY194" fmla="*/ 1841775 h 1884680"/>
              <a:gd name="connsiteX195" fmla="*/ 923520 w 1571625"/>
              <a:gd name="connsiteY195" fmla="*/ 1851309 h 1884680"/>
              <a:gd name="connsiteX196" fmla="*/ 909226 w 1571625"/>
              <a:gd name="connsiteY196" fmla="*/ 1860049 h 1884680"/>
              <a:gd name="connsiteX197" fmla="*/ 893344 w 1571625"/>
              <a:gd name="connsiteY197" fmla="*/ 1867200 h 1884680"/>
              <a:gd name="connsiteX198" fmla="*/ 878257 w 1571625"/>
              <a:gd name="connsiteY198" fmla="*/ 1872762 h 1884680"/>
              <a:gd name="connsiteX199" fmla="*/ 861581 w 1571625"/>
              <a:gd name="connsiteY199" fmla="*/ 1877529 h 1884680"/>
              <a:gd name="connsiteX200" fmla="*/ 844111 w 1571625"/>
              <a:gd name="connsiteY200" fmla="*/ 1880708 h 1884680"/>
              <a:gd name="connsiteX201" fmla="*/ 825847 w 1571625"/>
              <a:gd name="connsiteY201" fmla="*/ 1883091 h 1884680"/>
              <a:gd name="connsiteX202" fmla="*/ 806789 w 1571625"/>
              <a:gd name="connsiteY202" fmla="*/ 1884680 h 1884680"/>
              <a:gd name="connsiteX203" fmla="*/ 789319 w 1571625"/>
              <a:gd name="connsiteY203" fmla="*/ 1883091 h 1884680"/>
              <a:gd name="connsiteX204" fmla="*/ 770261 w 1571625"/>
              <a:gd name="connsiteY204" fmla="*/ 1880708 h 1884680"/>
              <a:gd name="connsiteX205" fmla="*/ 753586 w 1571625"/>
              <a:gd name="connsiteY205" fmla="*/ 1877529 h 1884680"/>
              <a:gd name="connsiteX206" fmla="*/ 736910 w 1571625"/>
              <a:gd name="connsiteY206" fmla="*/ 1872762 h 1884680"/>
              <a:gd name="connsiteX207" fmla="*/ 720234 w 1571625"/>
              <a:gd name="connsiteY207" fmla="*/ 1867200 h 1884680"/>
              <a:gd name="connsiteX208" fmla="*/ 705146 w 1571625"/>
              <a:gd name="connsiteY208" fmla="*/ 1860049 h 1884680"/>
              <a:gd name="connsiteX209" fmla="*/ 691647 w 1571625"/>
              <a:gd name="connsiteY209" fmla="*/ 1851309 h 1884680"/>
              <a:gd name="connsiteX210" fmla="*/ 678942 w 1571625"/>
              <a:gd name="connsiteY210" fmla="*/ 1841775 h 1884680"/>
              <a:gd name="connsiteX211" fmla="*/ 667030 w 1571625"/>
              <a:gd name="connsiteY211" fmla="*/ 1831445 h 1884680"/>
              <a:gd name="connsiteX212" fmla="*/ 656707 w 1571625"/>
              <a:gd name="connsiteY212" fmla="*/ 1819527 h 1884680"/>
              <a:gd name="connsiteX213" fmla="*/ 647178 w 1571625"/>
              <a:gd name="connsiteY213" fmla="*/ 1807609 h 1884680"/>
              <a:gd name="connsiteX214" fmla="*/ 640032 w 1571625"/>
              <a:gd name="connsiteY214" fmla="*/ 1794101 h 1884680"/>
              <a:gd name="connsiteX215" fmla="*/ 633679 w 1571625"/>
              <a:gd name="connsiteY215" fmla="*/ 1781389 h 1884680"/>
              <a:gd name="connsiteX216" fmla="*/ 628914 w 1571625"/>
              <a:gd name="connsiteY216" fmla="*/ 1767087 h 1884680"/>
              <a:gd name="connsiteX217" fmla="*/ 626532 w 1571625"/>
              <a:gd name="connsiteY217" fmla="*/ 1752785 h 1884680"/>
              <a:gd name="connsiteX218" fmla="*/ 625791 w 1571625"/>
              <a:gd name="connsiteY218" fmla="*/ 1739438 h 1884680"/>
              <a:gd name="connsiteX219" fmla="*/ 625791 w 1571625"/>
              <a:gd name="connsiteY219" fmla="*/ 1728787 h 1884680"/>
              <a:gd name="connsiteX220" fmla="*/ 628174 w 1571625"/>
              <a:gd name="connsiteY220" fmla="*/ 1715293 h 1884680"/>
              <a:gd name="connsiteX221" fmla="*/ 631350 w 1571625"/>
              <a:gd name="connsiteY221" fmla="*/ 1704975 h 1884680"/>
              <a:gd name="connsiteX222" fmla="*/ 635321 w 1571625"/>
              <a:gd name="connsiteY222" fmla="*/ 1693862 h 1884680"/>
              <a:gd name="connsiteX223" fmla="*/ 640086 w 1571625"/>
              <a:gd name="connsiteY223" fmla="*/ 1685925 h 1884680"/>
              <a:gd name="connsiteX224" fmla="*/ 645645 w 1571625"/>
              <a:gd name="connsiteY224" fmla="*/ 1677193 h 1884680"/>
              <a:gd name="connsiteX225" fmla="*/ 651998 w 1571625"/>
              <a:gd name="connsiteY225" fmla="*/ 1669256 h 1884680"/>
              <a:gd name="connsiteX226" fmla="*/ 657557 w 1571625"/>
              <a:gd name="connsiteY226" fmla="*/ 1662906 h 1884680"/>
              <a:gd name="connsiteX227" fmla="*/ 669469 w 1571625"/>
              <a:gd name="connsiteY227" fmla="*/ 1651793 h 1884680"/>
              <a:gd name="connsiteX228" fmla="*/ 678999 w 1571625"/>
              <a:gd name="connsiteY228" fmla="*/ 1644650 h 1884680"/>
              <a:gd name="connsiteX229" fmla="*/ 689323 w 1571625"/>
              <a:gd name="connsiteY229" fmla="*/ 1638300 h 1884680"/>
              <a:gd name="connsiteX230" fmla="*/ 696471 w 1571625"/>
              <a:gd name="connsiteY230" fmla="*/ 1633537 h 1884680"/>
              <a:gd name="connsiteX231" fmla="*/ 703618 w 1571625"/>
              <a:gd name="connsiteY231" fmla="*/ 1628775 h 1884680"/>
              <a:gd name="connsiteX232" fmla="*/ 709971 w 1571625"/>
              <a:gd name="connsiteY232" fmla="*/ 1624012 h 1884680"/>
              <a:gd name="connsiteX233" fmla="*/ 714736 w 1571625"/>
              <a:gd name="connsiteY233" fmla="*/ 1618456 h 1884680"/>
              <a:gd name="connsiteX234" fmla="*/ 717913 w 1571625"/>
              <a:gd name="connsiteY234" fmla="*/ 1613694 h 1884680"/>
              <a:gd name="connsiteX235" fmla="*/ 720295 w 1571625"/>
              <a:gd name="connsiteY235" fmla="*/ 1607344 h 1884680"/>
              <a:gd name="connsiteX236" fmla="*/ 721883 w 1571625"/>
              <a:gd name="connsiteY236" fmla="*/ 1602581 h 1884680"/>
              <a:gd name="connsiteX237" fmla="*/ 721883 w 1571625"/>
              <a:gd name="connsiteY237" fmla="*/ 1597819 h 1884680"/>
              <a:gd name="connsiteX238" fmla="*/ 721822 w 1571625"/>
              <a:gd name="connsiteY238" fmla="*/ 1597606 h 1884680"/>
              <a:gd name="connsiteX239" fmla="*/ 721822 w 1571625"/>
              <a:gd name="connsiteY239" fmla="*/ 1594668 h 1884680"/>
              <a:gd name="connsiteX240" fmla="*/ 720234 w 1571625"/>
              <a:gd name="connsiteY240" fmla="*/ 1589901 h 1884680"/>
              <a:gd name="connsiteX241" fmla="*/ 717852 w 1571625"/>
              <a:gd name="connsiteY241" fmla="*/ 1585134 h 1884680"/>
              <a:gd name="connsiteX242" fmla="*/ 714675 w 1571625"/>
              <a:gd name="connsiteY242" fmla="*/ 1580366 h 1884680"/>
              <a:gd name="connsiteX243" fmla="*/ 709911 w 1571625"/>
              <a:gd name="connsiteY243" fmla="*/ 1577188 h 1884680"/>
              <a:gd name="connsiteX244" fmla="*/ 703558 w 1571625"/>
              <a:gd name="connsiteY244" fmla="*/ 1574805 h 1884680"/>
              <a:gd name="connsiteX245" fmla="*/ 696412 w 1571625"/>
              <a:gd name="connsiteY245" fmla="*/ 1572421 h 1884680"/>
              <a:gd name="connsiteX246" fmla="*/ 688471 w 1571625"/>
              <a:gd name="connsiteY246" fmla="*/ 1570832 h 1884680"/>
              <a:gd name="connsiteX247" fmla="*/ 679736 w 1571625"/>
              <a:gd name="connsiteY247" fmla="*/ 1570037 h 1884680"/>
              <a:gd name="connsiteX248" fmla="*/ 0 w 1571625"/>
              <a:gd name="connsiteY248" fmla="*/ 1570037 h 1884680"/>
              <a:gd name="connsiteX249" fmla="*/ 0 w 1571625"/>
              <a:gd name="connsiteY249" fmla="*/ 0 h 188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571625" h="1884680">
                <a:moveTo>
                  <a:pt x="0" y="0"/>
                </a:moveTo>
                <a:lnTo>
                  <a:pt x="703473" y="0"/>
                </a:lnTo>
                <a:lnTo>
                  <a:pt x="709613" y="3840"/>
                </a:lnTo>
                <a:lnTo>
                  <a:pt x="714375" y="7016"/>
                </a:lnTo>
                <a:lnTo>
                  <a:pt x="717550" y="10987"/>
                </a:lnTo>
                <a:lnTo>
                  <a:pt x="719931" y="15751"/>
                </a:lnTo>
                <a:lnTo>
                  <a:pt x="721457" y="20329"/>
                </a:lnTo>
                <a:lnTo>
                  <a:pt x="719501" y="26194"/>
                </a:lnTo>
                <a:lnTo>
                  <a:pt x="714736" y="33338"/>
                </a:lnTo>
                <a:lnTo>
                  <a:pt x="708383" y="39688"/>
                </a:lnTo>
                <a:lnTo>
                  <a:pt x="700441" y="46038"/>
                </a:lnTo>
                <a:lnTo>
                  <a:pt x="689323" y="51594"/>
                </a:lnTo>
                <a:lnTo>
                  <a:pt x="678999" y="57944"/>
                </a:lnTo>
                <a:lnTo>
                  <a:pt x="669469" y="65088"/>
                </a:lnTo>
                <a:lnTo>
                  <a:pt x="657557" y="75406"/>
                </a:lnTo>
                <a:lnTo>
                  <a:pt x="651998" y="82550"/>
                </a:lnTo>
                <a:lnTo>
                  <a:pt x="645645" y="89694"/>
                </a:lnTo>
                <a:lnTo>
                  <a:pt x="640880" y="99219"/>
                </a:lnTo>
                <a:lnTo>
                  <a:pt x="635321" y="107950"/>
                </a:lnTo>
                <a:lnTo>
                  <a:pt x="631350" y="118269"/>
                </a:lnTo>
                <a:lnTo>
                  <a:pt x="628174" y="129381"/>
                </a:lnTo>
                <a:lnTo>
                  <a:pt x="626585" y="141288"/>
                </a:lnTo>
                <a:lnTo>
                  <a:pt x="625791" y="153988"/>
                </a:lnTo>
                <a:lnTo>
                  <a:pt x="625917" y="156380"/>
                </a:lnTo>
                <a:lnTo>
                  <a:pt x="625475" y="163451"/>
                </a:lnTo>
                <a:lnTo>
                  <a:pt x="626269" y="177744"/>
                </a:lnTo>
                <a:lnTo>
                  <a:pt x="628650" y="193626"/>
                </a:lnTo>
                <a:lnTo>
                  <a:pt x="633413" y="206331"/>
                </a:lnTo>
                <a:lnTo>
                  <a:pt x="639763" y="220625"/>
                </a:lnTo>
                <a:lnTo>
                  <a:pt x="647700" y="234124"/>
                </a:lnTo>
                <a:lnTo>
                  <a:pt x="656431" y="246035"/>
                </a:lnTo>
                <a:lnTo>
                  <a:pt x="666750" y="256359"/>
                </a:lnTo>
                <a:lnTo>
                  <a:pt x="678656" y="266682"/>
                </a:lnTo>
                <a:lnTo>
                  <a:pt x="691356" y="276211"/>
                </a:lnTo>
                <a:lnTo>
                  <a:pt x="705644" y="284946"/>
                </a:lnTo>
                <a:lnTo>
                  <a:pt x="719931" y="292092"/>
                </a:lnTo>
                <a:lnTo>
                  <a:pt x="736600" y="297651"/>
                </a:lnTo>
                <a:lnTo>
                  <a:pt x="753269" y="304004"/>
                </a:lnTo>
                <a:lnTo>
                  <a:pt x="771525" y="307180"/>
                </a:lnTo>
                <a:lnTo>
                  <a:pt x="788988" y="308768"/>
                </a:lnTo>
                <a:lnTo>
                  <a:pt x="808038" y="309562"/>
                </a:lnTo>
                <a:lnTo>
                  <a:pt x="825500" y="308768"/>
                </a:lnTo>
                <a:lnTo>
                  <a:pt x="843756" y="307180"/>
                </a:lnTo>
                <a:lnTo>
                  <a:pt x="861219" y="304004"/>
                </a:lnTo>
                <a:lnTo>
                  <a:pt x="877888" y="297651"/>
                </a:lnTo>
                <a:lnTo>
                  <a:pt x="894556" y="292092"/>
                </a:lnTo>
                <a:lnTo>
                  <a:pt x="908844" y="284946"/>
                </a:lnTo>
                <a:lnTo>
                  <a:pt x="923131" y="276211"/>
                </a:lnTo>
                <a:lnTo>
                  <a:pt x="935831" y="266682"/>
                </a:lnTo>
                <a:lnTo>
                  <a:pt x="947738" y="256359"/>
                </a:lnTo>
                <a:lnTo>
                  <a:pt x="958850" y="246035"/>
                </a:lnTo>
                <a:lnTo>
                  <a:pt x="966788" y="234124"/>
                </a:lnTo>
                <a:lnTo>
                  <a:pt x="975519" y="220625"/>
                </a:lnTo>
                <a:lnTo>
                  <a:pt x="981075" y="206331"/>
                </a:lnTo>
                <a:lnTo>
                  <a:pt x="985838" y="193626"/>
                </a:lnTo>
                <a:lnTo>
                  <a:pt x="988219" y="177744"/>
                </a:lnTo>
                <a:lnTo>
                  <a:pt x="989806" y="163451"/>
                </a:lnTo>
                <a:lnTo>
                  <a:pt x="989537" y="161297"/>
                </a:lnTo>
                <a:lnTo>
                  <a:pt x="990307" y="153988"/>
                </a:lnTo>
                <a:lnTo>
                  <a:pt x="988718" y="141288"/>
                </a:lnTo>
                <a:lnTo>
                  <a:pt x="987924" y="129381"/>
                </a:lnTo>
                <a:lnTo>
                  <a:pt x="983953" y="118269"/>
                </a:lnTo>
                <a:lnTo>
                  <a:pt x="980777" y="107950"/>
                </a:lnTo>
                <a:lnTo>
                  <a:pt x="976012" y="99219"/>
                </a:lnTo>
                <a:lnTo>
                  <a:pt x="969659" y="89694"/>
                </a:lnTo>
                <a:lnTo>
                  <a:pt x="964100" y="82550"/>
                </a:lnTo>
                <a:lnTo>
                  <a:pt x="957746" y="75406"/>
                </a:lnTo>
                <a:lnTo>
                  <a:pt x="945834" y="65088"/>
                </a:lnTo>
                <a:lnTo>
                  <a:pt x="936304" y="57944"/>
                </a:lnTo>
                <a:lnTo>
                  <a:pt x="925980" y="51594"/>
                </a:lnTo>
                <a:lnTo>
                  <a:pt x="914862" y="46038"/>
                </a:lnTo>
                <a:lnTo>
                  <a:pt x="906921" y="39688"/>
                </a:lnTo>
                <a:lnTo>
                  <a:pt x="900567" y="33338"/>
                </a:lnTo>
                <a:lnTo>
                  <a:pt x="895803" y="26194"/>
                </a:lnTo>
                <a:lnTo>
                  <a:pt x="893439" y="19106"/>
                </a:lnTo>
                <a:lnTo>
                  <a:pt x="894556" y="15751"/>
                </a:lnTo>
                <a:lnTo>
                  <a:pt x="896938" y="10987"/>
                </a:lnTo>
                <a:lnTo>
                  <a:pt x="900113" y="7016"/>
                </a:lnTo>
                <a:lnTo>
                  <a:pt x="904875" y="3840"/>
                </a:lnTo>
                <a:lnTo>
                  <a:pt x="911016" y="0"/>
                </a:lnTo>
                <a:lnTo>
                  <a:pt x="1571625" y="0"/>
                </a:lnTo>
                <a:lnTo>
                  <a:pt x="1571625" y="707025"/>
                </a:lnTo>
                <a:lnTo>
                  <a:pt x="1569408" y="709612"/>
                </a:lnTo>
                <a:lnTo>
                  <a:pt x="1562267" y="713581"/>
                </a:lnTo>
                <a:lnTo>
                  <a:pt x="1555126" y="713581"/>
                </a:lnTo>
                <a:lnTo>
                  <a:pt x="1547191" y="711993"/>
                </a:lnTo>
                <a:lnTo>
                  <a:pt x="1540050" y="708818"/>
                </a:lnTo>
                <a:lnTo>
                  <a:pt x="1531322" y="701675"/>
                </a:lnTo>
                <a:lnTo>
                  <a:pt x="1524181" y="692943"/>
                </a:lnTo>
                <a:lnTo>
                  <a:pt x="1518627" y="681037"/>
                </a:lnTo>
                <a:lnTo>
                  <a:pt x="1512279" y="670718"/>
                </a:lnTo>
                <a:lnTo>
                  <a:pt x="1504344" y="661193"/>
                </a:lnTo>
                <a:lnTo>
                  <a:pt x="1493236" y="649287"/>
                </a:lnTo>
                <a:lnTo>
                  <a:pt x="1486095" y="642937"/>
                </a:lnTo>
                <a:lnTo>
                  <a:pt x="1478954" y="637381"/>
                </a:lnTo>
                <a:lnTo>
                  <a:pt x="1471019" y="632618"/>
                </a:lnTo>
                <a:lnTo>
                  <a:pt x="1461497" y="627856"/>
                </a:lnTo>
                <a:lnTo>
                  <a:pt x="1451976" y="623093"/>
                </a:lnTo>
                <a:lnTo>
                  <a:pt x="1440074" y="619125"/>
                </a:lnTo>
                <a:lnTo>
                  <a:pt x="1428172" y="618331"/>
                </a:lnTo>
                <a:lnTo>
                  <a:pt x="1415476" y="616743"/>
                </a:lnTo>
                <a:lnTo>
                  <a:pt x="1401194" y="618331"/>
                </a:lnTo>
                <a:lnTo>
                  <a:pt x="1385325" y="620712"/>
                </a:lnTo>
                <a:lnTo>
                  <a:pt x="1371042" y="625475"/>
                </a:lnTo>
                <a:lnTo>
                  <a:pt x="1358347" y="631031"/>
                </a:lnTo>
                <a:lnTo>
                  <a:pt x="1344858" y="639762"/>
                </a:lnTo>
                <a:lnTo>
                  <a:pt x="1333750" y="647700"/>
                </a:lnTo>
                <a:lnTo>
                  <a:pt x="1322641" y="658812"/>
                </a:lnTo>
                <a:lnTo>
                  <a:pt x="1312326" y="670718"/>
                </a:lnTo>
                <a:lnTo>
                  <a:pt x="1302805" y="683418"/>
                </a:lnTo>
                <a:lnTo>
                  <a:pt x="1294077" y="697706"/>
                </a:lnTo>
                <a:lnTo>
                  <a:pt x="1286935" y="711993"/>
                </a:lnTo>
                <a:lnTo>
                  <a:pt x="1281381" y="728662"/>
                </a:lnTo>
                <a:lnTo>
                  <a:pt x="1275033" y="745331"/>
                </a:lnTo>
                <a:lnTo>
                  <a:pt x="1274004" y="750997"/>
                </a:lnTo>
                <a:lnTo>
                  <a:pt x="1272230" y="755650"/>
                </a:lnTo>
                <a:lnTo>
                  <a:pt x="1269054" y="773112"/>
                </a:lnTo>
                <a:lnTo>
                  <a:pt x="1266671" y="791369"/>
                </a:lnTo>
                <a:lnTo>
                  <a:pt x="1266671" y="810419"/>
                </a:lnTo>
                <a:lnTo>
                  <a:pt x="1266671" y="827881"/>
                </a:lnTo>
                <a:lnTo>
                  <a:pt x="1269054" y="846931"/>
                </a:lnTo>
                <a:lnTo>
                  <a:pt x="1272230" y="863600"/>
                </a:lnTo>
                <a:lnTo>
                  <a:pt x="1278583" y="881062"/>
                </a:lnTo>
                <a:lnTo>
                  <a:pt x="1284142" y="896937"/>
                </a:lnTo>
                <a:lnTo>
                  <a:pt x="1291290" y="912019"/>
                </a:lnTo>
                <a:lnTo>
                  <a:pt x="1300026" y="925512"/>
                </a:lnTo>
                <a:lnTo>
                  <a:pt x="1309555" y="938212"/>
                </a:lnTo>
                <a:lnTo>
                  <a:pt x="1319879" y="950119"/>
                </a:lnTo>
                <a:lnTo>
                  <a:pt x="1330997" y="961231"/>
                </a:lnTo>
                <a:lnTo>
                  <a:pt x="1342116" y="969962"/>
                </a:lnTo>
                <a:lnTo>
                  <a:pt x="1355616" y="977106"/>
                </a:lnTo>
                <a:lnTo>
                  <a:pt x="1368323" y="983456"/>
                </a:lnTo>
                <a:lnTo>
                  <a:pt x="1382617" y="988219"/>
                </a:lnTo>
                <a:lnTo>
                  <a:pt x="1396912" y="990600"/>
                </a:lnTo>
                <a:lnTo>
                  <a:pt x="1412795" y="991394"/>
                </a:lnTo>
                <a:lnTo>
                  <a:pt x="1425501" y="991394"/>
                </a:lnTo>
                <a:lnTo>
                  <a:pt x="1437414" y="989012"/>
                </a:lnTo>
                <a:lnTo>
                  <a:pt x="1449326" y="985837"/>
                </a:lnTo>
                <a:lnTo>
                  <a:pt x="1458856" y="981869"/>
                </a:lnTo>
                <a:lnTo>
                  <a:pt x="1468386" y="977106"/>
                </a:lnTo>
                <a:lnTo>
                  <a:pt x="1476327" y="971550"/>
                </a:lnTo>
                <a:lnTo>
                  <a:pt x="1483474" y="965200"/>
                </a:lnTo>
                <a:lnTo>
                  <a:pt x="1490622" y="959644"/>
                </a:lnTo>
                <a:lnTo>
                  <a:pt x="1501740" y="949325"/>
                </a:lnTo>
                <a:lnTo>
                  <a:pt x="1509681" y="938212"/>
                </a:lnTo>
                <a:lnTo>
                  <a:pt x="1516035" y="928687"/>
                </a:lnTo>
                <a:lnTo>
                  <a:pt x="1521594" y="916781"/>
                </a:lnTo>
                <a:lnTo>
                  <a:pt x="1528741" y="907256"/>
                </a:lnTo>
                <a:lnTo>
                  <a:pt x="1537477" y="901700"/>
                </a:lnTo>
                <a:lnTo>
                  <a:pt x="1544624" y="896937"/>
                </a:lnTo>
                <a:lnTo>
                  <a:pt x="1552566" y="895350"/>
                </a:lnTo>
                <a:lnTo>
                  <a:pt x="1559713" y="896937"/>
                </a:lnTo>
                <a:lnTo>
                  <a:pt x="1566066" y="900112"/>
                </a:lnTo>
                <a:lnTo>
                  <a:pt x="1571625" y="906462"/>
                </a:lnTo>
                <a:lnTo>
                  <a:pt x="1571625" y="1573212"/>
                </a:lnTo>
                <a:lnTo>
                  <a:pt x="1571492" y="1573212"/>
                </a:lnTo>
                <a:lnTo>
                  <a:pt x="1571492" y="1570037"/>
                </a:lnTo>
                <a:lnTo>
                  <a:pt x="935431" y="1570037"/>
                </a:lnTo>
                <a:lnTo>
                  <a:pt x="925902" y="1570832"/>
                </a:lnTo>
                <a:lnTo>
                  <a:pt x="917167" y="1572421"/>
                </a:lnTo>
                <a:lnTo>
                  <a:pt x="910020" y="1574805"/>
                </a:lnTo>
                <a:lnTo>
                  <a:pt x="905256" y="1577188"/>
                </a:lnTo>
                <a:lnTo>
                  <a:pt x="900491" y="1580366"/>
                </a:lnTo>
                <a:lnTo>
                  <a:pt x="897315" y="1585134"/>
                </a:lnTo>
                <a:lnTo>
                  <a:pt x="894933" y="1589901"/>
                </a:lnTo>
                <a:lnTo>
                  <a:pt x="893344" y="1594668"/>
                </a:lnTo>
                <a:lnTo>
                  <a:pt x="893344" y="1599436"/>
                </a:lnTo>
                <a:lnTo>
                  <a:pt x="893344" y="1604203"/>
                </a:lnTo>
                <a:lnTo>
                  <a:pt x="893420" y="1604406"/>
                </a:lnTo>
                <a:lnTo>
                  <a:pt x="893420" y="1607344"/>
                </a:lnTo>
                <a:lnTo>
                  <a:pt x="895803" y="1613694"/>
                </a:lnTo>
                <a:lnTo>
                  <a:pt x="899773" y="1618456"/>
                </a:lnTo>
                <a:lnTo>
                  <a:pt x="904538" y="1624012"/>
                </a:lnTo>
                <a:lnTo>
                  <a:pt x="910097" y="1628775"/>
                </a:lnTo>
                <a:lnTo>
                  <a:pt x="917245" y="1633537"/>
                </a:lnTo>
                <a:lnTo>
                  <a:pt x="925980" y="1638300"/>
                </a:lnTo>
                <a:lnTo>
                  <a:pt x="935510" y="1644650"/>
                </a:lnTo>
                <a:lnTo>
                  <a:pt x="945834" y="1651793"/>
                </a:lnTo>
                <a:lnTo>
                  <a:pt x="957746" y="1662906"/>
                </a:lnTo>
                <a:lnTo>
                  <a:pt x="964100" y="1669256"/>
                </a:lnTo>
                <a:lnTo>
                  <a:pt x="969659" y="1677193"/>
                </a:lnTo>
                <a:lnTo>
                  <a:pt x="974424" y="1685925"/>
                </a:lnTo>
                <a:lnTo>
                  <a:pt x="979188" y="1693862"/>
                </a:lnTo>
                <a:lnTo>
                  <a:pt x="983953" y="1704975"/>
                </a:lnTo>
                <a:lnTo>
                  <a:pt x="986336" y="1715293"/>
                </a:lnTo>
                <a:lnTo>
                  <a:pt x="988718" y="1728787"/>
                </a:lnTo>
                <a:lnTo>
                  <a:pt x="990127" y="1739346"/>
                </a:lnTo>
                <a:lnTo>
                  <a:pt x="988634" y="1752785"/>
                </a:lnTo>
                <a:lnTo>
                  <a:pt x="986252" y="1767087"/>
                </a:lnTo>
                <a:lnTo>
                  <a:pt x="981488" y="1781389"/>
                </a:lnTo>
                <a:lnTo>
                  <a:pt x="975929" y="1794101"/>
                </a:lnTo>
                <a:lnTo>
                  <a:pt x="967194" y="1807609"/>
                </a:lnTo>
                <a:lnTo>
                  <a:pt x="957665" y="1819527"/>
                </a:lnTo>
                <a:lnTo>
                  <a:pt x="948136" y="1831445"/>
                </a:lnTo>
                <a:lnTo>
                  <a:pt x="936225" y="1841775"/>
                </a:lnTo>
                <a:lnTo>
                  <a:pt x="923520" y="1851309"/>
                </a:lnTo>
                <a:lnTo>
                  <a:pt x="909226" y="1860049"/>
                </a:lnTo>
                <a:lnTo>
                  <a:pt x="893344" y="1867200"/>
                </a:lnTo>
                <a:lnTo>
                  <a:pt x="878257" y="1872762"/>
                </a:lnTo>
                <a:lnTo>
                  <a:pt x="861581" y="1877529"/>
                </a:lnTo>
                <a:lnTo>
                  <a:pt x="844111" y="1880708"/>
                </a:lnTo>
                <a:lnTo>
                  <a:pt x="825847" y="1883091"/>
                </a:lnTo>
                <a:lnTo>
                  <a:pt x="806789" y="1884680"/>
                </a:lnTo>
                <a:lnTo>
                  <a:pt x="789319" y="1883091"/>
                </a:lnTo>
                <a:lnTo>
                  <a:pt x="770261" y="1880708"/>
                </a:lnTo>
                <a:lnTo>
                  <a:pt x="753586" y="1877529"/>
                </a:lnTo>
                <a:lnTo>
                  <a:pt x="736910" y="1872762"/>
                </a:lnTo>
                <a:lnTo>
                  <a:pt x="720234" y="1867200"/>
                </a:lnTo>
                <a:lnTo>
                  <a:pt x="705146" y="1860049"/>
                </a:lnTo>
                <a:lnTo>
                  <a:pt x="691647" y="1851309"/>
                </a:lnTo>
                <a:lnTo>
                  <a:pt x="678942" y="1841775"/>
                </a:lnTo>
                <a:lnTo>
                  <a:pt x="667030" y="1831445"/>
                </a:lnTo>
                <a:lnTo>
                  <a:pt x="656707" y="1819527"/>
                </a:lnTo>
                <a:lnTo>
                  <a:pt x="647178" y="1807609"/>
                </a:lnTo>
                <a:lnTo>
                  <a:pt x="640032" y="1794101"/>
                </a:lnTo>
                <a:lnTo>
                  <a:pt x="633679" y="1781389"/>
                </a:lnTo>
                <a:lnTo>
                  <a:pt x="628914" y="1767087"/>
                </a:lnTo>
                <a:lnTo>
                  <a:pt x="626532" y="1752785"/>
                </a:lnTo>
                <a:lnTo>
                  <a:pt x="625791" y="1739438"/>
                </a:lnTo>
                <a:lnTo>
                  <a:pt x="625791" y="1728787"/>
                </a:lnTo>
                <a:lnTo>
                  <a:pt x="628174" y="1715293"/>
                </a:lnTo>
                <a:lnTo>
                  <a:pt x="631350" y="1704975"/>
                </a:lnTo>
                <a:lnTo>
                  <a:pt x="635321" y="1693862"/>
                </a:lnTo>
                <a:lnTo>
                  <a:pt x="640086" y="1685925"/>
                </a:lnTo>
                <a:lnTo>
                  <a:pt x="645645" y="1677193"/>
                </a:lnTo>
                <a:lnTo>
                  <a:pt x="651998" y="1669256"/>
                </a:lnTo>
                <a:lnTo>
                  <a:pt x="657557" y="1662906"/>
                </a:lnTo>
                <a:lnTo>
                  <a:pt x="669469" y="1651793"/>
                </a:lnTo>
                <a:lnTo>
                  <a:pt x="678999" y="1644650"/>
                </a:lnTo>
                <a:lnTo>
                  <a:pt x="689323" y="1638300"/>
                </a:lnTo>
                <a:lnTo>
                  <a:pt x="696471" y="1633537"/>
                </a:lnTo>
                <a:lnTo>
                  <a:pt x="703618" y="1628775"/>
                </a:lnTo>
                <a:lnTo>
                  <a:pt x="709971" y="1624012"/>
                </a:lnTo>
                <a:lnTo>
                  <a:pt x="714736" y="1618456"/>
                </a:lnTo>
                <a:lnTo>
                  <a:pt x="717913" y="1613694"/>
                </a:lnTo>
                <a:lnTo>
                  <a:pt x="720295" y="1607344"/>
                </a:lnTo>
                <a:lnTo>
                  <a:pt x="721883" y="1602581"/>
                </a:lnTo>
                <a:lnTo>
                  <a:pt x="721883" y="1597819"/>
                </a:lnTo>
                <a:lnTo>
                  <a:pt x="721822" y="1597606"/>
                </a:lnTo>
                <a:lnTo>
                  <a:pt x="721822" y="1594668"/>
                </a:lnTo>
                <a:lnTo>
                  <a:pt x="720234" y="1589901"/>
                </a:lnTo>
                <a:lnTo>
                  <a:pt x="717852" y="1585134"/>
                </a:lnTo>
                <a:lnTo>
                  <a:pt x="714675" y="1580366"/>
                </a:lnTo>
                <a:lnTo>
                  <a:pt x="709911" y="1577188"/>
                </a:lnTo>
                <a:lnTo>
                  <a:pt x="703558" y="1574805"/>
                </a:lnTo>
                <a:lnTo>
                  <a:pt x="696412" y="1572421"/>
                </a:lnTo>
                <a:lnTo>
                  <a:pt x="688471" y="1570832"/>
                </a:lnTo>
                <a:lnTo>
                  <a:pt x="679736" y="1570037"/>
                </a:lnTo>
                <a:lnTo>
                  <a:pt x="0" y="15700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2638" y="4629151"/>
            <a:ext cx="1884362" cy="1884363"/>
          </a:xfrm>
          <a:custGeom>
            <a:avLst/>
            <a:gdLst>
              <a:gd name="connsiteX0" fmla="*/ 763738 w 1884362"/>
              <a:gd name="connsiteY0" fmla="*/ 0 h 1884363"/>
              <a:gd name="connsiteX1" fmla="*/ 782772 w 1884362"/>
              <a:gd name="connsiteY1" fmla="*/ 1588 h 1884363"/>
              <a:gd name="connsiteX2" fmla="*/ 800220 w 1884362"/>
              <a:gd name="connsiteY2" fmla="*/ 2382 h 1884363"/>
              <a:gd name="connsiteX3" fmla="*/ 818460 w 1884362"/>
              <a:gd name="connsiteY3" fmla="*/ 7144 h 1884363"/>
              <a:gd name="connsiteX4" fmla="*/ 835115 w 1884362"/>
              <a:gd name="connsiteY4" fmla="*/ 11907 h 1884363"/>
              <a:gd name="connsiteX5" fmla="*/ 850184 w 1884362"/>
              <a:gd name="connsiteY5" fmla="*/ 18257 h 1884363"/>
              <a:gd name="connsiteX6" fmla="*/ 866045 w 1884362"/>
              <a:gd name="connsiteY6" fmla="*/ 25400 h 1884363"/>
              <a:gd name="connsiteX7" fmla="*/ 880321 w 1884362"/>
              <a:gd name="connsiteY7" fmla="*/ 33338 h 1884363"/>
              <a:gd name="connsiteX8" fmla="*/ 893010 w 1884362"/>
              <a:gd name="connsiteY8" fmla="*/ 42863 h 1884363"/>
              <a:gd name="connsiteX9" fmla="*/ 904906 w 1884362"/>
              <a:gd name="connsiteY9" fmla="*/ 53182 h 1884363"/>
              <a:gd name="connsiteX10" fmla="*/ 914423 w 1884362"/>
              <a:gd name="connsiteY10" fmla="*/ 64294 h 1884363"/>
              <a:gd name="connsiteX11" fmla="*/ 923940 w 1884362"/>
              <a:gd name="connsiteY11" fmla="*/ 76994 h 1884363"/>
              <a:gd name="connsiteX12" fmla="*/ 931078 w 1884362"/>
              <a:gd name="connsiteY12" fmla="*/ 88900 h 1884363"/>
              <a:gd name="connsiteX13" fmla="*/ 937093 w 1884362"/>
              <a:gd name="connsiteY13" fmla="*/ 100941 h 1884363"/>
              <a:gd name="connsiteX14" fmla="*/ 939112 w 1884362"/>
              <a:gd name="connsiteY14" fmla="*/ 106997 h 1884363"/>
              <a:gd name="connsiteX15" fmla="*/ 939657 w 1884362"/>
              <a:gd name="connsiteY15" fmla="*/ 109317 h 1884363"/>
              <a:gd name="connsiteX16" fmla="*/ 941809 w 1884362"/>
              <a:gd name="connsiteY16" fmla="*/ 122238 h 1884363"/>
              <a:gd name="connsiteX17" fmla="*/ 943396 w 1884362"/>
              <a:gd name="connsiteY17" fmla="*/ 137319 h 1884363"/>
              <a:gd name="connsiteX18" fmla="*/ 941809 w 1884362"/>
              <a:gd name="connsiteY18" fmla="*/ 150813 h 1884363"/>
              <a:gd name="connsiteX19" fmla="*/ 939429 w 1884362"/>
              <a:gd name="connsiteY19" fmla="*/ 161925 h 1884363"/>
              <a:gd name="connsiteX20" fmla="*/ 937048 w 1884362"/>
              <a:gd name="connsiteY20" fmla="*/ 173038 h 1884363"/>
              <a:gd name="connsiteX21" fmla="*/ 932288 w 1884362"/>
              <a:gd name="connsiteY21" fmla="*/ 183356 h 1884363"/>
              <a:gd name="connsiteX22" fmla="*/ 927527 w 1884362"/>
              <a:gd name="connsiteY22" fmla="*/ 192881 h 1884363"/>
              <a:gd name="connsiteX23" fmla="*/ 922766 w 1884362"/>
              <a:gd name="connsiteY23" fmla="*/ 201613 h 1884363"/>
              <a:gd name="connsiteX24" fmla="*/ 917212 w 1884362"/>
              <a:gd name="connsiteY24" fmla="*/ 208756 h 1884363"/>
              <a:gd name="connsiteX25" fmla="*/ 910864 w 1884362"/>
              <a:gd name="connsiteY25" fmla="*/ 215900 h 1884363"/>
              <a:gd name="connsiteX26" fmla="*/ 898962 w 1884362"/>
              <a:gd name="connsiteY26" fmla="*/ 226219 h 1884363"/>
              <a:gd name="connsiteX27" fmla="*/ 888647 w 1884362"/>
              <a:gd name="connsiteY27" fmla="*/ 233363 h 1884363"/>
              <a:gd name="connsiteX28" fmla="*/ 879126 w 1884362"/>
              <a:gd name="connsiteY28" fmla="*/ 239713 h 1884363"/>
              <a:gd name="connsiteX29" fmla="*/ 871191 w 1884362"/>
              <a:gd name="connsiteY29" fmla="*/ 244475 h 1884363"/>
              <a:gd name="connsiteX30" fmla="*/ 864050 w 1884362"/>
              <a:gd name="connsiteY30" fmla="*/ 249238 h 1884363"/>
              <a:gd name="connsiteX31" fmla="*/ 857702 w 1884362"/>
              <a:gd name="connsiteY31" fmla="*/ 254794 h 1884363"/>
              <a:gd name="connsiteX32" fmla="*/ 852941 w 1884362"/>
              <a:gd name="connsiteY32" fmla="*/ 259556 h 1884363"/>
              <a:gd name="connsiteX33" fmla="*/ 849767 w 1884362"/>
              <a:gd name="connsiteY33" fmla="*/ 265906 h 1884363"/>
              <a:gd name="connsiteX34" fmla="*/ 847387 w 1884362"/>
              <a:gd name="connsiteY34" fmla="*/ 270669 h 1884363"/>
              <a:gd name="connsiteX35" fmla="*/ 847387 w 1884362"/>
              <a:gd name="connsiteY35" fmla="*/ 276225 h 1884363"/>
              <a:gd name="connsiteX36" fmla="*/ 847387 w 1884362"/>
              <a:gd name="connsiteY36" fmla="*/ 280988 h 1884363"/>
              <a:gd name="connsiteX37" fmla="*/ 848180 w 1884362"/>
              <a:gd name="connsiteY37" fmla="*/ 285750 h 1884363"/>
              <a:gd name="connsiteX38" fmla="*/ 849391 w 1884362"/>
              <a:gd name="connsiteY38" fmla="*/ 288173 h 1884363"/>
              <a:gd name="connsiteX39" fmla="*/ 849391 w 1884362"/>
              <a:gd name="connsiteY39" fmla="*/ 289719 h 1884363"/>
              <a:gd name="connsiteX40" fmla="*/ 850184 w 1884362"/>
              <a:gd name="connsiteY40" fmla="*/ 294482 h 1884363"/>
              <a:gd name="connsiteX41" fmla="*/ 852563 w 1884362"/>
              <a:gd name="connsiteY41" fmla="*/ 299244 h 1884363"/>
              <a:gd name="connsiteX42" fmla="*/ 856528 w 1884362"/>
              <a:gd name="connsiteY42" fmla="*/ 302419 h 1884363"/>
              <a:gd name="connsiteX43" fmla="*/ 861287 w 1884362"/>
              <a:gd name="connsiteY43" fmla="*/ 306388 h 1884363"/>
              <a:gd name="connsiteX44" fmla="*/ 866838 w 1884362"/>
              <a:gd name="connsiteY44" fmla="*/ 309563 h 1884363"/>
              <a:gd name="connsiteX45" fmla="*/ 873976 w 1884362"/>
              <a:gd name="connsiteY45" fmla="*/ 311944 h 1884363"/>
              <a:gd name="connsiteX46" fmla="*/ 882700 w 1884362"/>
              <a:gd name="connsiteY46" fmla="*/ 313532 h 1884363"/>
              <a:gd name="connsiteX47" fmla="*/ 892217 w 1884362"/>
              <a:gd name="connsiteY47" fmla="*/ 313532 h 1884363"/>
              <a:gd name="connsiteX48" fmla="*/ 1569509 w 1884362"/>
              <a:gd name="connsiteY48" fmla="*/ 313532 h 1884363"/>
              <a:gd name="connsiteX49" fmla="*/ 1569509 w 1884362"/>
              <a:gd name="connsiteY49" fmla="*/ 950913 h 1884363"/>
              <a:gd name="connsiteX50" fmla="*/ 1571095 w 1884362"/>
              <a:gd name="connsiteY50" fmla="*/ 958850 h 1884363"/>
              <a:gd name="connsiteX51" fmla="*/ 1571888 w 1884362"/>
              <a:gd name="connsiteY51" fmla="*/ 966788 h 1884363"/>
              <a:gd name="connsiteX52" fmla="*/ 1574267 w 1884362"/>
              <a:gd name="connsiteY52" fmla="*/ 973932 h 1884363"/>
              <a:gd name="connsiteX53" fmla="*/ 1576647 w 1884362"/>
              <a:gd name="connsiteY53" fmla="*/ 980282 h 1884363"/>
              <a:gd name="connsiteX54" fmla="*/ 1580612 w 1884362"/>
              <a:gd name="connsiteY54" fmla="*/ 985044 h 1884363"/>
              <a:gd name="connsiteX55" fmla="*/ 1585370 w 1884362"/>
              <a:gd name="connsiteY55" fmla="*/ 988219 h 1884363"/>
              <a:gd name="connsiteX56" fmla="*/ 1588543 w 1884362"/>
              <a:gd name="connsiteY56" fmla="*/ 990600 h 1884363"/>
              <a:gd name="connsiteX57" fmla="*/ 1593301 w 1884362"/>
              <a:gd name="connsiteY57" fmla="*/ 992188 h 1884363"/>
              <a:gd name="connsiteX58" fmla="*/ 1599646 w 1884362"/>
              <a:gd name="connsiteY58" fmla="*/ 992188 h 1884363"/>
              <a:gd name="connsiteX59" fmla="*/ 1604404 w 1884362"/>
              <a:gd name="connsiteY59" fmla="*/ 990600 h 1884363"/>
              <a:gd name="connsiteX60" fmla="*/ 1607078 w 1884362"/>
              <a:gd name="connsiteY60" fmla="*/ 989454 h 1884363"/>
              <a:gd name="connsiteX61" fmla="*/ 1608620 w 1884362"/>
              <a:gd name="connsiteY61" fmla="*/ 990224 h 1884363"/>
              <a:gd name="connsiteX62" fmla="*/ 1613387 w 1884362"/>
              <a:gd name="connsiteY62" fmla="*/ 991813 h 1884363"/>
              <a:gd name="connsiteX63" fmla="*/ 1618154 w 1884362"/>
              <a:gd name="connsiteY63" fmla="*/ 991813 h 1884363"/>
              <a:gd name="connsiteX64" fmla="*/ 1623716 w 1884362"/>
              <a:gd name="connsiteY64" fmla="*/ 990224 h 1884363"/>
              <a:gd name="connsiteX65" fmla="*/ 1628483 w 1884362"/>
              <a:gd name="connsiteY65" fmla="*/ 987842 h 1884363"/>
              <a:gd name="connsiteX66" fmla="*/ 1634840 w 1884362"/>
              <a:gd name="connsiteY66" fmla="*/ 984666 h 1884363"/>
              <a:gd name="connsiteX67" fmla="*/ 1639607 w 1884362"/>
              <a:gd name="connsiteY67" fmla="*/ 979901 h 1884363"/>
              <a:gd name="connsiteX68" fmla="*/ 1645169 w 1884362"/>
              <a:gd name="connsiteY68" fmla="*/ 973549 h 1884363"/>
              <a:gd name="connsiteX69" fmla="*/ 1649936 w 1884362"/>
              <a:gd name="connsiteY69" fmla="*/ 966402 h 1884363"/>
              <a:gd name="connsiteX70" fmla="*/ 1653909 w 1884362"/>
              <a:gd name="connsiteY70" fmla="*/ 960049 h 1884363"/>
              <a:gd name="connsiteX71" fmla="*/ 1659471 w 1884362"/>
              <a:gd name="connsiteY71" fmla="*/ 948932 h 1884363"/>
              <a:gd name="connsiteX72" fmla="*/ 1668211 w 1884362"/>
              <a:gd name="connsiteY72" fmla="*/ 939403 h 1884363"/>
              <a:gd name="connsiteX73" fmla="*/ 1678540 w 1884362"/>
              <a:gd name="connsiteY73" fmla="*/ 927492 h 1884363"/>
              <a:gd name="connsiteX74" fmla="*/ 1685691 w 1884362"/>
              <a:gd name="connsiteY74" fmla="*/ 921933 h 1884363"/>
              <a:gd name="connsiteX75" fmla="*/ 1692842 w 1884362"/>
              <a:gd name="connsiteY75" fmla="*/ 915580 h 1884363"/>
              <a:gd name="connsiteX76" fmla="*/ 1700788 w 1884362"/>
              <a:gd name="connsiteY76" fmla="*/ 910022 h 1884363"/>
              <a:gd name="connsiteX77" fmla="*/ 1710322 w 1884362"/>
              <a:gd name="connsiteY77" fmla="*/ 905257 h 1884363"/>
              <a:gd name="connsiteX78" fmla="*/ 1719857 w 1884362"/>
              <a:gd name="connsiteY78" fmla="*/ 901287 h 1884363"/>
              <a:gd name="connsiteX79" fmla="*/ 1731775 w 1884362"/>
              <a:gd name="connsiteY79" fmla="*/ 898111 h 1884363"/>
              <a:gd name="connsiteX80" fmla="*/ 1740660 w 1884362"/>
              <a:gd name="connsiteY80" fmla="*/ 896335 h 1884363"/>
              <a:gd name="connsiteX81" fmla="*/ 1752711 w 1884362"/>
              <a:gd name="connsiteY81" fmla="*/ 896938 h 1884363"/>
              <a:gd name="connsiteX82" fmla="*/ 1766986 w 1884362"/>
              <a:gd name="connsiteY82" fmla="*/ 899319 h 1884363"/>
              <a:gd name="connsiteX83" fmla="*/ 1781262 w 1884362"/>
              <a:gd name="connsiteY83" fmla="*/ 904082 h 1884363"/>
              <a:gd name="connsiteX84" fmla="*/ 1793951 w 1884362"/>
              <a:gd name="connsiteY84" fmla="*/ 910432 h 1884363"/>
              <a:gd name="connsiteX85" fmla="*/ 1806640 w 1884362"/>
              <a:gd name="connsiteY85" fmla="*/ 917575 h 1884363"/>
              <a:gd name="connsiteX86" fmla="*/ 1818536 w 1884362"/>
              <a:gd name="connsiteY86" fmla="*/ 927100 h 1884363"/>
              <a:gd name="connsiteX87" fmla="*/ 1830433 w 1884362"/>
              <a:gd name="connsiteY87" fmla="*/ 937419 h 1884363"/>
              <a:gd name="connsiteX88" fmla="*/ 1841536 w 1884362"/>
              <a:gd name="connsiteY88" fmla="*/ 949325 h 1884363"/>
              <a:gd name="connsiteX89" fmla="*/ 1849467 w 1884362"/>
              <a:gd name="connsiteY89" fmla="*/ 962819 h 1884363"/>
              <a:gd name="connsiteX90" fmla="*/ 1858984 w 1884362"/>
              <a:gd name="connsiteY90" fmla="*/ 975519 h 1884363"/>
              <a:gd name="connsiteX91" fmla="*/ 1866121 w 1884362"/>
              <a:gd name="connsiteY91" fmla="*/ 990600 h 1884363"/>
              <a:gd name="connsiteX92" fmla="*/ 1872466 w 1884362"/>
              <a:gd name="connsiteY92" fmla="*/ 1007269 h 1884363"/>
              <a:gd name="connsiteX93" fmla="*/ 1877224 w 1884362"/>
              <a:gd name="connsiteY93" fmla="*/ 1023938 h 1884363"/>
              <a:gd name="connsiteX94" fmla="*/ 1880397 w 1884362"/>
              <a:gd name="connsiteY94" fmla="*/ 1040607 h 1884363"/>
              <a:gd name="connsiteX95" fmla="*/ 1882776 w 1884362"/>
              <a:gd name="connsiteY95" fmla="*/ 1059657 h 1884363"/>
              <a:gd name="connsiteX96" fmla="*/ 1884362 w 1884362"/>
              <a:gd name="connsiteY96" fmla="*/ 1077913 h 1884363"/>
              <a:gd name="connsiteX97" fmla="*/ 1882776 w 1884362"/>
              <a:gd name="connsiteY97" fmla="*/ 1096169 h 1884363"/>
              <a:gd name="connsiteX98" fmla="*/ 1880397 w 1884362"/>
              <a:gd name="connsiteY98" fmla="*/ 1114425 h 1884363"/>
              <a:gd name="connsiteX99" fmla="*/ 1877224 w 1884362"/>
              <a:gd name="connsiteY99" fmla="*/ 1131888 h 1884363"/>
              <a:gd name="connsiteX100" fmla="*/ 1872466 w 1884362"/>
              <a:gd name="connsiteY100" fmla="*/ 1148557 h 1884363"/>
              <a:gd name="connsiteX101" fmla="*/ 1866121 w 1884362"/>
              <a:gd name="connsiteY101" fmla="*/ 1164432 h 1884363"/>
              <a:gd name="connsiteX102" fmla="*/ 1858984 w 1884362"/>
              <a:gd name="connsiteY102" fmla="*/ 1179513 h 1884363"/>
              <a:gd name="connsiteX103" fmla="*/ 1849467 w 1884362"/>
              <a:gd name="connsiteY103" fmla="*/ 1193801 h 1884363"/>
              <a:gd name="connsiteX104" fmla="*/ 1841536 w 1884362"/>
              <a:gd name="connsiteY104" fmla="*/ 1206501 h 1884363"/>
              <a:gd name="connsiteX105" fmla="*/ 1830433 w 1884362"/>
              <a:gd name="connsiteY105" fmla="*/ 1218407 h 1884363"/>
              <a:gd name="connsiteX106" fmla="*/ 1818536 w 1884362"/>
              <a:gd name="connsiteY106" fmla="*/ 1227932 h 1884363"/>
              <a:gd name="connsiteX107" fmla="*/ 1806640 w 1884362"/>
              <a:gd name="connsiteY107" fmla="*/ 1237457 h 1884363"/>
              <a:gd name="connsiteX108" fmla="*/ 1793951 w 1884362"/>
              <a:gd name="connsiteY108" fmla="*/ 1246188 h 1884363"/>
              <a:gd name="connsiteX109" fmla="*/ 1781262 w 1884362"/>
              <a:gd name="connsiteY109" fmla="*/ 1251744 h 1884363"/>
              <a:gd name="connsiteX110" fmla="*/ 1766986 w 1884362"/>
              <a:gd name="connsiteY110" fmla="*/ 1256507 h 1884363"/>
              <a:gd name="connsiteX111" fmla="*/ 1752711 w 1884362"/>
              <a:gd name="connsiteY111" fmla="*/ 1258888 h 1884363"/>
              <a:gd name="connsiteX112" fmla="*/ 1749049 w 1884362"/>
              <a:gd name="connsiteY112" fmla="*/ 1259255 h 1884363"/>
              <a:gd name="connsiteX113" fmla="*/ 1743694 w 1884362"/>
              <a:gd name="connsiteY113" fmla="*/ 1258625 h 1884363"/>
              <a:gd name="connsiteX114" fmla="*/ 1731775 w 1884362"/>
              <a:gd name="connsiteY114" fmla="*/ 1256243 h 1884363"/>
              <a:gd name="connsiteX115" fmla="*/ 1719857 w 1884362"/>
              <a:gd name="connsiteY115" fmla="*/ 1253860 h 1884363"/>
              <a:gd name="connsiteX116" fmla="*/ 1710322 w 1884362"/>
              <a:gd name="connsiteY116" fmla="*/ 1249096 h 1884363"/>
              <a:gd name="connsiteX117" fmla="*/ 1700788 w 1884362"/>
              <a:gd name="connsiteY117" fmla="*/ 1244331 h 1884363"/>
              <a:gd name="connsiteX118" fmla="*/ 1692842 w 1884362"/>
              <a:gd name="connsiteY118" fmla="*/ 1239567 h 1884363"/>
              <a:gd name="connsiteX119" fmla="*/ 1685691 w 1884362"/>
              <a:gd name="connsiteY119" fmla="*/ 1234008 h 1884363"/>
              <a:gd name="connsiteX120" fmla="*/ 1678540 w 1884362"/>
              <a:gd name="connsiteY120" fmla="*/ 1227656 h 1884363"/>
              <a:gd name="connsiteX121" fmla="*/ 1668211 w 1884362"/>
              <a:gd name="connsiteY121" fmla="*/ 1215744 h 1884363"/>
              <a:gd name="connsiteX122" fmla="*/ 1659471 w 1884362"/>
              <a:gd name="connsiteY122" fmla="*/ 1205421 h 1884363"/>
              <a:gd name="connsiteX123" fmla="*/ 1653909 w 1884362"/>
              <a:gd name="connsiteY123" fmla="*/ 1195892 h 1884363"/>
              <a:gd name="connsiteX124" fmla="*/ 1649936 w 1884362"/>
              <a:gd name="connsiteY124" fmla="*/ 1187951 h 1884363"/>
              <a:gd name="connsiteX125" fmla="*/ 1645169 w 1884362"/>
              <a:gd name="connsiteY125" fmla="*/ 1180805 h 1884363"/>
              <a:gd name="connsiteX126" fmla="*/ 1639607 w 1884362"/>
              <a:gd name="connsiteY126" fmla="*/ 1174452 h 1884363"/>
              <a:gd name="connsiteX127" fmla="*/ 1634840 w 1884362"/>
              <a:gd name="connsiteY127" fmla="*/ 1169687 h 1884363"/>
              <a:gd name="connsiteX128" fmla="*/ 1628483 w 1884362"/>
              <a:gd name="connsiteY128" fmla="*/ 1166511 h 1884363"/>
              <a:gd name="connsiteX129" fmla="*/ 1623716 w 1884362"/>
              <a:gd name="connsiteY129" fmla="*/ 1164129 h 1884363"/>
              <a:gd name="connsiteX130" fmla="*/ 1618154 w 1884362"/>
              <a:gd name="connsiteY130" fmla="*/ 1164129 h 1884363"/>
              <a:gd name="connsiteX131" fmla="*/ 1613387 w 1884362"/>
              <a:gd name="connsiteY131" fmla="*/ 1164129 h 1884363"/>
              <a:gd name="connsiteX132" fmla="*/ 1608620 w 1884362"/>
              <a:gd name="connsiteY132" fmla="*/ 1164923 h 1884363"/>
              <a:gd name="connsiteX133" fmla="*/ 1607202 w 1884362"/>
              <a:gd name="connsiteY133" fmla="*/ 1165632 h 1884363"/>
              <a:gd name="connsiteX134" fmla="*/ 1604404 w 1884362"/>
              <a:gd name="connsiteY134" fmla="*/ 1164432 h 1884363"/>
              <a:gd name="connsiteX135" fmla="*/ 1599646 w 1884362"/>
              <a:gd name="connsiteY135" fmla="*/ 1164432 h 1884363"/>
              <a:gd name="connsiteX136" fmla="*/ 1593301 w 1884362"/>
              <a:gd name="connsiteY136" fmla="*/ 1164432 h 1884363"/>
              <a:gd name="connsiteX137" fmla="*/ 1588543 w 1884362"/>
              <a:gd name="connsiteY137" fmla="*/ 1165225 h 1884363"/>
              <a:gd name="connsiteX138" fmla="*/ 1585370 w 1884362"/>
              <a:gd name="connsiteY138" fmla="*/ 1167607 h 1884363"/>
              <a:gd name="connsiteX139" fmla="*/ 1580612 w 1884362"/>
              <a:gd name="connsiteY139" fmla="*/ 1171575 h 1884363"/>
              <a:gd name="connsiteX140" fmla="*/ 1576647 w 1884362"/>
              <a:gd name="connsiteY140" fmla="*/ 1176338 h 1884363"/>
              <a:gd name="connsiteX141" fmla="*/ 1574267 w 1884362"/>
              <a:gd name="connsiteY141" fmla="*/ 1181101 h 1884363"/>
              <a:gd name="connsiteX142" fmla="*/ 1571888 w 1884362"/>
              <a:gd name="connsiteY142" fmla="*/ 1188244 h 1884363"/>
              <a:gd name="connsiteX143" fmla="*/ 1571095 w 1884362"/>
              <a:gd name="connsiteY143" fmla="*/ 1196182 h 1884363"/>
              <a:gd name="connsiteX144" fmla="*/ 1569509 w 1884362"/>
              <a:gd name="connsiteY144" fmla="*/ 1205707 h 1884363"/>
              <a:gd name="connsiteX145" fmla="*/ 1569509 w 1884362"/>
              <a:gd name="connsiteY145" fmla="*/ 1884363 h 1884363"/>
              <a:gd name="connsiteX146" fmla="*/ 0 w 1884362"/>
              <a:gd name="connsiteY146" fmla="*/ 1884363 h 1884363"/>
              <a:gd name="connsiteX147" fmla="*/ 0 w 1884362"/>
              <a:gd name="connsiteY147" fmla="*/ 1173957 h 1884363"/>
              <a:gd name="connsiteX148" fmla="*/ 6345 w 1884362"/>
              <a:gd name="connsiteY148" fmla="*/ 1167607 h 1884363"/>
              <a:gd name="connsiteX149" fmla="*/ 11896 w 1884362"/>
              <a:gd name="connsiteY149" fmla="*/ 1164432 h 1884363"/>
              <a:gd name="connsiteX150" fmla="*/ 16446 w 1884362"/>
              <a:gd name="connsiteY150" fmla="*/ 1164432 h 1884363"/>
              <a:gd name="connsiteX151" fmla="*/ 21204 w 1884362"/>
              <a:gd name="connsiteY151" fmla="*/ 1164432 h 1884363"/>
              <a:gd name="connsiteX152" fmla="*/ 26756 w 1884362"/>
              <a:gd name="connsiteY152" fmla="*/ 1166813 h 1884363"/>
              <a:gd name="connsiteX153" fmla="*/ 31514 w 1884362"/>
              <a:gd name="connsiteY153" fmla="*/ 1169988 h 1884363"/>
              <a:gd name="connsiteX154" fmla="*/ 37859 w 1884362"/>
              <a:gd name="connsiteY154" fmla="*/ 1174751 h 1884363"/>
              <a:gd name="connsiteX155" fmla="*/ 42618 w 1884362"/>
              <a:gd name="connsiteY155" fmla="*/ 1181101 h 1884363"/>
              <a:gd name="connsiteX156" fmla="*/ 47376 w 1884362"/>
              <a:gd name="connsiteY156" fmla="*/ 1188245 h 1884363"/>
              <a:gd name="connsiteX157" fmla="*/ 52135 w 1884362"/>
              <a:gd name="connsiteY157" fmla="*/ 1196182 h 1884363"/>
              <a:gd name="connsiteX158" fmla="*/ 57686 w 1884362"/>
              <a:gd name="connsiteY158" fmla="*/ 1205707 h 1884363"/>
              <a:gd name="connsiteX159" fmla="*/ 64824 w 1884362"/>
              <a:gd name="connsiteY159" fmla="*/ 1216026 h 1884363"/>
              <a:gd name="connsiteX160" fmla="*/ 75927 w 1884362"/>
              <a:gd name="connsiteY160" fmla="*/ 1227932 h 1884363"/>
              <a:gd name="connsiteX161" fmla="*/ 83065 w 1884362"/>
              <a:gd name="connsiteY161" fmla="*/ 1234282 h 1884363"/>
              <a:gd name="connsiteX162" fmla="*/ 90202 w 1884362"/>
              <a:gd name="connsiteY162" fmla="*/ 1239838 h 1884363"/>
              <a:gd name="connsiteX163" fmla="*/ 98926 w 1884362"/>
              <a:gd name="connsiteY163" fmla="*/ 1244601 h 1884363"/>
              <a:gd name="connsiteX164" fmla="*/ 107650 w 1884362"/>
              <a:gd name="connsiteY164" fmla="*/ 1249363 h 1884363"/>
              <a:gd name="connsiteX165" fmla="*/ 117960 w 1884362"/>
              <a:gd name="connsiteY165" fmla="*/ 1254126 h 1884363"/>
              <a:gd name="connsiteX166" fmla="*/ 129063 w 1884362"/>
              <a:gd name="connsiteY166" fmla="*/ 1256507 h 1884363"/>
              <a:gd name="connsiteX167" fmla="*/ 140960 w 1884362"/>
              <a:gd name="connsiteY167" fmla="*/ 1258888 h 1884363"/>
              <a:gd name="connsiteX168" fmla="*/ 153649 w 1884362"/>
              <a:gd name="connsiteY168" fmla="*/ 1260476 h 1884363"/>
              <a:gd name="connsiteX169" fmla="*/ 169511 w 1884362"/>
              <a:gd name="connsiteY169" fmla="*/ 1258888 h 1884363"/>
              <a:gd name="connsiteX170" fmla="*/ 174478 w 1884362"/>
              <a:gd name="connsiteY170" fmla="*/ 1258888 h 1884363"/>
              <a:gd name="connsiteX171" fmla="*/ 188754 w 1884362"/>
              <a:gd name="connsiteY171" fmla="*/ 1255713 h 1884363"/>
              <a:gd name="connsiteX172" fmla="*/ 203029 w 1884362"/>
              <a:gd name="connsiteY172" fmla="*/ 1251744 h 1884363"/>
              <a:gd name="connsiteX173" fmla="*/ 215718 w 1884362"/>
              <a:gd name="connsiteY173" fmla="*/ 1244601 h 1884363"/>
              <a:gd name="connsiteX174" fmla="*/ 229201 w 1884362"/>
              <a:gd name="connsiteY174" fmla="*/ 1237457 h 1884363"/>
              <a:gd name="connsiteX175" fmla="*/ 241097 w 1884362"/>
              <a:gd name="connsiteY175" fmla="*/ 1227932 h 1884363"/>
              <a:gd name="connsiteX176" fmla="*/ 252993 w 1884362"/>
              <a:gd name="connsiteY176" fmla="*/ 1217613 h 1884363"/>
              <a:gd name="connsiteX177" fmla="*/ 262510 w 1884362"/>
              <a:gd name="connsiteY177" fmla="*/ 1205707 h 1884363"/>
              <a:gd name="connsiteX178" fmla="*/ 272027 w 1884362"/>
              <a:gd name="connsiteY178" fmla="*/ 1193801 h 1884363"/>
              <a:gd name="connsiteX179" fmla="*/ 279958 w 1884362"/>
              <a:gd name="connsiteY179" fmla="*/ 1179513 h 1884363"/>
              <a:gd name="connsiteX180" fmla="*/ 288682 w 1884362"/>
              <a:gd name="connsiteY180" fmla="*/ 1164432 h 1884363"/>
              <a:gd name="connsiteX181" fmla="*/ 294234 w 1884362"/>
              <a:gd name="connsiteY181" fmla="*/ 1148557 h 1884363"/>
              <a:gd name="connsiteX182" fmla="*/ 298992 w 1884362"/>
              <a:gd name="connsiteY182" fmla="*/ 1131888 h 1884363"/>
              <a:gd name="connsiteX183" fmla="*/ 302957 w 1884362"/>
              <a:gd name="connsiteY183" fmla="*/ 1114425 h 1884363"/>
              <a:gd name="connsiteX184" fmla="*/ 305337 w 1884362"/>
              <a:gd name="connsiteY184" fmla="*/ 1096169 h 1884363"/>
              <a:gd name="connsiteX185" fmla="*/ 306130 w 1884362"/>
              <a:gd name="connsiteY185" fmla="*/ 1077913 h 1884363"/>
              <a:gd name="connsiteX186" fmla="*/ 305337 w 1884362"/>
              <a:gd name="connsiteY186" fmla="*/ 1058863 h 1884363"/>
              <a:gd name="connsiteX187" fmla="*/ 302957 w 1884362"/>
              <a:gd name="connsiteY187" fmla="*/ 1040607 h 1884363"/>
              <a:gd name="connsiteX188" fmla="*/ 298992 w 1884362"/>
              <a:gd name="connsiteY188" fmla="*/ 1023144 h 1884363"/>
              <a:gd name="connsiteX189" fmla="*/ 294234 w 1884362"/>
              <a:gd name="connsiteY189" fmla="*/ 1006475 h 1884363"/>
              <a:gd name="connsiteX190" fmla="*/ 288682 w 1884362"/>
              <a:gd name="connsiteY190" fmla="*/ 990600 h 1884363"/>
              <a:gd name="connsiteX191" fmla="*/ 279958 w 1884362"/>
              <a:gd name="connsiteY191" fmla="*/ 975519 h 1884363"/>
              <a:gd name="connsiteX192" fmla="*/ 272027 w 1884362"/>
              <a:gd name="connsiteY192" fmla="*/ 961232 h 1884363"/>
              <a:gd name="connsiteX193" fmla="*/ 262510 w 1884362"/>
              <a:gd name="connsiteY193" fmla="*/ 948532 h 1884363"/>
              <a:gd name="connsiteX194" fmla="*/ 252993 w 1884362"/>
              <a:gd name="connsiteY194" fmla="*/ 937419 h 1884363"/>
              <a:gd name="connsiteX195" fmla="*/ 241097 w 1884362"/>
              <a:gd name="connsiteY195" fmla="*/ 927100 h 1884363"/>
              <a:gd name="connsiteX196" fmla="*/ 229201 w 1884362"/>
              <a:gd name="connsiteY196" fmla="*/ 917575 h 1884363"/>
              <a:gd name="connsiteX197" fmla="*/ 215718 w 1884362"/>
              <a:gd name="connsiteY197" fmla="*/ 910432 h 1884363"/>
              <a:gd name="connsiteX198" fmla="*/ 203029 w 1884362"/>
              <a:gd name="connsiteY198" fmla="*/ 903288 h 1884363"/>
              <a:gd name="connsiteX199" fmla="*/ 188754 w 1884362"/>
              <a:gd name="connsiteY199" fmla="*/ 899319 h 1884363"/>
              <a:gd name="connsiteX200" fmla="*/ 174478 w 1884362"/>
              <a:gd name="connsiteY200" fmla="*/ 896144 h 1884363"/>
              <a:gd name="connsiteX201" fmla="*/ 159410 w 1884362"/>
              <a:gd name="connsiteY201" fmla="*/ 894557 h 1884363"/>
              <a:gd name="connsiteX202" fmla="*/ 145927 w 1884362"/>
              <a:gd name="connsiteY202" fmla="*/ 896144 h 1884363"/>
              <a:gd name="connsiteX203" fmla="*/ 145922 w 1884362"/>
              <a:gd name="connsiteY203" fmla="*/ 896145 h 1884363"/>
              <a:gd name="connsiteX204" fmla="*/ 140960 w 1884362"/>
              <a:gd name="connsiteY204" fmla="*/ 896145 h 1884363"/>
              <a:gd name="connsiteX205" fmla="*/ 129063 w 1884362"/>
              <a:gd name="connsiteY205" fmla="*/ 898526 h 1884363"/>
              <a:gd name="connsiteX206" fmla="*/ 117960 w 1884362"/>
              <a:gd name="connsiteY206" fmla="*/ 901701 h 1884363"/>
              <a:gd name="connsiteX207" fmla="*/ 107650 w 1884362"/>
              <a:gd name="connsiteY207" fmla="*/ 905670 h 1884363"/>
              <a:gd name="connsiteX208" fmla="*/ 98926 w 1884362"/>
              <a:gd name="connsiteY208" fmla="*/ 910432 h 1884363"/>
              <a:gd name="connsiteX209" fmla="*/ 90202 w 1884362"/>
              <a:gd name="connsiteY209" fmla="*/ 915988 h 1884363"/>
              <a:gd name="connsiteX210" fmla="*/ 83065 w 1884362"/>
              <a:gd name="connsiteY210" fmla="*/ 922338 h 1884363"/>
              <a:gd name="connsiteX211" fmla="*/ 75927 w 1884362"/>
              <a:gd name="connsiteY211" fmla="*/ 927895 h 1884363"/>
              <a:gd name="connsiteX212" fmla="*/ 64824 w 1884362"/>
              <a:gd name="connsiteY212" fmla="*/ 939801 h 1884363"/>
              <a:gd name="connsiteX213" fmla="*/ 57686 w 1884362"/>
              <a:gd name="connsiteY213" fmla="*/ 949326 h 1884363"/>
              <a:gd name="connsiteX214" fmla="*/ 52135 w 1884362"/>
              <a:gd name="connsiteY214" fmla="*/ 960438 h 1884363"/>
              <a:gd name="connsiteX215" fmla="*/ 47376 w 1884362"/>
              <a:gd name="connsiteY215" fmla="*/ 966788 h 1884363"/>
              <a:gd name="connsiteX216" fmla="*/ 42618 w 1884362"/>
              <a:gd name="connsiteY216" fmla="*/ 973932 h 1884363"/>
              <a:gd name="connsiteX217" fmla="*/ 37859 w 1884362"/>
              <a:gd name="connsiteY217" fmla="*/ 980282 h 1884363"/>
              <a:gd name="connsiteX218" fmla="*/ 31514 w 1884362"/>
              <a:gd name="connsiteY218" fmla="*/ 985045 h 1884363"/>
              <a:gd name="connsiteX219" fmla="*/ 26756 w 1884362"/>
              <a:gd name="connsiteY219" fmla="*/ 988220 h 1884363"/>
              <a:gd name="connsiteX220" fmla="*/ 21204 w 1884362"/>
              <a:gd name="connsiteY220" fmla="*/ 990601 h 1884363"/>
              <a:gd name="connsiteX221" fmla="*/ 17482 w 1884362"/>
              <a:gd name="connsiteY221" fmla="*/ 991843 h 1884363"/>
              <a:gd name="connsiteX222" fmla="*/ 11896 w 1884362"/>
              <a:gd name="connsiteY222" fmla="*/ 990600 h 1884363"/>
              <a:gd name="connsiteX223" fmla="*/ 6345 w 1884362"/>
              <a:gd name="connsiteY223" fmla="*/ 987425 h 1884363"/>
              <a:gd name="connsiteX224" fmla="*/ 0 w 1884362"/>
              <a:gd name="connsiteY224" fmla="*/ 981075 h 1884363"/>
              <a:gd name="connsiteX225" fmla="*/ 0 w 1884362"/>
              <a:gd name="connsiteY225" fmla="*/ 313532 h 1884363"/>
              <a:gd name="connsiteX226" fmla="*/ 636052 w 1884362"/>
              <a:gd name="connsiteY226" fmla="*/ 313532 h 1884363"/>
              <a:gd name="connsiteX227" fmla="*/ 645569 w 1884362"/>
              <a:gd name="connsiteY227" fmla="*/ 313532 h 1884363"/>
              <a:gd name="connsiteX228" fmla="*/ 653499 w 1884362"/>
              <a:gd name="connsiteY228" fmla="*/ 311944 h 1884363"/>
              <a:gd name="connsiteX229" fmla="*/ 660637 w 1884362"/>
              <a:gd name="connsiteY229" fmla="*/ 309563 h 1884363"/>
              <a:gd name="connsiteX230" fmla="*/ 666189 w 1884362"/>
              <a:gd name="connsiteY230" fmla="*/ 306388 h 1884363"/>
              <a:gd name="connsiteX231" fmla="*/ 670947 w 1884362"/>
              <a:gd name="connsiteY231" fmla="*/ 302419 h 1884363"/>
              <a:gd name="connsiteX232" fmla="*/ 674913 w 1884362"/>
              <a:gd name="connsiteY232" fmla="*/ 299244 h 1884363"/>
              <a:gd name="connsiteX233" fmla="*/ 677292 w 1884362"/>
              <a:gd name="connsiteY233" fmla="*/ 294482 h 1884363"/>
              <a:gd name="connsiteX234" fmla="*/ 678085 w 1884362"/>
              <a:gd name="connsiteY234" fmla="*/ 289719 h 1884363"/>
              <a:gd name="connsiteX235" fmla="*/ 678085 w 1884362"/>
              <a:gd name="connsiteY235" fmla="*/ 284957 h 1884363"/>
              <a:gd name="connsiteX236" fmla="*/ 677292 w 1884362"/>
              <a:gd name="connsiteY236" fmla="*/ 278607 h 1884363"/>
              <a:gd name="connsiteX237" fmla="*/ 674913 w 1884362"/>
              <a:gd name="connsiteY237" fmla="*/ 273844 h 1884363"/>
              <a:gd name="connsiteX238" fmla="*/ 674266 w 1884362"/>
              <a:gd name="connsiteY238" fmla="*/ 272938 h 1884363"/>
              <a:gd name="connsiteX239" fmla="*/ 673618 w 1884362"/>
              <a:gd name="connsiteY239" fmla="*/ 270669 h 1884363"/>
              <a:gd name="connsiteX240" fmla="*/ 671238 w 1884362"/>
              <a:gd name="connsiteY240" fmla="*/ 265906 h 1884363"/>
              <a:gd name="connsiteX241" fmla="*/ 668064 w 1884362"/>
              <a:gd name="connsiteY241" fmla="*/ 259556 h 1884363"/>
              <a:gd name="connsiteX242" fmla="*/ 663303 w 1884362"/>
              <a:gd name="connsiteY242" fmla="*/ 254794 h 1884363"/>
              <a:gd name="connsiteX243" fmla="*/ 657749 w 1884362"/>
              <a:gd name="connsiteY243" fmla="*/ 249238 h 1884363"/>
              <a:gd name="connsiteX244" fmla="*/ 650608 w 1884362"/>
              <a:gd name="connsiteY244" fmla="*/ 244475 h 1884363"/>
              <a:gd name="connsiteX245" fmla="*/ 643467 w 1884362"/>
              <a:gd name="connsiteY245" fmla="*/ 239713 h 1884363"/>
              <a:gd name="connsiteX246" fmla="*/ 632358 w 1884362"/>
              <a:gd name="connsiteY246" fmla="*/ 233363 h 1884363"/>
              <a:gd name="connsiteX247" fmla="*/ 622837 w 1884362"/>
              <a:gd name="connsiteY247" fmla="*/ 226219 h 1884363"/>
              <a:gd name="connsiteX248" fmla="*/ 610935 w 1884362"/>
              <a:gd name="connsiteY248" fmla="*/ 215900 h 1884363"/>
              <a:gd name="connsiteX249" fmla="*/ 605381 w 1884362"/>
              <a:gd name="connsiteY249" fmla="*/ 208756 h 1884363"/>
              <a:gd name="connsiteX250" fmla="*/ 599033 w 1884362"/>
              <a:gd name="connsiteY250" fmla="*/ 201613 h 1884363"/>
              <a:gd name="connsiteX251" fmla="*/ 593479 w 1884362"/>
              <a:gd name="connsiteY251" fmla="*/ 192881 h 1884363"/>
              <a:gd name="connsiteX252" fmla="*/ 588757 w 1884362"/>
              <a:gd name="connsiteY252" fmla="*/ 183435 h 1884363"/>
              <a:gd name="connsiteX253" fmla="*/ 588467 w 1884362"/>
              <a:gd name="connsiteY253" fmla="*/ 182563 h 1884363"/>
              <a:gd name="connsiteX254" fmla="*/ 584501 w 1884362"/>
              <a:gd name="connsiteY254" fmla="*/ 170657 h 1884363"/>
              <a:gd name="connsiteX255" fmla="*/ 582122 w 1884362"/>
              <a:gd name="connsiteY255" fmla="*/ 158750 h 1884363"/>
              <a:gd name="connsiteX256" fmla="*/ 582122 w 1884362"/>
              <a:gd name="connsiteY256" fmla="*/ 146050 h 1884363"/>
              <a:gd name="connsiteX257" fmla="*/ 582122 w 1884362"/>
              <a:gd name="connsiteY257" fmla="*/ 131763 h 1884363"/>
              <a:gd name="connsiteX258" fmla="*/ 586088 w 1884362"/>
              <a:gd name="connsiteY258" fmla="*/ 116682 h 1884363"/>
              <a:gd name="connsiteX259" fmla="*/ 590846 w 1884362"/>
              <a:gd name="connsiteY259" fmla="*/ 103188 h 1884363"/>
              <a:gd name="connsiteX260" fmla="*/ 596398 w 1884362"/>
              <a:gd name="connsiteY260" fmla="*/ 88900 h 1884363"/>
              <a:gd name="connsiteX261" fmla="*/ 603535 w 1884362"/>
              <a:gd name="connsiteY261" fmla="*/ 76994 h 1884363"/>
              <a:gd name="connsiteX262" fmla="*/ 613052 w 1884362"/>
              <a:gd name="connsiteY262" fmla="*/ 64294 h 1884363"/>
              <a:gd name="connsiteX263" fmla="*/ 624155 w 1884362"/>
              <a:gd name="connsiteY263" fmla="*/ 53182 h 1884363"/>
              <a:gd name="connsiteX264" fmla="*/ 636052 w 1884362"/>
              <a:gd name="connsiteY264" fmla="*/ 42863 h 1884363"/>
              <a:gd name="connsiteX265" fmla="*/ 647948 w 1884362"/>
              <a:gd name="connsiteY265" fmla="*/ 33338 h 1884363"/>
              <a:gd name="connsiteX266" fmla="*/ 662223 w 1884362"/>
              <a:gd name="connsiteY266" fmla="*/ 25400 h 1884363"/>
              <a:gd name="connsiteX267" fmla="*/ 677292 w 1884362"/>
              <a:gd name="connsiteY267" fmla="*/ 18257 h 1884363"/>
              <a:gd name="connsiteX268" fmla="*/ 692360 w 1884362"/>
              <a:gd name="connsiteY268" fmla="*/ 11907 h 1884363"/>
              <a:gd name="connsiteX269" fmla="*/ 709015 w 1884362"/>
              <a:gd name="connsiteY269" fmla="*/ 7144 h 1884363"/>
              <a:gd name="connsiteX270" fmla="*/ 727256 w 1884362"/>
              <a:gd name="connsiteY270" fmla="*/ 2382 h 1884363"/>
              <a:gd name="connsiteX271" fmla="*/ 744704 w 1884362"/>
              <a:gd name="connsiteY271" fmla="*/ 1588 h 1884363"/>
              <a:gd name="connsiteX272" fmla="*/ 763738 w 1884362"/>
              <a:gd name="connsiteY272" fmla="*/ 0 h 188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1884362" h="1884363">
                <a:moveTo>
                  <a:pt x="763738" y="0"/>
                </a:moveTo>
                <a:lnTo>
                  <a:pt x="782772" y="1588"/>
                </a:lnTo>
                <a:lnTo>
                  <a:pt x="800220" y="2382"/>
                </a:lnTo>
                <a:lnTo>
                  <a:pt x="818460" y="7144"/>
                </a:lnTo>
                <a:lnTo>
                  <a:pt x="835115" y="11907"/>
                </a:lnTo>
                <a:lnTo>
                  <a:pt x="850184" y="18257"/>
                </a:lnTo>
                <a:lnTo>
                  <a:pt x="866045" y="25400"/>
                </a:lnTo>
                <a:lnTo>
                  <a:pt x="880321" y="33338"/>
                </a:lnTo>
                <a:lnTo>
                  <a:pt x="893010" y="42863"/>
                </a:lnTo>
                <a:lnTo>
                  <a:pt x="904906" y="53182"/>
                </a:lnTo>
                <a:lnTo>
                  <a:pt x="914423" y="64294"/>
                </a:lnTo>
                <a:lnTo>
                  <a:pt x="923940" y="76994"/>
                </a:lnTo>
                <a:lnTo>
                  <a:pt x="931078" y="88900"/>
                </a:lnTo>
                <a:lnTo>
                  <a:pt x="937093" y="100941"/>
                </a:lnTo>
                <a:lnTo>
                  <a:pt x="939112" y="106997"/>
                </a:lnTo>
                <a:lnTo>
                  <a:pt x="939657" y="109317"/>
                </a:lnTo>
                <a:lnTo>
                  <a:pt x="941809" y="122238"/>
                </a:lnTo>
                <a:lnTo>
                  <a:pt x="943396" y="137319"/>
                </a:lnTo>
                <a:lnTo>
                  <a:pt x="941809" y="150813"/>
                </a:lnTo>
                <a:lnTo>
                  <a:pt x="939429" y="161925"/>
                </a:lnTo>
                <a:lnTo>
                  <a:pt x="937048" y="173038"/>
                </a:lnTo>
                <a:lnTo>
                  <a:pt x="932288" y="183356"/>
                </a:lnTo>
                <a:lnTo>
                  <a:pt x="927527" y="192881"/>
                </a:lnTo>
                <a:lnTo>
                  <a:pt x="922766" y="201613"/>
                </a:lnTo>
                <a:lnTo>
                  <a:pt x="917212" y="208756"/>
                </a:lnTo>
                <a:lnTo>
                  <a:pt x="910864" y="215900"/>
                </a:lnTo>
                <a:lnTo>
                  <a:pt x="898962" y="226219"/>
                </a:lnTo>
                <a:lnTo>
                  <a:pt x="888647" y="233363"/>
                </a:lnTo>
                <a:lnTo>
                  <a:pt x="879126" y="239713"/>
                </a:lnTo>
                <a:lnTo>
                  <a:pt x="871191" y="244475"/>
                </a:lnTo>
                <a:lnTo>
                  <a:pt x="864050" y="249238"/>
                </a:lnTo>
                <a:lnTo>
                  <a:pt x="857702" y="254794"/>
                </a:lnTo>
                <a:lnTo>
                  <a:pt x="852941" y="259556"/>
                </a:lnTo>
                <a:lnTo>
                  <a:pt x="849767" y="265906"/>
                </a:lnTo>
                <a:lnTo>
                  <a:pt x="847387" y="270669"/>
                </a:lnTo>
                <a:lnTo>
                  <a:pt x="847387" y="276225"/>
                </a:lnTo>
                <a:lnTo>
                  <a:pt x="847387" y="280988"/>
                </a:lnTo>
                <a:lnTo>
                  <a:pt x="848180" y="285750"/>
                </a:lnTo>
                <a:lnTo>
                  <a:pt x="849391" y="288173"/>
                </a:lnTo>
                <a:lnTo>
                  <a:pt x="849391" y="289719"/>
                </a:lnTo>
                <a:lnTo>
                  <a:pt x="850184" y="294482"/>
                </a:lnTo>
                <a:lnTo>
                  <a:pt x="852563" y="299244"/>
                </a:lnTo>
                <a:lnTo>
                  <a:pt x="856528" y="302419"/>
                </a:lnTo>
                <a:lnTo>
                  <a:pt x="861287" y="306388"/>
                </a:lnTo>
                <a:lnTo>
                  <a:pt x="866838" y="309563"/>
                </a:lnTo>
                <a:lnTo>
                  <a:pt x="873976" y="311944"/>
                </a:lnTo>
                <a:lnTo>
                  <a:pt x="882700" y="313532"/>
                </a:lnTo>
                <a:lnTo>
                  <a:pt x="892217" y="313532"/>
                </a:lnTo>
                <a:lnTo>
                  <a:pt x="1569509" y="313532"/>
                </a:lnTo>
                <a:lnTo>
                  <a:pt x="1569509" y="950913"/>
                </a:lnTo>
                <a:lnTo>
                  <a:pt x="1571095" y="958850"/>
                </a:lnTo>
                <a:lnTo>
                  <a:pt x="1571888" y="966788"/>
                </a:lnTo>
                <a:lnTo>
                  <a:pt x="1574267" y="973932"/>
                </a:lnTo>
                <a:lnTo>
                  <a:pt x="1576647" y="980282"/>
                </a:lnTo>
                <a:lnTo>
                  <a:pt x="1580612" y="985044"/>
                </a:lnTo>
                <a:lnTo>
                  <a:pt x="1585370" y="988219"/>
                </a:lnTo>
                <a:lnTo>
                  <a:pt x="1588543" y="990600"/>
                </a:lnTo>
                <a:lnTo>
                  <a:pt x="1593301" y="992188"/>
                </a:lnTo>
                <a:lnTo>
                  <a:pt x="1599646" y="992188"/>
                </a:lnTo>
                <a:lnTo>
                  <a:pt x="1604404" y="990600"/>
                </a:lnTo>
                <a:lnTo>
                  <a:pt x="1607078" y="989454"/>
                </a:lnTo>
                <a:lnTo>
                  <a:pt x="1608620" y="990224"/>
                </a:lnTo>
                <a:lnTo>
                  <a:pt x="1613387" y="991813"/>
                </a:lnTo>
                <a:lnTo>
                  <a:pt x="1618154" y="991813"/>
                </a:lnTo>
                <a:lnTo>
                  <a:pt x="1623716" y="990224"/>
                </a:lnTo>
                <a:lnTo>
                  <a:pt x="1628483" y="987842"/>
                </a:lnTo>
                <a:lnTo>
                  <a:pt x="1634840" y="984666"/>
                </a:lnTo>
                <a:lnTo>
                  <a:pt x="1639607" y="979901"/>
                </a:lnTo>
                <a:lnTo>
                  <a:pt x="1645169" y="973549"/>
                </a:lnTo>
                <a:lnTo>
                  <a:pt x="1649936" y="966402"/>
                </a:lnTo>
                <a:lnTo>
                  <a:pt x="1653909" y="960049"/>
                </a:lnTo>
                <a:lnTo>
                  <a:pt x="1659471" y="948932"/>
                </a:lnTo>
                <a:lnTo>
                  <a:pt x="1668211" y="939403"/>
                </a:lnTo>
                <a:lnTo>
                  <a:pt x="1678540" y="927492"/>
                </a:lnTo>
                <a:lnTo>
                  <a:pt x="1685691" y="921933"/>
                </a:lnTo>
                <a:lnTo>
                  <a:pt x="1692842" y="915580"/>
                </a:lnTo>
                <a:lnTo>
                  <a:pt x="1700788" y="910022"/>
                </a:lnTo>
                <a:lnTo>
                  <a:pt x="1710322" y="905257"/>
                </a:lnTo>
                <a:lnTo>
                  <a:pt x="1719857" y="901287"/>
                </a:lnTo>
                <a:lnTo>
                  <a:pt x="1731775" y="898111"/>
                </a:lnTo>
                <a:lnTo>
                  <a:pt x="1740660" y="896335"/>
                </a:lnTo>
                <a:lnTo>
                  <a:pt x="1752711" y="896938"/>
                </a:lnTo>
                <a:lnTo>
                  <a:pt x="1766986" y="899319"/>
                </a:lnTo>
                <a:lnTo>
                  <a:pt x="1781262" y="904082"/>
                </a:lnTo>
                <a:lnTo>
                  <a:pt x="1793951" y="910432"/>
                </a:lnTo>
                <a:lnTo>
                  <a:pt x="1806640" y="917575"/>
                </a:lnTo>
                <a:lnTo>
                  <a:pt x="1818536" y="927100"/>
                </a:lnTo>
                <a:lnTo>
                  <a:pt x="1830433" y="937419"/>
                </a:lnTo>
                <a:lnTo>
                  <a:pt x="1841536" y="949325"/>
                </a:lnTo>
                <a:lnTo>
                  <a:pt x="1849467" y="962819"/>
                </a:lnTo>
                <a:lnTo>
                  <a:pt x="1858984" y="975519"/>
                </a:lnTo>
                <a:lnTo>
                  <a:pt x="1866121" y="990600"/>
                </a:lnTo>
                <a:lnTo>
                  <a:pt x="1872466" y="1007269"/>
                </a:lnTo>
                <a:lnTo>
                  <a:pt x="1877224" y="1023938"/>
                </a:lnTo>
                <a:lnTo>
                  <a:pt x="1880397" y="1040607"/>
                </a:lnTo>
                <a:lnTo>
                  <a:pt x="1882776" y="1059657"/>
                </a:lnTo>
                <a:lnTo>
                  <a:pt x="1884362" y="1077913"/>
                </a:lnTo>
                <a:lnTo>
                  <a:pt x="1882776" y="1096169"/>
                </a:lnTo>
                <a:lnTo>
                  <a:pt x="1880397" y="1114425"/>
                </a:lnTo>
                <a:lnTo>
                  <a:pt x="1877224" y="1131888"/>
                </a:lnTo>
                <a:lnTo>
                  <a:pt x="1872466" y="1148557"/>
                </a:lnTo>
                <a:lnTo>
                  <a:pt x="1866121" y="1164432"/>
                </a:lnTo>
                <a:lnTo>
                  <a:pt x="1858984" y="1179513"/>
                </a:lnTo>
                <a:lnTo>
                  <a:pt x="1849467" y="1193801"/>
                </a:lnTo>
                <a:lnTo>
                  <a:pt x="1841536" y="1206501"/>
                </a:lnTo>
                <a:lnTo>
                  <a:pt x="1830433" y="1218407"/>
                </a:lnTo>
                <a:lnTo>
                  <a:pt x="1818536" y="1227932"/>
                </a:lnTo>
                <a:lnTo>
                  <a:pt x="1806640" y="1237457"/>
                </a:lnTo>
                <a:lnTo>
                  <a:pt x="1793951" y="1246188"/>
                </a:lnTo>
                <a:lnTo>
                  <a:pt x="1781262" y="1251744"/>
                </a:lnTo>
                <a:lnTo>
                  <a:pt x="1766986" y="1256507"/>
                </a:lnTo>
                <a:lnTo>
                  <a:pt x="1752711" y="1258888"/>
                </a:lnTo>
                <a:lnTo>
                  <a:pt x="1749049" y="1259255"/>
                </a:lnTo>
                <a:lnTo>
                  <a:pt x="1743694" y="1258625"/>
                </a:lnTo>
                <a:lnTo>
                  <a:pt x="1731775" y="1256243"/>
                </a:lnTo>
                <a:lnTo>
                  <a:pt x="1719857" y="1253860"/>
                </a:lnTo>
                <a:lnTo>
                  <a:pt x="1710322" y="1249096"/>
                </a:lnTo>
                <a:lnTo>
                  <a:pt x="1700788" y="1244331"/>
                </a:lnTo>
                <a:lnTo>
                  <a:pt x="1692842" y="1239567"/>
                </a:lnTo>
                <a:lnTo>
                  <a:pt x="1685691" y="1234008"/>
                </a:lnTo>
                <a:lnTo>
                  <a:pt x="1678540" y="1227656"/>
                </a:lnTo>
                <a:lnTo>
                  <a:pt x="1668211" y="1215744"/>
                </a:lnTo>
                <a:lnTo>
                  <a:pt x="1659471" y="1205421"/>
                </a:lnTo>
                <a:lnTo>
                  <a:pt x="1653909" y="1195892"/>
                </a:lnTo>
                <a:lnTo>
                  <a:pt x="1649936" y="1187951"/>
                </a:lnTo>
                <a:lnTo>
                  <a:pt x="1645169" y="1180805"/>
                </a:lnTo>
                <a:lnTo>
                  <a:pt x="1639607" y="1174452"/>
                </a:lnTo>
                <a:lnTo>
                  <a:pt x="1634840" y="1169687"/>
                </a:lnTo>
                <a:lnTo>
                  <a:pt x="1628483" y="1166511"/>
                </a:lnTo>
                <a:lnTo>
                  <a:pt x="1623716" y="1164129"/>
                </a:lnTo>
                <a:lnTo>
                  <a:pt x="1618154" y="1164129"/>
                </a:lnTo>
                <a:lnTo>
                  <a:pt x="1613387" y="1164129"/>
                </a:lnTo>
                <a:lnTo>
                  <a:pt x="1608620" y="1164923"/>
                </a:lnTo>
                <a:lnTo>
                  <a:pt x="1607202" y="1165632"/>
                </a:lnTo>
                <a:lnTo>
                  <a:pt x="1604404" y="1164432"/>
                </a:lnTo>
                <a:lnTo>
                  <a:pt x="1599646" y="1164432"/>
                </a:lnTo>
                <a:lnTo>
                  <a:pt x="1593301" y="1164432"/>
                </a:lnTo>
                <a:lnTo>
                  <a:pt x="1588543" y="1165225"/>
                </a:lnTo>
                <a:lnTo>
                  <a:pt x="1585370" y="1167607"/>
                </a:lnTo>
                <a:lnTo>
                  <a:pt x="1580612" y="1171575"/>
                </a:lnTo>
                <a:lnTo>
                  <a:pt x="1576647" y="1176338"/>
                </a:lnTo>
                <a:lnTo>
                  <a:pt x="1574267" y="1181101"/>
                </a:lnTo>
                <a:lnTo>
                  <a:pt x="1571888" y="1188244"/>
                </a:lnTo>
                <a:lnTo>
                  <a:pt x="1571095" y="1196182"/>
                </a:lnTo>
                <a:lnTo>
                  <a:pt x="1569509" y="1205707"/>
                </a:lnTo>
                <a:lnTo>
                  <a:pt x="1569509" y="1884363"/>
                </a:lnTo>
                <a:lnTo>
                  <a:pt x="0" y="1884363"/>
                </a:lnTo>
                <a:lnTo>
                  <a:pt x="0" y="1173957"/>
                </a:lnTo>
                <a:lnTo>
                  <a:pt x="6345" y="1167607"/>
                </a:lnTo>
                <a:lnTo>
                  <a:pt x="11896" y="1164432"/>
                </a:lnTo>
                <a:lnTo>
                  <a:pt x="16446" y="1164432"/>
                </a:lnTo>
                <a:lnTo>
                  <a:pt x="21204" y="1164432"/>
                </a:lnTo>
                <a:lnTo>
                  <a:pt x="26756" y="1166813"/>
                </a:lnTo>
                <a:lnTo>
                  <a:pt x="31514" y="1169988"/>
                </a:lnTo>
                <a:lnTo>
                  <a:pt x="37859" y="1174751"/>
                </a:lnTo>
                <a:lnTo>
                  <a:pt x="42618" y="1181101"/>
                </a:lnTo>
                <a:lnTo>
                  <a:pt x="47376" y="1188245"/>
                </a:lnTo>
                <a:lnTo>
                  <a:pt x="52135" y="1196182"/>
                </a:lnTo>
                <a:lnTo>
                  <a:pt x="57686" y="1205707"/>
                </a:lnTo>
                <a:lnTo>
                  <a:pt x="64824" y="1216026"/>
                </a:lnTo>
                <a:lnTo>
                  <a:pt x="75927" y="1227932"/>
                </a:lnTo>
                <a:lnTo>
                  <a:pt x="83065" y="1234282"/>
                </a:lnTo>
                <a:lnTo>
                  <a:pt x="90202" y="1239838"/>
                </a:lnTo>
                <a:lnTo>
                  <a:pt x="98926" y="1244601"/>
                </a:lnTo>
                <a:lnTo>
                  <a:pt x="107650" y="1249363"/>
                </a:lnTo>
                <a:lnTo>
                  <a:pt x="117960" y="1254126"/>
                </a:lnTo>
                <a:lnTo>
                  <a:pt x="129063" y="1256507"/>
                </a:lnTo>
                <a:lnTo>
                  <a:pt x="140960" y="1258888"/>
                </a:lnTo>
                <a:lnTo>
                  <a:pt x="153649" y="1260476"/>
                </a:lnTo>
                <a:lnTo>
                  <a:pt x="169511" y="1258888"/>
                </a:lnTo>
                <a:lnTo>
                  <a:pt x="174478" y="1258888"/>
                </a:lnTo>
                <a:lnTo>
                  <a:pt x="188754" y="1255713"/>
                </a:lnTo>
                <a:lnTo>
                  <a:pt x="203029" y="1251744"/>
                </a:lnTo>
                <a:lnTo>
                  <a:pt x="215718" y="1244601"/>
                </a:lnTo>
                <a:lnTo>
                  <a:pt x="229201" y="1237457"/>
                </a:lnTo>
                <a:lnTo>
                  <a:pt x="241097" y="1227932"/>
                </a:lnTo>
                <a:lnTo>
                  <a:pt x="252993" y="1217613"/>
                </a:lnTo>
                <a:lnTo>
                  <a:pt x="262510" y="1205707"/>
                </a:lnTo>
                <a:lnTo>
                  <a:pt x="272027" y="1193801"/>
                </a:lnTo>
                <a:lnTo>
                  <a:pt x="279958" y="1179513"/>
                </a:lnTo>
                <a:lnTo>
                  <a:pt x="288682" y="1164432"/>
                </a:lnTo>
                <a:lnTo>
                  <a:pt x="294234" y="1148557"/>
                </a:lnTo>
                <a:lnTo>
                  <a:pt x="298992" y="1131888"/>
                </a:lnTo>
                <a:lnTo>
                  <a:pt x="302957" y="1114425"/>
                </a:lnTo>
                <a:lnTo>
                  <a:pt x="305337" y="1096169"/>
                </a:lnTo>
                <a:lnTo>
                  <a:pt x="306130" y="1077913"/>
                </a:lnTo>
                <a:lnTo>
                  <a:pt x="305337" y="1058863"/>
                </a:lnTo>
                <a:lnTo>
                  <a:pt x="302957" y="1040607"/>
                </a:lnTo>
                <a:lnTo>
                  <a:pt x="298992" y="1023144"/>
                </a:lnTo>
                <a:lnTo>
                  <a:pt x="294234" y="1006475"/>
                </a:lnTo>
                <a:lnTo>
                  <a:pt x="288682" y="990600"/>
                </a:lnTo>
                <a:lnTo>
                  <a:pt x="279958" y="975519"/>
                </a:lnTo>
                <a:lnTo>
                  <a:pt x="272027" y="961232"/>
                </a:lnTo>
                <a:lnTo>
                  <a:pt x="262510" y="948532"/>
                </a:lnTo>
                <a:lnTo>
                  <a:pt x="252993" y="937419"/>
                </a:lnTo>
                <a:lnTo>
                  <a:pt x="241097" y="927100"/>
                </a:lnTo>
                <a:lnTo>
                  <a:pt x="229201" y="917575"/>
                </a:lnTo>
                <a:lnTo>
                  <a:pt x="215718" y="910432"/>
                </a:lnTo>
                <a:lnTo>
                  <a:pt x="203029" y="903288"/>
                </a:lnTo>
                <a:lnTo>
                  <a:pt x="188754" y="899319"/>
                </a:lnTo>
                <a:lnTo>
                  <a:pt x="174478" y="896144"/>
                </a:lnTo>
                <a:lnTo>
                  <a:pt x="159410" y="894557"/>
                </a:lnTo>
                <a:lnTo>
                  <a:pt x="145927" y="896144"/>
                </a:lnTo>
                <a:lnTo>
                  <a:pt x="145922" y="896145"/>
                </a:lnTo>
                <a:lnTo>
                  <a:pt x="140960" y="896145"/>
                </a:lnTo>
                <a:lnTo>
                  <a:pt x="129063" y="898526"/>
                </a:lnTo>
                <a:lnTo>
                  <a:pt x="117960" y="901701"/>
                </a:lnTo>
                <a:lnTo>
                  <a:pt x="107650" y="905670"/>
                </a:lnTo>
                <a:lnTo>
                  <a:pt x="98926" y="910432"/>
                </a:lnTo>
                <a:lnTo>
                  <a:pt x="90202" y="915988"/>
                </a:lnTo>
                <a:lnTo>
                  <a:pt x="83065" y="922338"/>
                </a:lnTo>
                <a:lnTo>
                  <a:pt x="75927" y="927895"/>
                </a:lnTo>
                <a:lnTo>
                  <a:pt x="64824" y="939801"/>
                </a:lnTo>
                <a:lnTo>
                  <a:pt x="57686" y="949326"/>
                </a:lnTo>
                <a:lnTo>
                  <a:pt x="52135" y="960438"/>
                </a:lnTo>
                <a:lnTo>
                  <a:pt x="47376" y="966788"/>
                </a:lnTo>
                <a:lnTo>
                  <a:pt x="42618" y="973932"/>
                </a:lnTo>
                <a:lnTo>
                  <a:pt x="37859" y="980282"/>
                </a:lnTo>
                <a:lnTo>
                  <a:pt x="31514" y="985045"/>
                </a:lnTo>
                <a:lnTo>
                  <a:pt x="26756" y="988220"/>
                </a:lnTo>
                <a:lnTo>
                  <a:pt x="21204" y="990601"/>
                </a:lnTo>
                <a:lnTo>
                  <a:pt x="17482" y="991843"/>
                </a:lnTo>
                <a:lnTo>
                  <a:pt x="11896" y="990600"/>
                </a:lnTo>
                <a:lnTo>
                  <a:pt x="6345" y="987425"/>
                </a:lnTo>
                <a:lnTo>
                  <a:pt x="0" y="981075"/>
                </a:lnTo>
                <a:lnTo>
                  <a:pt x="0" y="313532"/>
                </a:lnTo>
                <a:lnTo>
                  <a:pt x="636052" y="313532"/>
                </a:lnTo>
                <a:lnTo>
                  <a:pt x="645569" y="313532"/>
                </a:lnTo>
                <a:lnTo>
                  <a:pt x="653499" y="311944"/>
                </a:lnTo>
                <a:lnTo>
                  <a:pt x="660637" y="309563"/>
                </a:lnTo>
                <a:lnTo>
                  <a:pt x="666189" y="306388"/>
                </a:lnTo>
                <a:lnTo>
                  <a:pt x="670947" y="302419"/>
                </a:lnTo>
                <a:lnTo>
                  <a:pt x="674913" y="299244"/>
                </a:lnTo>
                <a:lnTo>
                  <a:pt x="677292" y="294482"/>
                </a:lnTo>
                <a:lnTo>
                  <a:pt x="678085" y="289719"/>
                </a:lnTo>
                <a:lnTo>
                  <a:pt x="678085" y="284957"/>
                </a:lnTo>
                <a:lnTo>
                  <a:pt x="677292" y="278607"/>
                </a:lnTo>
                <a:lnTo>
                  <a:pt x="674913" y="273844"/>
                </a:lnTo>
                <a:lnTo>
                  <a:pt x="674266" y="272938"/>
                </a:lnTo>
                <a:lnTo>
                  <a:pt x="673618" y="270669"/>
                </a:lnTo>
                <a:lnTo>
                  <a:pt x="671238" y="265906"/>
                </a:lnTo>
                <a:lnTo>
                  <a:pt x="668064" y="259556"/>
                </a:lnTo>
                <a:lnTo>
                  <a:pt x="663303" y="254794"/>
                </a:lnTo>
                <a:lnTo>
                  <a:pt x="657749" y="249238"/>
                </a:lnTo>
                <a:lnTo>
                  <a:pt x="650608" y="244475"/>
                </a:lnTo>
                <a:lnTo>
                  <a:pt x="643467" y="239713"/>
                </a:lnTo>
                <a:lnTo>
                  <a:pt x="632358" y="233363"/>
                </a:lnTo>
                <a:lnTo>
                  <a:pt x="622837" y="226219"/>
                </a:lnTo>
                <a:lnTo>
                  <a:pt x="610935" y="215900"/>
                </a:lnTo>
                <a:lnTo>
                  <a:pt x="605381" y="208756"/>
                </a:lnTo>
                <a:lnTo>
                  <a:pt x="599033" y="201613"/>
                </a:lnTo>
                <a:lnTo>
                  <a:pt x="593479" y="192881"/>
                </a:lnTo>
                <a:lnTo>
                  <a:pt x="588757" y="183435"/>
                </a:lnTo>
                <a:lnTo>
                  <a:pt x="588467" y="182563"/>
                </a:lnTo>
                <a:lnTo>
                  <a:pt x="584501" y="170657"/>
                </a:lnTo>
                <a:lnTo>
                  <a:pt x="582122" y="158750"/>
                </a:lnTo>
                <a:lnTo>
                  <a:pt x="582122" y="146050"/>
                </a:lnTo>
                <a:lnTo>
                  <a:pt x="582122" y="131763"/>
                </a:lnTo>
                <a:lnTo>
                  <a:pt x="586088" y="116682"/>
                </a:lnTo>
                <a:lnTo>
                  <a:pt x="590846" y="103188"/>
                </a:lnTo>
                <a:lnTo>
                  <a:pt x="596398" y="88900"/>
                </a:lnTo>
                <a:lnTo>
                  <a:pt x="603535" y="76994"/>
                </a:lnTo>
                <a:lnTo>
                  <a:pt x="613052" y="64294"/>
                </a:lnTo>
                <a:lnTo>
                  <a:pt x="624155" y="53182"/>
                </a:lnTo>
                <a:lnTo>
                  <a:pt x="636052" y="42863"/>
                </a:lnTo>
                <a:lnTo>
                  <a:pt x="647948" y="33338"/>
                </a:lnTo>
                <a:lnTo>
                  <a:pt x="662223" y="25400"/>
                </a:lnTo>
                <a:lnTo>
                  <a:pt x="677292" y="18257"/>
                </a:lnTo>
                <a:lnTo>
                  <a:pt x="692360" y="11907"/>
                </a:lnTo>
                <a:lnTo>
                  <a:pt x="709015" y="7144"/>
                </a:lnTo>
                <a:lnTo>
                  <a:pt x="727256" y="2382"/>
                </a:lnTo>
                <a:lnTo>
                  <a:pt x="744704" y="1588"/>
                </a:lnTo>
                <a:lnTo>
                  <a:pt x="763738" y="0"/>
                </a:lnTo>
                <a:close/>
              </a:path>
            </a:pathLst>
          </a:cu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438" y="4629151"/>
            <a:ext cx="1884362" cy="1884362"/>
          </a:xfrm>
          <a:custGeom>
            <a:avLst/>
            <a:gdLst>
              <a:gd name="connsiteX0" fmla="*/ 763738 w 1884362"/>
              <a:gd name="connsiteY0" fmla="*/ 0 h 1884362"/>
              <a:gd name="connsiteX1" fmla="*/ 782772 w 1884362"/>
              <a:gd name="connsiteY1" fmla="*/ 1588 h 1884362"/>
              <a:gd name="connsiteX2" fmla="*/ 800220 w 1884362"/>
              <a:gd name="connsiteY2" fmla="*/ 2381 h 1884362"/>
              <a:gd name="connsiteX3" fmla="*/ 818460 w 1884362"/>
              <a:gd name="connsiteY3" fmla="*/ 7144 h 1884362"/>
              <a:gd name="connsiteX4" fmla="*/ 835115 w 1884362"/>
              <a:gd name="connsiteY4" fmla="*/ 11906 h 1884362"/>
              <a:gd name="connsiteX5" fmla="*/ 850184 w 1884362"/>
              <a:gd name="connsiteY5" fmla="*/ 18256 h 1884362"/>
              <a:gd name="connsiteX6" fmla="*/ 866045 w 1884362"/>
              <a:gd name="connsiteY6" fmla="*/ 25400 h 1884362"/>
              <a:gd name="connsiteX7" fmla="*/ 880321 w 1884362"/>
              <a:gd name="connsiteY7" fmla="*/ 33338 h 1884362"/>
              <a:gd name="connsiteX8" fmla="*/ 893010 w 1884362"/>
              <a:gd name="connsiteY8" fmla="*/ 42863 h 1884362"/>
              <a:gd name="connsiteX9" fmla="*/ 904389 w 1884362"/>
              <a:gd name="connsiteY9" fmla="*/ 52733 h 1884362"/>
              <a:gd name="connsiteX10" fmla="*/ 906813 w 1884362"/>
              <a:gd name="connsiteY10" fmla="*/ 55562 h 1884362"/>
              <a:gd name="connsiteX11" fmla="*/ 916335 w 1884362"/>
              <a:gd name="connsiteY11" fmla="*/ 67468 h 1884362"/>
              <a:gd name="connsiteX12" fmla="*/ 925063 w 1884362"/>
              <a:gd name="connsiteY12" fmla="*/ 80168 h 1884362"/>
              <a:gd name="connsiteX13" fmla="*/ 930617 w 1884362"/>
              <a:gd name="connsiteY13" fmla="*/ 93662 h 1884362"/>
              <a:gd name="connsiteX14" fmla="*/ 935378 w 1884362"/>
              <a:gd name="connsiteY14" fmla="*/ 107949 h 1884362"/>
              <a:gd name="connsiteX15" fmla="*/ 937758 w 1884362"/>
              <a:gd name="connsiteY15" fmla="*/ 122237 h 1884362"/>
              <a:gd name="connsiteX16" fmla="*/ 939345 w 1884362"/>
              <a:gd name="connsiteY16" fmla="*/ 137318 h 1884362"/>
              <a:gd name="connsiteX17" fmla="*/ 937758 w 1884362"/>
              <a:gd name="connsiteY17" fmla="*/ 150812 h 1884362"/>
              <a:gd name="connsiteX18" fmla="*/ 935378 w 1884362"/>
              <a:gd name="connsiteY18" fmla="*/ 161924 h 1884362"/>
              <a:gd name="connsiteX19" fmla="*/ 932997 w 1884362"/>
              <a:gd name="connsiteY19" fmla="*/ 173037 h 1884362"/>
              <a:gd name="connsiteX20" fmla="*/ 928237 w 1884362"/>
              <a:gd name="connsiteY20" fmla="*/ 183355 h 1884362"/>
              <a:gd name="connsiteX21" fmla="*/ 923476 w 1884362"/>
              <a:gd name="connsiteY21" fmla="*/ 192880 h 1884362"/>
              <a:gd name="connsiteX22" fmla="*/ 918715 w 1884362"/>
              <a:gd name="connsiteY22" fmla="*/ 201612 h 1884362"/>
              <a:gd name="connsiteX23" fmla="*/ 913161 w 1884362"/>
              <a:gd name="connsiteY23" fmla="*/ 208755 h 1884362"/>
              <a:gd name="connsiteX24" fmla="*/ 906813 w 1884362"/>
              <a:gd name="connsiteY24" fmla="*/ 215899 h 1884362"/>
              <a:gd name="connsiteX25" fmla="*/ 894911 w 1884362"/>
              <a:gd name="connsiteY25" fmla="*/ 226218 h 1884362"/>
              <a:gd name="connsiteX26" fmla="*/ 884596 w 1884362"/>
              <a:gd name="connsiteY26" fmla="*/ 233362 h 1884362"/>
              <a:gd name="connsiteX27" fmla="*/ 875075 w 1884362"/>
              <a:gd name="connsiteY27" fmla="*/ 239712 h 1884362"/>
              <a:gd name="connsiteX28" fmla="*/ 867140 w 1884362"/>
              <a:gd name="connsiteY28" fmla="*/ 244474 h 1884362"/>
              <a:gd name="connsiteX29" fmla="*/ 859999 w 1884362"/>
              <a:gd name="connsiteY29" fmla="*/ 249237 h 1884362"/>
              <a:gd name="connsiteX30" fmla="*/ 853651 w 1884362"/>
              <a:gd name="connsiteY30" fmla="*/ 254793 h 1884362"/>
              <a:gd name="connsiteX31" fmla="*/ 848890 w 1884362"/>
              <a:gd name="connsiteY31" fmla="*/ 259555 h 1884362"/>
              <a:gd name="connsiteX32" fmla="*/ 845716 w 1884362"/>
              <a:gd name="connsiteY32" fmla="*/ 265905 h 1884362"/>
              <a:gd name="connsiteX33" fmla="*/ 843336 w 1884362"/>
              <a:gd name="connsiteY33" fmla="*/ 270668 h 1884362"/>
              <a:gd name="connsiteX34" fmla="*/ 843336 w 1884362"/>
              <a:gd name="connsiteY34" fmla="*/ 276224 h 1884362"/>
              <a:gd name="connsiteX35" fmla="*/ 843336 w 1884362"/>
              <a:gd name="connsiteY35" fmla="*/ 280987 h 1884362"/>
              <a:gd name="connsiteX36" fmla="*/ 844129 w 1884362"/>
              <a:gd name="connsiteY36" fmla="*/ 285749 h 1884362"/>
              <a:gd name="connsiteX37" fmla="*/ 846510 w 1884362"/>
              <a:gd name="connsiteY37" fmla="*/ 290512 h 1884362"/>
              <a:gd name="connsiteX38" fmla="*/ 849987 w 1884362"/>
              <a:gd name="connsiteY38" fmla="*/ 293295 h 1884362"/>
              <a:gd name="connsiteX39" fmla="*/ 850184 w 1884362"/>
              <a:gd name="connsiteY39" fmla="*/ 294481 h 1884362"/>
              <a:gd name="connsiteX40" fmla="*/ 852563 w 1884362"/>
              <a:gd name="connsiteY40" fmla="*/ 299244 h 1884362"/>
              <a:gd name="connsiteX41" fmla="*/ 856528 w 1884362"/>
              <a:gd name="connsiteY41" fmla="*/ 302419 h 1884362"/>
              <a:gd name="connsiteX42" fmla="*/ 861287 w 1884362"/>
              <a:gd name="connsiteY42" fmla="*/ 306388 h 1884362"/>
              <a:gd name="connsiteX43" fmla="*/ 866838 w 1884362"/>
              <a:gd name="connsiteY43" fmla="*/ 309563 h 1884362"/>
              <a:gd name="connsiteX44" fmla="*/ 873976 w 1884362"/>
              <a:gd name="connsiteY44" fmla="*/ 311944 h 1884362"/>
              <a:gd name="connsiteX45" fmla="*/ 882700 w 1884362"/>
              <a:gd name="connsiteY45" fmla="*/ 313531 h 1884362"/>
              <a:gd name="connsiteX46" fmla="*/ 892217 w 1884362"/>
              <a:gd name="connsiteY46" fmla="*/ 313531 h 1884362"/>
              <a:gd name="connsiteX47" fmla="*/ 1569509 w 1884362"/>
              <a:gd name="connsiteY47" fmla="*/ 313531 h 1884362"/>
              <a:gd name="connsiteX48" fmla="*/ 1569509 w 1884362"/>
              <a:gd name="connsiteY48" fmla="*/ 950912 h 1884362"/>
              <a:gd name="connsiteX49" fmla="*/ 1571095 w 1884362"/>
              <a:gd name="connsiteY49" fmla="*/ 958850 h 1884362"/>
              <a:gd name="connsiteX50" fmla="*/ 1571888 w 1884362"/>
              <a:gd name="connsiteY50" fmla="*/ 966787 h 1884362"/>
              <a:gd name="connsiteX51" fmla="*/ 1574267 w 1884362"/>
              <a:gd name="connsiteY51" fmla="*/ 973931 h 1884362"/>
              <a:gd name="connsiteX52" fmla="*/ 1576647 w 1884362"/>
              <a:gd name="connsiteY52" fmla="*/ 980281 h 1884362"/>
              <a:gd name="connsiteX53" fmla="*/ 1580612 w 1884362"/>
              <a:gd name="connsiteY53" fmla="*/ 985044 h 1884362"/>
              <a:gd name="connsiteX54" fmla="*/ 1585370 w 1884362"/>
              <a:gd name="connsiteY54" fmla="*/ 988219 h 1884362"/>
              <a:gd name="connsiteX55" fmla="*/ 1588543 w 1884362"/>
              <a:gd name="connsiteY55" fmla="*/ 990600 h 1884362"/>
              <a:gd name="connsiteX56" fmla="*/ 1593301 w 1884362"/>
              <a:gd name="connsiteY56" fmla="*/ 992187 h 1884362"/>
              <a:gd name="connsiteX57" fmla="*/ 1599646 w 1884362"/>
              <a:gd name="connsiteY57" fmla="*/ 992187 h 1884362"/>
              <a:gd name="connsiteX58" fmla="*/ 1600682 w 1884362"/>
              <a:gd name="connsiteY58" fmla="*/ 991842 h 1884362"/>
              <a:gd name="connsiteX59" fmla="*/ 1602234 w 1884362"/>
              <a:gd name="connsiteY59" fmla="*/ 992187 h 1884362"/>
              <a:gd name="connsiteX60" fmla="*/ 1610958 w 1884362"/>
              <a:gd name="connsiteY60" fmla="*/ 989806 h 1884362"/>
              <a:gd name="connsiteX61" fmla="*/ 1618889 w 1884362"/>
              <a:gd name="connsiteY61" fmla="*/ 985837 h 1884362"/>
              <a:gd name="connsiteX62" fmla="*/ 1626027 w 1884362"/>
              <a:gd name="connsiteY62" fmla="*/ 980281 h 1884362"/>
              <a:gd name="connsiteX63" fmla="*/ 1633164 w 1884362"/>
              <a:gd name="connsiteY63" fmla="*/ 970756 h 1884362"/>
              <a:gd name="connsiteX64" fmla="*/ 1640302 w 1884362"/>
              <a:gd name="connsiteY64" fmla="*/ 958849 h 1884362"/>
              <a:gd name="connsiteX65" fmla="*/ 1646647 w 1884362"/>
              <a:gd name="connsiteY65" fmla="*/ 949324 h 1884362"/>
              <a:gd name="connsiteX66" fmla="*/ 1653785 w 1884362"/>
              <a:gd name="connsiteY66" fmla="*/ 939006 h 1884362"/>
              <a:gd name="connsiteX67" fmla="*/ 1664095 w 1884362"/>
              <a:gd name="connsiteY67" fmla="*/ 927099 h 1884362"/>
              <a:gd name="connsiteX68" fmla="*/ 1671232 w 1884362"/>
              <a:gd name="connsiteY68" fmla="*/ 920749 h 1884362"/>
              <a:gd name="connsiteX69" fmla="*/ 1678370 w 1884362"/>
              <a:gd name="connsiteY69" fmla="*/ 915193 h 1884362"/>
              <a:gd name="connsiteX70" fmla="*/ 1686301 w 1884362"/>
              <a:gd name="connsiteY70" fmla="*/ 910431 h 1884362"/>
              <a:gd name="connsiteX71" fmla="*/ 1695818 w 1884362"/>
              <a:gd name="connsiteY71" fmla="*/ 905668 h 1884362"/>
              <a:gd name="connsiteX72" fmla="*/ 1706921 w 1884362"/>
              <a:gd name="connsiteY72" fmla="*/ 900906 h 1884362"/>
              <a:gd name="connsiteX73" fmla="*/ 1717231 w 1884362"/>
              <a:gd name="connsiteY73" fmla="*/ 898524 h 1884362"/>
              <a:gd name="connsiteX74" fmla="*/ 1729122 w 1884362"/>
              <a:gd name="connsiteY74" fmla="*/ 896144 h 1884362"/>
              <a:gd name="connsiteX75" fmla="*/ 1736849 w 1884362"/>
              <a:gd name="connsiteY75" fmla="*/ 896144 h 1884362"/>
              <a:gd name="connsiteX76" fmla="*/ 1752711 w 1884362"/>
              <a:gd name="connsiteY76" fmla="*/ 896937 h 1884362"/>
              <a:gd name="connsiteX77" fmla="*/ 1766986 w 1884362"/>
              <a:gd name="connsiteY77" fmla="*/ 899319 h 1884362"/>
              <a:gd name="connsiteX78" fmla="*/ 1781262 w 1884362"/>
              <a:gd name="connsiteY78" fmla="*/ 904081 h 1884362"/>
              <a:gd name="connsiteX79" fmla="*/ 1793951 w 1884362"/>
              <a:gd name="connsiteY79" fmla="*/ 910431 h 1884362"/>
              <a:gd name="connsiteX80" fmla="*/ 1806640 w 1884362"/>
              <a:gd name="connsiteY80" fmla="*/ 917575 h 1884362"/>
              <a:gd name="connsiteX81" fmla="*/ 1818536 w 1884362"/>
              <a:gd name="connsiteY81" fmla="*/ 927100 h 1884362"/>
              <a:gd name="connsiteX82" fmla="*/ 1830433 w 1884362"/>
              <a:gd name="connsiteY82" fmla="*/ 937419 h 1884362"/>
              <a:gd name="connsiteX83" fmla="*/ 1841536 w 1884362"/>
              <a:gd name="connsiteY83" fmla="*/ 949325 h 1884362"/>
              <a:gd name="connsiteX84" fmla="*/ 1849467 w 1884362"/>
              <a:gd name="connsiteY84" fmla="*/ 962819 h 1884362"/>
              <a:gd name="connsiteX85" fmla="*/ 1858984 w 1884362"/>
              <a:gd name="connsiteY85" fmla="*/ 975519 h 1884362"/>
              <a:gd name="connsiteX86" fmla="*/ 1866121 w 1884362"/>
              <a:gd name="connsiteY86" fmla="*/ 990600 h 1884362"/>
              <a:gd name="connsiteX87" fmla="*/ 1872466 w 1884362"/>
              <a:gd name="connsiteY87" fmla="*/ 1007269 h 1884362"/>
              <a:gd name="connsiteX88" fmla="*/ 1877224 w 1884362"/>
              <a:gd name="connsiteY88" fmla="*/ 1023937 h 1884362"/>
              <a:gd name="connsiteX89" fmla="*/ 1880397 w 1884362"/>
              <a:gd name="connsiteY89" fmla="*/ 1040606 h 1884362"/>
              <a:gd name="connsiteX90" fmla="*/ 1882776 w 1884362"/>
              <a:gd name="connsiteY90" fmla="*/ 1059656 h 1884362"/>
              <a:gd name="connsiteX91" fmla="*/ 1884362 w 1884362"/>
              <a:gd name="connsiteY91" fmla="*/ 1077912 h 1884362"/>
              <a:gd name="connsiteX92" fmla="*/ 1882776 w 1884362"/>
              <a:gd name="connsiteY92" fmla="*/ 1096169 h 1884362"/>
              <a:gd name="connsiteX93" fmla="*/ 1880397 w 1884362"/>
              <a:gd name="connsiteY93" fmla="*/ 1114425 h 1884362"/>
              <a:gd name="connsiteX94" fmla="*/ 1877224 w 1884362"/>
              <a:gd name="connsiteY94" fmla="*/ 1131887 h 1884362"/>
              <a:gd name="connsiteX95" fmla="*/ 1872466 w 1884362"/>
              <a:gd name="connsiteY95" fmla="*/ 1148556 h 1884362"/>
              <a:gd name="connsiteX96" fmla="*/ 1866121 w 1884362"/>
              <a:gd name="connsiteY96" fmla="*/ 1164431 h 1884362"/>
              <a:gd name="connsiteX97" fmla="*/ 1858984 w 1884362"/>
              <a:gd name="connsiteY97" fmla="*/ 1179512 h 1884362"/>
              <a:gd name="connsiteX98" fmla="*/ 1849467 w 1884362"/>
              <a:gd name="connsiteY98" fmla="*/ 1193800 h 1884362"/>
              <a:gd name="connsiteX99" fmla="*/ 1841536 w 1884362"/>
              <a:gd name="connsiteY99" fmla="*/ 1206500 h 1884362"/>
              <a:gd name="connsiteX100" fmla="*/ 1830433 w 1884362"/>
              <a:gd name="connsiteY100" fmla="*/ 1218406 h 1884362"/>
              <a:gd name="connsiteX101" fmla="*/ 1818536 w 1884362"/>
              <a:gd name="connsiteY101" fmla="*/ 1227931 h 1884362"/>
              <a:gd name="connsiteX102" fmla="*/ 1806640 w 1884362"/>
              <a:gd name="connsiteY102" fmla="*/ 1237456 h 1884362"/>
              <a:gd name="connsiteX103" fmla="*/ 1793951 w 1884362"/>
              <a:gd name="connsiteY103" fmla="*/ 1246187 h 1884362"/>
              <a:gd name="connsiteX104" fmla="*/ 1781262 w 1884362"/>
              <a:gd name="connsiteY104" fmla="*/ 1251744 h 1884362"/>
              <a:gd name="connsiteX105" fmla="*/ 1766986 w 1884362"/>
              <a:gd name="connsiteY105" fmla="*/ 1256506 h 1884362"/>
              <a:gd name="connsiteX106" fmla="*/ 1752711 w 1884362"/>
              <a:gd name="connsiteY106" fmla="*/ 1258887 h 1884362"/>
              <a:gd name="connsiteX107" fmla="*/ 1742610 w 1884362"/>
              <a:gd name="connsiteY107" fmla="*/ 1258887 h 1884362"/>
              <a:gd name="connsiteX108" fmla="*/ 1729127 w 1884362"/>
              <a:gd name="connsiteY108" fmla="*/ 1258887 h 1884362"/>
              <a:gd name="connsiteX109" fmla="*/ 1717231 w 1884362"/>
              <a:gd name="connsiteY109" fmla="*/ 1256506 h 1884362"/>
              <a:gd name="connsiteX110" fmla="*/ 1706921 w 1884362"/>
              <a:gd name="connsiteY110" fmla="*/ 1253331 h 1884362"/>
              <a:gd name="connsiteX111" fmla="*/ 1695818 w 1884362"/>
              <a:gd name="connsiteY111" fmla="*/ 1249362 h 1884362"/>
              <a:gd name="connsiteX112" fmla="*/ 1686301 w 1884362"/>
              <a:gd name="connsiteY112" fmla="*/ 1244600 h 1884362"/>
              <a:gd name="connsiteX113" fmla="*/ 1678370 w 1884362"/>
              <a:gd name="connsiteY113" fmla="*/ 1239043 h 1884362"/>
              <a:gd name="connsiteX114" fmla="*/ 1671232 w 1884362"/>
              <a:gd name="connsiteY114" fmla="*/ 1234281 h 1884362"/>
              <a:gd name="connsiteX115" fmla="*/ 1664095 w 1884362"/>
              <a:gd name="connsiteY115" fmla="*/ 1227931 h 1884362"/>
              <a:gd name="connsiteX116" fmla="*/ 1653785 w 1884362"/>
              <a:gd name="connsiteY116" fmla="*/ 1216025 h 1884362"/>
              <a:gd name="connsiteX117" fmla="*/ 1646647 w 1884362"/>
              <a:gd name="connsiteY117" fmla="*/ 1205706 h 1884362"/>
              <a:gd name="connsiteX118" fmla="*/ 1640302 w 1884362"/>
              <a:gd name="connsiteY118" fmla="*/ 1196181 h 1884362"/>
              <a:gd name="connsiteX119" fmla="*/ 1633164 w 1884362"/>
              <a:gd name="connsiteY119" fmla="*/ 1184275 h 1884362"/>
              <a:gd name="connsiteX120" fmla="*/ 1626027 w 1884362"/>
              <a:gd name="connsiteY120" fmla="*/ 1174749 h 1884362"/>
              <a:gd name="connsiteX121" fmla="*/ 1618889 w 1884362"/>
              <a:gd name="connsiteY121" fmla="*/ 1169193 h 1884362"/>
              <a:gd name="connsiteX122" fmla="*/ 1610958 w 1884362"/>
              <a:gd name="connsiteY122" fmla="*/ 1164431 h 1884362"/>
              <a:gd name="connsiteX123" fmla="*/ 1602234 w 1884362"/>
              <a:gd name="connsiteY123" fmla="*/ 1162843 h 1884362"/>
              <a:gd name="connsiteX124" fmla="*/ 1595096 w 1884362"/>
              <a:gd name="connsiteY124" fmla="*/ 1164431 h 1884362"/>
              <a:gd name="connsiteX125" fmla="*/ 1593301 w 1884362"/>
              <a:gd name="connsiteY125" fmla="*/ 1164431 h 1884362"/>
              <a:gd name="connsiteX126" fmla="*/ 1588543 w 1884362"/>
              <a:gd name="connsiteY126" fmla="*/ 1165225 h 1884362"/>
              <a:gd name="connsiteX127" fmla="*/ 1585370 w 1884362"/>
              <a:gd name="connsiteY127" fmla="*/ 1167606 h 1884362"/>
              <a:gd name="connsiteX128" fmla="*/ 1580612 w 1884362"/>
              <a:gd name="connsiteY128" fmla="*/ 1171575 h 1884362"/>
              <a:gd name="connsiteX129" fmla="*/ 1576647 w 1884362"/>
              <a:gd name="connsiteY129" fmla="*/ 1176337 h 1884362"/>
              <a:gd name="connsiteX130" fmla="*/ 1574267 w 1884362"/>
              <a:gd name="connsiteY130" fmla="*/ 1181100 h 1884362"/>
              <a:gd name="connsiteX131" fmla="*/ 1571888 w 1884362"/>
              <a:gd name="connsiteY131" fmla="*/ 1188244 h 1884362"/>
              <a:gd name="connsiteX132" fmla="*/ 1571095 w 1884362"/>
              <a:gd name="connsiteY132" fmla="*/ 1196181 h 1884362"/>
              <a:gd name="connsiteX133" fmla="*/ 1569509 w 1884362"/>
              <a:gd name="connsiteY133" fmla="*/ 1205706 h 1884362"/>
              <a:gd name="connsiteX134" fmla="*/ 1569509 w 1884362"/>
              <a:gd name="connsiteY134" fmla="*/ 1884362 h 1884362"/>
              <a:gd name="connsiteX135" fmla="*/ 0 w 1884362"/>
              <a:gd name="connsiteY135" fmla="*/ 1884362 h 1884362"/>
              <a:gd name="connsiteX136" fmla="*/ 0 w 1884362"/>
              <a:gd name="connsiteY136" fmla="*/ 1173956 h 1884362"/>
              <a:gd name="connsiteX137" fmla="*/ 6345 w 1884362"/>
              <a:gd name="connsiteY137" fmla="*/ 1167606 h 1884362"/>
              <a:gd name="connsiteX138" fmla="*/ 11896 w 1884362"/>
              <a:gd name="connsiteY138" fmla="*/ 1164431 h 1884362"/>
              <a:gd name="connsiteX139" fmla="*/ 15837 w 1884362"/>
              <a:gd name="connsiteY139" fmla="*/ 1163555 h 1884362"/>
              <a:gd name="connsiteX140" fmla="*/ 16278 w 1884362"/>
              <a:gd name="connsiteY140" fmla="*/ 1163702 h 1884362"/>
              <a:gd name="connsiteX141" fmla="*/ 21836 w 1884362"/>
              <a:gd name="connsiteY141" fmla="*/ 1166086 h 1884362"/>
              <a:gd name="connsiteX142" fmla="*/ 26601 w 1884362"/>
              <a:gd name="connsiteY142" fmla="*/ 1169264 h 1884362"/>
              <a:gd name="connsiteX143" fmla="*/ 32953 w 1884362"/>
              <a:gd name="connsiteY143" fmla="*/ 1174031 h 1884362"/>
              <a:gd name="connsiteX144" fmla="*/ 37718 w 1884362"/>
              <a:gd name="connsiteY144" fmla="*/ 1180388 h 1884362"/>
              <a:gd name="connsiteX145" fmla="*/ 42482 w 1884362"/>
              <a:gd name="connsiteY145" fmla="*/ 1187539 h 1884362"/>
              <a:gd name="connsiteX146" fmla="*/ 47247 w 1884362"/>
              <a:gd name="connsiteY146" fmla="*/ 1195484 h 1884362"/>
              <a:gd name="connsiteX147" fmla="*/ 52805 w 1884362"/>
              <a:gd name="connsiteY147" fmla="*/ 1205019 h 1884362"/>
              <a:gd name="connsiteX148" fmla="*/ 59952 w 1884362"/>
              <a:gd name="connsiteY148" fmla="*/ 1215348 h 1884362"/>
              <a:gd name="connsiteX149" fmla="*/ 71069 w 1884362"/>
              <a:gd name="connsiteY149" fmla="*/ 1227266 h 1884362"/>
              <a:gd name="connsiteX150" fmla="*/ 78216 w 1884362"/>
              <a:gd name="connsiteY150" fmla="*/ 1233623 h 1884362"/>
              <a:gd name="connsiteX151" fmla="*/ 85363 w 1884362"/>
              <a:gd name="connsiteY151" fmla="*/ 1238390 h 1884362"/>
              <a:gd name="connsiteX152" fmla="*/ 93304 w 1884362"/>
              <a:gd name="connsiteY152" fmla="*/ 1243952 h 1884362"/>
              <a:gd name="connsiteX153" fmla="*/ 102833 w 1884362"/>
              <a:gd name="connsiteY153" fmla="*/ 1248719 h 1884362"/>
              <a:gd name="connsiteX154" fmla="*/ 113156 w 1884362"/>
              <a:gd name="connsiteY154" fmla="*/ 1252692 h 1884362"/>
              <a:gd name="connsiteX155" fmla="*/ 124273 w 1884362"/>
              <a:gd name="connsiteY155" fmla="*/ 1255870 h 1884362"/>
              <a:gd name="connsiteX156" fmla="*/ 136184 w 1884362"/>
              <a:gd name="connsiteY156" fmla="*/ 1258254 h 1884362"/>
              <a:gd name="connsiteX157" fmla="*/ 142765 w 1884362"/>
              <a:gd name="connsiteY157" fmla="*/ 1258254 h 1884362"/>
              <a:gd name="connsiteX158" fmla="*/ 145927 w 1884362"/>
              <a:gd name="connsiteY158" fmla="*/ 1258887 h 1884362"/>
              <a:gd name="connsiteX159" fmla="*/ 159410 w 1884362"/>
              <a:gd name="connsiteY159" fmla="*/ 1258887 h 1884362"/>
              <a:gd name="connsiteX160" fmla="*/ 174478 w 1884362"/>
              <a:gd name="connsiteY160" fmla="*/ 1258887 h 1884362"/>
              <a:gd name="connsiteX161" fmla="*/ 188754 w 1884362"/>
              <a:gd name="connsiteY161" fmla="*/ 1255712 h 1884362"/>
              <a:gd name="connsiteX162" fmla="*/ 203029 w 1884362"/>
              <a:gd name="connsiteY162" fmla="*/ 1251744 h 1884362"/>
              <a:gd name="connsiteX163" fmla="*/ 215718 w 1884362"/>
              <a:gd name="connsiteY163" fmla="*/ 1244600 h 1884362"/>
              <a:gd name="connsiteX164" fmla="*/ 229201 w 1884362"/>
              <a:gd name="connsiteY164" fmla="*/ 1237456 h 1884362"/>
              <a:gd name="connsiteX165" fmla="*/ 241097 w 1884362"/>
              <a:gd name="connsiteY165" fmla="*/ 1227931 h 1884362"/>
              <a:gd name="connsiteX166" fmla="*/ 252993 w 1884362"/>
              <a:gd name="connsiteY166" fmla="*/ 1217612 h 1884362"/>
              <a:gd name="connsiteX167" fmla="*/ 262510 w 1884362"/>
              <a:gd name="connsiteY167" fmla="*/ 1205706 h 1884362"/>
              <a:gd name="connsiteX168" fmla="*/ 272027 w 1884362"/>
              <a:gd name="connsiteY168" fmla="*/ 1193800 h 1884362"/>
              <a:gd name="connsiteX169" fmla="*/ 279958 w 1884362"/>
              <a:gd name="connsiteY169" fmla="*/ 1179512 h 1884362"/>
              <a:gd name="connsiteX170" fmla="*/ 288682 w 1884362"/>
              <a:gd name="connsiteY170" fmla="*/ 1164431 h 1884362"/>
              <a:gd name="connsiteX171" fmla="*/ 294233 w 1884362"/>
              <a:gd name="connsiteY171" fmla="*/ 1148556 h 1884362"/>
              <a:gd name="connsiteX172" fmla="*/ 298992 w 1884362"/>
              <a:gd name="connsiteY172" fmla="*/ 1131887 h 1884362"/>
              <a:gd name="connsiteX173" fmla="*/ 302957 w 1884362"/>
              <a:gd name="connsiteY173" fmla="*/ 1114425 h 1884362"/>
              <a:gd name="connsiteX174" fmla="*/ 305337 w 1884362"/>
              <a:gd name="connsiteY174" fmla="*/ 1096169 h 1884362"/>
              <a:gd name="connsiteX175" fmla="*/ 306130 w 1884362"/>
              <a:gd name="connsiteY175" fmla="*/ 1077912 h 1884362"/>
              <a:gd name="connsiteX176" fmla="*/ 305337 w 1884362"/>
              <a:gd name="connsiteY176" fmla="*/ 1058862 h 1884362"/>
              <a:gd name="connsiteX177" fmla="*/ 302957 w 1884362"/>
              <a:gd name="connsiteY177" fmla="*/ 1040606 h 1884362"/>
              <a:gd name="connsiteX178" fmla="*/ 298992 w 1884362"/>
              <a:gd name="connsiteY178" fmla="*/ 1023144 h 1884362"/>
              <a:gd name="connsiteX179" fmla="*/ 294233 w 1884362"/>
              <a:gd name="connsiteY179" fmla="*/ 1006475 h 1884362"/>
              <a:gd name="connsiteX180" fmla="*/ 288682 w 1884362"/>
              <a:gd name="connsiteY180" fmla="*/ 990600 h 1884362"/>
              <a:gd name="connsiteX181" fmla="*/ 279958 w 1884362"/>
              <a:gd name="connsiteY181" fmla="*/ 975519 h 1884362"/>
              <a:gd name="connsiteX182" fmla="*/ 272027 w 1884362"/>
              <a:gd name="connsiteY182" fmla="*/ 961231 h 1884362"/>
              <a:gd name="connsiteX183" fmla="*/ 262510 w 1884362"/>
              <a:gd name="connsiteY183" fmla="*/ 948531 h 1884362"/>
              <a:gd name="connsiteX184" fmla="*/ 252993 w 1884362"/>
              <a:gd name="connsiteY184" fmla="*/ 937419 h 1884362"/>
              <a:gd name="connsiteX185" fmla="*/ 241097 w 1884362"/>
              <a:gd name="connsiteY185" fmla="*/ 927100 h 1884362"/>
              <a:gd name="connsiteX186" fmla="*/ 229201 w 1884362"/>
              <a:gd name="connsiteY186" fmla="*/ 917575 h 1884362"/>
              <a:gd name="connsiteX187" fmla="*/ 215718 w 1884362"/>
              <a:gd name="connsiteY187" fmla="*/ 910431 h 1884362"/>
              <a:gd name="connsiteX188" fmla="*/ 203029 w 1884362"/>
              <a:gd name="connsiteY188" fmla="*/ 903287 h 1884362"/>
              <a:gd name="connsiteX189" fmla="*/ 188754 w 1884362"/>
              <a:gd name="connsiteY189" fmla="*/ 899319 h 1884362"/>
              <a:gd name="connsiteX190" fmla="*/ 174478 w 1884362"/>
              <a:gd name="connsiteY190" fmla="*/ 896144 h 1884362"/>
              <a:gd name="connsiteX191" fmla="*/ 159410 w 1884362"/>
              <a:gd name="connsiteY191" fmla="*/ 894556 h 1884362"/>
              <a:gd name="connsiteX192" fmla="*/ 159178 w 1884362"/>
              <a:gd name="connsiteY192" fmla="*/ 894584 h 1884362"/>
              <a:gd name="connsiteX193" fmla="*/ 148890 w 1884362"/>
              <a:gd name="connsiteY193" fmla="*/ 893554 h 1884362"/>
              <a:gd name="connsiteX194" fmla="*/ 136184 w 1884362"/>
              <a:gd name="connsiteY194" fmla="*/ 895143 h 1884362"/>
              <a:gd name="connsiteX195" fmla="*/ 124273 w 1884362"/>
              <a:gd name="connsiteY195" fmla="*/ 897527 h 1884362"/>
              <a:gd name="connsiteX196" fmla="*/ 113156 w 1884362"/>
              <a:gd name="connsiteY196" fmla="*/ 899910 h 1884362"/>
              <a:gd name="connsiteX197" fmla="*/ 102833 w 1884362"/>
              <a:gd name="connsiteY197" fmla="*/ 904678 h 1884362"/>
              <a:gd name="connsiteX198" fmla="*/ 93304 w 1884362"/>
              <a:gd name="connsiteY198" fmla="*/ 909445 h 1884362"/>
              <a:gd name="connsiteX199" fmla="*/ 85363 w 1884362"/>
              <a:gd name="connsiteY199" fmla="*/ 914212 h 1884362"/>
              <a:gd name="connsiteX200" fmla="*/ 78216 w 1884362"/>
              <a:gd name="connsiteY200" fmla="*/ 919774 h 1884362"/>
              <a:gd name="connsiteX201" fmla="*/ 71069 w 1884362"/>
              <a:gd name="connsiteY201" fmla="*/ 926131 h 1884362"/>
              <a:gd name="connsiteX202" fmla="*/ 59952 w 1884362"/>
              <a:gd name="connsiteY202" fmla="*/ 938049 h 1884362"/>
              <a:gd name="connsiteX203" fmla="*/ 52805 w 1884362"/>
              <a:gd name="connsiteY203" fmla="*/ 948378 h 1884362"/>
              <a:gd name="connsiteX204" fmla="*/ 47247 w 1884362"/>
              <a:gd name="connsiteY204" fmla="*/ 957913 h 1884362"/>
              <a:gd name="connsiteX205" fmla="*/ 42482 w 1884362"/>
              <a:gd name="connsiteY205" fmla="*/ 965858 h 1884362"/>
              <a:gd name="connsiteX206" fmla="*/ 37718 w 1884362"/>
              <a:gd name="connsiteY206" fmla="*/ 973009 h 1884362"/>
              <a:gd name="connsiteX207" fmla="*/ 32953 w 1884362"/>
              <a:gd name="connsiteY207" fmla="*/ 979366 h 1884362"/>
              <a:gd name="connsiteX208" fmla="*/ 26601 w 1884362"/>
              <a:gd name="connsiteY208" fmla="*/ 984133 h 1884362"/>
              <a:gd name="connsiteX209" fmla="*/ 21836 w 1884362"/>
              <a:gd name="connsiteY209" fmla="*/ 987311 h 1884362"/>
              <a:gd name="connsiteX210" fmla="*/ 16278 w 1884362"/>
              <a:gd name="connsiteY210" fmla="*/ 989695 h 1884362"/>
              <a:gd name="connsiteX211" fmla="*/ 12897 w 1884362"/>
              <a:gd name="connsiteY211" fmla="*/ 990823 h 1884362"/>
              <a:gd name="connsiteX212" fmla="*/ 11896 w 1884362"/>
              <a:gd name="connsiteY212" fmla="*/ 990600 h 1884362"/>
              <a:gd name="connsiteX213" fmla="*/ 6345 w 1884362"/>
              <a:gd name="connsiteY213" fmla="*/ 987425 h 1884362"/>
              <a:gd name="connsiteX214" fmla="*/ 0 w 1884362"/>
              <a:gd name="connsiteY214" fmla="*/ 981075 h 1884362"/>
              <a:gd name="connsiteX215" fmla="*/ 0 w 1884362"/>
              <a:gd name="connsiteY215" fmla="*/ 313531 h 1884362"/>
              <a:gd name="connsiteX216" fmla="*/ 636052 w 1884362"/>
              <a:gd name="connsiteY216" fmla="*/ 313531 h 1884362"/>
              <a:gd name="connsiteX217" fmla="*/ 645569 w 1884362"/>
              <a:gd name="connsiteY217" fmla="*/ 313531 h 1884362"/>
              <a:gd name="connsiteX218" fmla="*/ 653499 w 1884362"/>
              <a:gd name="connsiteY218" fmla="*/ 311944 h 1884362"/>
              <a:gd name="connsiteX219" fmla="*/ 660637 w 1884362"/>
              <a:gd name="connsiteY219" fmla="*/ 309563 h 1884362"/>
              <a:gd name="connsiteX220" fmla="*/ 666189 w 1884362"/>
              <a:gd name="connsiteY220" fmla="*/ 306388 h 1884362"/>
              <a:gd name="connsiteX221" fmla="*/ 670947 w 1884362"/>
              <a:gd name="connsiteY221" fmla="*/ 302419 h 1884362"/>
              <a:gd name="connsiteX222" fmla="*/ 674913 w 1884362"/>
              <a:gd name="connsiteY222" fmla="*/ 299244 h 1884362"/>
              <a:gd name="connsiteX223" fmla="*/ 677292 w 1884362"/>
              <a:gd name="connsiteY223" fmla="*/ 294481 h 1884362"/>
              <a:gd name="connsiteX224" fmla="*/ 678085 w 1884362"/>
              <a:gd name="connsiteY224" fmla="*/ 289719 h 1884362"/>
              <a:gd name="connsiteX225" fmla="*/ 678085 w 1884362"/>
              <a:gd name="connsiteY225" fmla="*/ 284956 h 1884362"/>
              <a:gd name="connsiteX226" fmla="*/ 677292 w 1884362"/>
              <a:gd name="connsiteY226" fmla="*/ 278606 h 1884362"/>
              <a:gd name="connsiteX227" fmla="*/ 674913 w 1884362"/>
              <a:gd name="connsiteY227" fmla="*/ 273844 h 1884362"/>
              <a:gd name="connsiteX228" fmla="*/ 670947 w 1884362"/>
              <a:gd name="connsiteY228" fmla="*/ 268288 h 1884362"/>
              <a:gd name="connsiteX229" fmla="*/ 666189 w 1884362"/>
              <a:gd name="connsiteY229" fmla="*/ 263525 h 1884362"/>
              <a:gd name="connsiteX230" fmla="*/ 665854 w 1884362"/>
              <a:gd name="connsiteY230" fmla="*/ 263238 h 1884362"/>
              <a:gd name="connsiteX231" fmla="*/ 664013 w 1884362"/>
              <a:gd name="connsiteY231" fmla="*/ 259555 h 1884362"/>
              <a:gd name="connsiteX232" fmla="*/ 659252 w 1884362"/>
              <a:gd name="connsiteY232" fmla="*/ 254793 h 1884362"/>
              <a:gd name="connsiteX233" fmla="*/ 653698 w 1884362"/>
              <a:gd name="connsiteY233" fmla="*/ 249237 h 1884362"/>
              <a:gd name="connsiteX234" fmla="*/ 646557 w 1884362"/>
              <a:gd name="connsiteY234" fmla="*/ 244474 h 1884362"/>
              <a:gd name="connsiteX235" fmla="*/ 639416 w 1884362"/>
              <a:gd name="connsiteY235" fmla="*/ 239712 h 1884362"/>
              <a:gd name="connsiteX236" fmla="*/ 628307 w 1884362"/>
              <a:gd name="connsiteY236" fmla="*/ 233362 h 1884362"/>
              <a:gd name="connsiteX237" fmla="*/ 618786 w 1884362"/>
              <a:gd name="connsiteY237" fmla="*/ 226218 h 1884362"/>
              <a:gd name="connsiteX238" fmla="*/ 606884 w 1884362"/>
              <a:gd name="connsiteY238" fmla="*/ 215899 h 1884362"/>
              <a:gd name="connsiteX239" fmla="*/ 603338 w 1884362"/>
              <a:gd name="connsiteY239" fmla="*/ 211338 h 1884362"/>
              <a:gd name="connsiteX240" fmla="*/ 602742 w 1884362"/>
              <a:gd name="connsiteY240" fmla="*/ 210344 h 1884362"/>
              <a:gd name="connsiteX241" fmla="*/ 596398 w 1884362"/>
              <a:gd name="connsiteY241" fmla="*/ 201613 h 1884362"/>
              <a:gd name="connsiteX242" fmla="*/ 591639 w 1884362"/>
              <a:gd name="connsiteY242" fmla="*/ 192088 h 1884362"/>
              <a:gd name="connsiteX243" fmla="*/ 588467 w 1884362"/>
              <a:gd name="connsiteY243" fmla="*/ 182563 h 1884362"/>
              <a:gd name="connsiteX244" fmla="*/ 584501 w 1884362"/>
              <a:gd name="connsiteY244" fmla="*/ 170656 h 1884362"/>
              <a:gd name="connsiteX245" fmla="*/ 582122 w 1884362"/>
              <a:gd name="connsiteY245" fmla="*/ 158750 h 1884362"/>
              <a:gd name="connsiteX246" fmla="*/ 582122 w 1884362"/>
              <a:gd name="connsiteY246" fmla="*/ 146050 h 1884362"/>
              <a:gd name="connsiteX247" fmla="*/ 582122 w 1884362"/>
              <a:gd name="connsiteY247" fmla="*/ 131763 h 1884362"/>
              <a:gd name="connsiteX248" fmla="*/ 586087 w 1884362"/>
              <a:gd name="connsiteY248" fmla="*/ 116681 h 1884362"/>
              <a:gd name="connsiteX249" fmla="*/ 590846 w 1884362"/>
              <a:gd name="connsiteY249" fmla="*/ 103188 h 1884362"/>
              <a:gd name="connsiteX250" fmla="*/ 596398 w 1884362"/>
              <a:gd name="connsiteY250" fmla="*/ 88900 h 1884362"/>
              <a:gd name="connsiteX251" fmla="*/ 603535 w 1884362"/>
              <a:gd name="connsiteY251" fmla="*/ 76994 h 1884362"/>
              <a:gd name="connsiteX252" fmla="*/ 613052 w 1884362"/>
              <a:gd name="connsiteY252" fmla="*/ 64294 h 1884362"/>
              <a:gd name="connsiteX253" fmla="*/ 624155 w 1884362"/>
              <a:gd name="connsiteY253" fmla="*/ 53181 h 1884362"/>
              <a:gd name="connsiteX254" fmla="*/ 636052 w 1884362"/>
              <a:gd name="connsiteY254" fmla="*/ 42863 h 1884362"/>
              <a:gd name="connsiteX255" fmla="*/ 647948 w 1884362"/>
              <a:gd name="connsiteY255" fmla="*/ 33338 h 1884362"/>
              <a:gd name="connsiteX256" fmla="*/ 662223 w 1884362"/>
              <a:gd name="connsiteY256" fmla="*/ 25400 h 1884362"/>
              <a:gd name="connsiteX257" fmla="*/ 677292 w 1884362"/>
              <a:gd name="connsiteY257" fmla="*/ 18256 h 1884362"/>
              <a:gd name="connsiteX258" fmla="*/ 692360 w 1884362"/>
              <a:gd name="connsiteY258" fmla="*/ 11906 h 1884362"/>
              <a:gd name="connsiteX259" fmla="*/ 709015 w 1884362"/>
              <a:gd name="connsiteY259" fmla="*/ 7144 h 1884362"/>
              <a:gd name="connsiteX260" fmla="*/ 727256 w 1884362"/>
              <a:gd name="connsiteY260" fmla="*/ 2381 h 1884362"/>
              <a:gd name="connsiteX261" fmla="*/ 744704 w 1884362"/>
              <a:gd name="connsiteY261" fmla="*/ 1588 h 1884362"/>
              <a:gd name="connsiteX262" fmla="*/ 763738 w 1884362"/>
              <a:gd name="connsiteY262" fmla="*/ 0 h 188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884362" h="1884362">
                <a:moveTo>
                  <a:pt x="763738" y="0"/>
                </a:moveTo>
                <a:lnTo>
                  <a:pt x="782772" y="1588"/>
                </a:lnTo>
                <a:lnTo>
                  <a:pt x="800220" y="2381"/>
                </a:lnTo>
                <a:lnTo>
                  <a:pt x="818460" y="7144"/>
                </a:lnTo>
                <a:lnTo>
                  <a:pt x="835115" y="11906"/>
                </a:lnTo>
                <a:lnTo>
                  <a:pt x="850184" y="18256"/>
                </a:lnTo>
                <a:lnTo>
                  <a:pt x="866045" y="25400"/>
                </a:lnTo>
                <a:lnTo>
                  <a:pt x="880321" y="33338"/>
                </a:lnTo>
                <a:lnTo>
                  <a:pt x="893010" y="42863"/>
                </a:lnTo>
                <a:lnTo>
                  <a:pt x="904389" y="52733"/>
                </a:lnTo>
                <a:lnTo>
                  <a:pt x="906813" y="55562"/>
                </a:lnTo>
                <a:lnTo>
                  <a:pt x="916335" y="67468"/>
                </a:lnTo>
                <a:lnTo>
                  <a:pt x="925063" y="80168"/>
                </a:lnTo>
                <a:lnTo>
                  <a:pt x="930617" y="93662"/>
                </a:lnTo>
                <a:lnTo>
                  <a:pt x="935378" y="107949"/>
                </a:lnTo>
                <a:lnTo>
                  <a:pt x="937758" y="122237"/>
                </a:lnTo>
                <a:lnTo>
                  <a:pt x="939345" y="137318"/>
                </a:lnTo>
                <a:lnTo>
                  <a:pt x="937758" y="150812"/>
                </a:lnTo>
                <a:lnTo>
                  <a:pt x="935378" y="161924"/>
                </a:lnTo>
                <a:lnTo>
                  <a:pt x="932997" y="173037"/>
                </a:lnTo>
                <a:lnTo>
                  <a:pt x="928237" y="183355"/>
                </a:lnTo>
                <a:lnTo>
                  <a:pt x="923476" y="192880"/>
                </a:lnTo>
                <a:lnTo>
                  <a:pt x="918715" y="201612"/>
                </a:lnTo>
                <a:lnTo>
                  <a:pt x="913161" y="208755"/>
                </a:lnTo>
                <a:lnTo>
                  <a:pt x="906813" y="215899"/>
                </a:lnTo>
                <a:lnTo>
                  <a:pt x="894911" y="226218"/>
                </a:lnTo>
                <a:lnTo>
                  <a:pt x="884596" y="233362"/>
                </a:lnTo>
                <a:lnTo>
                  <a:pt x="875075" y="239712"/>
                </a:lnTo>
                <a:lnTo>
                  <a:pt x="867140" y="244474"/>
                </a:lnTo>
                <a:lnTo>
                  <a:pt x="859999" y="249237"/>
                </a:lnTo>
                <a:lnTo>
                  <a:pt x="853651" y="254793"/>
                </a:lnTo>
                <a:lnTo>
                  <a:pt x="848890" y="259555"/>
                </a:lnTo>
                <a:lnTo>
                  <a:pt x="845716" y="265905"/>
                </a:lnTo>
                <a:lnTo>
                  <a:pt x="843336" y="270668"/>
                </a:lnTo>
                <a:lnTo>
                  <a:pt x="843336" y="276224"/>
                </a:lnTo>
                <a:lnTo>
                  <a:pt x="843336" y="280987"/>
                </a:lnTo>
                <a:lnTo>
                  <a:pt x="844129" y="285749"/>
                </a:lnTo>
                <a:lnTo>
                  <a:pt x="846510" y="290512"/>
                </a:lnTo>
                <a:lnTo>
                  <a:pt x="849987" y="293295"/>
                </a:lnTo>
                <a:lnTo>
                  <a:pt x="850184" y="294481"/>
                </a:lnTo>
                <a:lnTo>
                  <a:pt x="852563" y="299244"/>
                </a:lnTo>
                <a:lnTo>
                  <a:pt x="856528" y="302419"/>
                </a:lnTo>
                <a:lnTo>
                  <a:pt x="861287" y="306388"/>
                </a:lnTo>
                <a:lnTo>
                  <a:pt x="866838" y="309563"/>
                </a:lnTo>
                <a:lnTo>
                  <a:pt x="873976" y="311944"/>
                </a:lnTo>
                <a:lnTo>
                  <a:pt x="882700" y="313531"/>
                </a:lnTo>
                <a:lnTo>
                  <a:pt x="892217" y="313531"/>
                </a:lnTo>
                <a:lnTo>
                  <a:pt x="1569509" y="313531"/>
                </a:lnTo>
                <a:lnTo>
                  <a:pt x="1569509" y="950912"/>
                </a:lnTo>
                <a:lnTo>
                  <a:pt x="1571095" y="958850"/>
                </a:lnTo>
                <a:lnTo>
                  <a:pt x="1571888" y="966787"/>
                </a:lnTo>
                <a:lnTo>
                  <a:pt x="1574267" y="973931"/>
                </a:lnTo>
                <a:lnTo>
                  <a:pt x="1576647" y="980281"/>
                </a:lnTo>
                <a:lnTo>
                  <a:pt x="1580612" y="985044"/>
                </a:lnTo>
                <a:lnTo>
                  <a:pt x="1585370" y="988219"/>
                </a:lnTo>
                <a:lnTo>
                  <a:pt x="1588543" y="990600"/>
                </a:lnTo>
                <a:lnTo>
                  <a:pt x="1593301" y="992187"/>
                </a:lnTo>
                <a:lnTo>
                  <a:pt x="1599646" y="992187"/>
                </a:lnTo>
                <a:lnTo>
                  <a:pt x="1600682" y="991842"/>
                </a:lnTo>
                <a:lnTo>
                  <a:pt x="1602234" y="992187"/>
                </a:lnTo>
                <a:lnTo>
                  <a:pt x="1610958" y="989806"/>
                </a:lnTo>
                <a:lnTo>
                  <a:pt x="1618889" y="985837"/>
                </a:lnTo>
                <a:lnTo>
                  <a:pt x="1626027" y="980281"/>
                </a:lnTo>
                <a:lnTo>
                  <a:pt x="1633164" y="970756"/>
                </a:lnTo>
                <a:lnTo>
                  <a:pt x="1640302" y="958849"/>
                </a:lnTo>
                <a:lnTo>
                  <a:pt x="1646647" y="949324"/>
                </a:lnTo>
                <a:lnTo>
                  <a:pt x="1653785" y="939006"/>
                </a:lnTo>
                <a:lnTo>
                  <a:pt x="1664095" y="927099"/>
                </a:lnTo>
                <a:lnTo>
                  <a:pt x="1671232" y="920749"/>
                </a:lnTo>
                <a:lnTo>
                  <a:pt x="1678370" y="915193"/>
                </a:lnTo>
                <a:lnTo>
                  <a:pt x="1686301" y="910431"/>
                </a:lnTo>
                <a:lnTo>
                  <a:pt x="1695818" y="905668"/>
                </a:lnTo>
                <a:lnTo>
                  <a:pt x="1706921" y="900906"/>
                </a:lnTo>
                <a:lnTo>
                  <a:pt x="1717231" y="898524"/>
                </a:lnTo>
                <a:lnTo>
                  <a:pt x="1729122" y="896144"/>
                </a:lnTo>
                <a:lnTo>
                  <a:pt x="1736849" y="896144"/>
                </a:lnTo>
                <a:lnTo>
                  <a:pt x="1752711" y="896937"/>
                </a:lnTo>
                <a:lnTo>
                  <a:pt x="1766986" y="899319"/>
                </a:lnTo>
                <a:lnTo>
                  <a:pt x="1781262" y="904081"/>
                </a:lnTo>
                <a:lnTo>
                  <a:pt x="1793951" y="910431"/>
                </a:lnTo>
                <a:lnTo>
                  <a:pt x="1806640" y="917575"/>
                </a:lnTo>
                <a:lnTo>
                  <a:pt x="1818536" y="927100"/>
                </a:lnTo>
                <a:lnTo>
                  <a:pt x="1830433" y="937419"/>
                </a:lnTo>
                <a:lnTo>
                  <a:pt x="1841536" y="949325"/>
                </a:lnTo>
                <a:lnTo>
                  <a:pt x="1849467" y="962819"/>
                </a:lnTo>
                <a:lnTo>
                  <a:pt x="1858984" y="975519"/>
                </a:lnTo>
                <a:lnTo>
                  <a:pt x="1866121" y="990600"/>
                </a:lnTo>
                <a:lnTo>
                  <a:pt x="1872466" y="1007269"/>
                </a:lnTo>
                <a:lnTo>
                  <a:pt x="1877224" y="1023937"/>
                </a:lnTo>
                <a:lnTo>
                  <a:pt x="1880397" y="1040606"/>
                </a:lnTo>
                <a:lnTo>
                  <a:pt x="1882776" y="1059656"/>
                </a:lnTo>
                <a:lnTo>
                  <a:pt x="1884362" y="1077912"/>
                </a:lnTo>
                <a:lnTo>
                  <a:pt x="1882776" y="1096169"/>
                </a:lnTo>
                <a:lnTo>
                  <a:pt x="1880397" y="1114425"/>
                </a:lnTo>
                <a:lnTo>
                  <a:pt x="1877224" y="1131887"/>
                </a:lnTo>
                <a:lnTo>
                  <a:pt x="1872466" y="1148556"/>
                </a:lnTo>
                <a:lnTo>
                  <a:pt x="1866121" y="1164431"/>
                </a:lnTo>
                <a:lnTo>
                  <a:pt x="1858984" y="1179512"/>
                </a:lnTo>
                <a:lnTo>
                  <a:pt x="1849467" y="1193800"/>
                </a:lnTo>
                <a:lnTo>
                  <a:pt x="1841536" y="1206500"/>
                </a:lnTo>
                <a:lnTo>
                  <a:pt x="1830433" y="1218406"/>
                </a:lnTo>
                <a:lnTo>
                  <a:pt x="1818536" y="1227931"/>
                </a:lnTo>
                <a:lnTo>
                  <a:pt x="1806640" y="1237456"/>
                </a:lnTo>
                <a:lnTo>
                  <a:pt x="1793951" y="1246187"/>
                </a:lnTo>
                <a:lnTo>
                  <a:pt x="1781262" y="1251744"/>
                </a:lnTo>
                <a:lnTo>
                  <a:pt x="1766986" y="1256506"/>
                </a:lnTo>
                <a:lnTo>
                  <a:pt x="1752711" y="1258887"/>
                </a:lnTo>
                <a:lnTo>
                  <a:pt x="1742610" y="1258887"/>
                </a:lnTo>
                <a:lnTo>
                  <a:pt x="1729127" y="1258887"/>
                </a:lnTo>
                <a:lnTo>
                  <a:pt x="1717231" y="1256506"/>
                </a:lnTo>
                <a:lnTo>
                  <a:pt x="1706921" y="1253331"/>
                </a:lnTo>
                <a:lnTo>
                  <a:pt x="1695818" y="1249362"/>
                </a:lnTo>
                <a:lnTo>
                  <a:pt x="1686301" y="1244600"/>
                </a:lnTo>
                <a:lnTo>
                  <a:pt x="1678370" y="1239043"/>
                </a:lnTo>
                <a:lnTo>
                  <a:pt x="1671232" y="1234281"/>
                </a:lnTo>
                <a:lnTo>
                  <a:pt x="1664095" y="1227931"/>
                </a:lnTo>
                <a:lnTo>
                  <a:pt x="1653785" y="1216025"/>
                </a:lnTo>
                <a:lnTo>
                  <a:pt x="1646647" y="1205706"/>
                </a:lnTo>
                <a:lnTo>
                  <a:pt x="1640302" y="1196181"/>
                </a:lnTo>
                <a:lnTo>
                  <a:pt x="1633164" y="1184275"/>
                </a:lnTo>
                <a:lnTo>
                  <a:pt x="1626027" y="1174749"/>
                </a:lnTo>
                <a:lnTo>
                  <a:pt x="1618889" y="1169193"/>
                </a:lnTo>
                <a:lnTo>
                  <a:pt x="1610958" y="1164431"/>
                </a:lnTo>
                <a:lnTo>
                  <a:pt x="1602234" y="1162843"/>
                </a:lnTo>
                <a:lnTo>
                  <a:pt x="1595096" y="1164431"/>
                </a:lnTo>
                <a:lnTo>
                  <a:pt x="1593301" y="1164431"/>
                </a:lnTo>
                <a:lnTo>
                  <a:pt x="1588543" y="1165225"/>
                </a:lnTo>
                <a:lnTo>
                  <a:pt x="1585370" y="1167606"/>
                </a:lnTo>
                <a:lnTo>
                  <a:pt x="1580612" y="1171575"/>
                </a:lnTo>
                <a:lnTo>
                  <a:pt x="1576647" y="1176337"/>
                </a:lnTo>
                <a:lnTo>
                  <a:pt x="1574267" y="1181100"/>
                </a:lnTo>
                <a:lnTo>
                  <a:pt x="1571888" y="1188244"/>
                </a:lnTo>
                <a:lnTo>
                  <a:pt x="1571095" y="1196181"/>
                </a:lnTo>
                <a:lnTo>
                  <a:pt x="1569509" y="1205706"/>
                </a:lnTo>
                <a:lnTo>
                  <a:pt x="1569509" y="1884362"/>
                </a:lnTo>
                <a:lnTo>
                  <a:pt x="0" y="1884362"/>
                </a:lnTo>
                <a:lnTo>
                  <a:pt x="0" y="1173956"/>
                </a:lnTo>
                <a:lnTo>
                  <a:pt x="6345" y="1167606"/>
                </a:lnTo>
                <a:lnTo>
                  <a:pt x="11896" y="1164431"/>
                </a:lnTo>
                <a:lnTo>
                  <a:pt x="15837" y="1163555"/>
                </a:lnTo>
                <a:lnTo>
                  <a:pt x="16278" y="1163702"/>
                </a:lnTo>
                <a:lnTo>
                  <a:pt x="21836" y="1166086"/>
                </a:lnTo>
                <a:lnTo>
                  <a:pt x="26601" y="1169264"/>
                </a:lnTo>
                <a:lnTo>
                  <a:pt x="32953" y="1174031"/>
                </a:lnTo>
                <a:lnTo>
                  <a:pt x="37718" y="1180388"/>
                </a:lnTo>
                <a:lnTo>
                  <a:pt x="42482" y="1187539"/>
                </a:lnTo>
                <a:lnTo>
                  <a:pt x="47247" y="1195484"/>
                </a:lnTo>
                <a:lnTo>
                  <a:pt x="52805" y="1205019"/>
                </a:lnTo>
                <a:lnTo>
                  <a:pt x="59952" y="1215348"/>
                </a:lnTo>
                <a:lnTo>
                  <a:pt x="71069" y="1227266"/>
                </a:lnTo>
                <a:lnTo>
                  <a:pt x="78216" y="1233623"/>
                </a:lnTo>
                <a:lnTo>
                  <a:pt x="85363" y="1238390"/>
                </a:lnTo>
                <a:lnTo>
                  <a:pt x="93304" y="1243952"/>
                </a:lnTo>
                <a:lnTo>
                  <a:pt x="102833" y="1248719"/>
                </a:lnTo>
                <a:lnTo>
                  <a:pt x="113156" y="1252692"/>
                </a:lnTo>
                <a:lnTo>
                  <a:pt x="124273" y="1255870"/>
                </a:lnTo>
                <a:lnTo>
                  <a:pt x="136184" y="1258254"/>
                </a:lnTo>
                <a:lnTo>
                  <a:pt x="142765" y="1258254"/>
                </a:lnTo>
                <a:lnTo>
                  <a:pt x="145927" y="1258887"/>
                </a:lnTo>
                <a:lnTo>
                  <a:pt x="159410" y="1258887"/>
                </a:lnTo>
                <a:lnTo>
                  <a:pt x="174478" y="1258887"/>
                </a:lnTo>
                <a:lnTo>
                  <a:pt x="188754" y="1255712"/>
                </a:lnTo>
                <a:lnTo>
                  <a:pt x="203029" y="1251744"/>
                </a:lnTo>
                <a:lnTo>
                  <a:pt x="215718" y="1244600"/>
                </a:lnTo>
                <a:lnTo>
                  <a:pt x="229201" y="1237456"/>
                </a:lnTo>
                <a:lnTo>
                  <a:pt x="241097" y="1227931"/>
                </a:lnTo>
                <a:lnTo>
                  <a:pt x="252993" y="1217612"/>
                </a:lnTo>
                <a:lnTo>
                  <a:pt x="262510" y="1205706"/>
                </a:lnTo>
                <a:lnTo>
                  <a:pt x="272027" y="1193800"/>
                </a:lnTo>
                <a:lnTo>
                  <a:pt x="279958" y="1179512"/>
                </a:lnTo>
                <a:lnTo>
                  <a:pt x="288682" y="1164431"/>
                </a:lnTo>
                <a:lnTo>
                  <a:pt x="294233" y="1148556"/>
                </a:lnTo>
                <a:lnTo>
                  <a:pt x="298992" y="1131887"/>
                </a:lnTo>
                <a:lnTo>
                  <a:pt x="302957" y="1114425"/>
                </a:lnTo>
                <a:lnTo>
                  <a:pt x="305337" y="1096169"/>
                </a:lnTo>
                <a:lnTo>
                  <a:pt x="306130" y="1077912"/>
                </a:lnTo>
                <a:lnTo>
                  <a:pt x="305337" y="1058862"/>
                </a:lnTo>
                <a:lnTo>
                  <a:pt x="302957" y="1040606"/>
                </a:lnTo>
                <a:lnTo>
                  <a:pt x="298992" y="1023144"/>
                </a:lnTo>
                <a:lnTo>
                  <a:pt x="294233" y="1006475"/>
                </a:lnTo>
                <a:lnTo>
                  <a:pt x="288682" y="990600"/>
                </a:lnTo>
                <a:lnTo>
                  <a:pt x="279958" y="975519"/>
                </a:lnTo>
                <a:lnTo>
                  <a:pt x="272027" y="961231"/>
                </a:lnTo>
                <a:lnTo>
                  <a:pt x="262510" y="948531"/>
                </a:lnTo>
                <a:lnTo>
                  <a:pt x="252993" y="937419"/>
                </a:lnTo>
                <a:lnTo>
                  <a:pt x="241097" y="927100"/>
                </a:lnTo>
                <a:lnTo>
                  <a:pt x="229201" y="917575"/>
                </a:lnTo>
                <a:lnTo>
                  <a:pt x="215718" y="910431"/>
                </a:lnTo>
                <a:lnTo>
                  <a:pt x="203029" y="903287"/>
                </a:lnTo>
                <a:lnTo>
                  <a:pt x="188754" y="899319"/>
                </a:lnTo>
                <a:lnTo>
                  <a:pt x="174478" y="896144"/>
                </a:lnTo>
                <a:lnTo>
                  <a:pt x="159410" y="894556"/>
                </a:lnTo>
                <a:lnTo>
                  <a:pt x="159178" y="894584"/>
                </a:lnTo>
                <a:lnTo>
                  <a:pt x="148890" y="893554"/>
                </a:lnTo>
                <a:lnTo>
                  <a:pt x="136184" y="895143"/>
                </a:lnTo>
                <a:lnTo>
                  <a:pt x="124273" y="897527"/>
                </a:lnTo>
                <a:lnTo>
                  <a:pt x="113156" y="899910"/>
                </a:lnTo>
                <a:lnTo>
                  <a:pt x="102833" y="904678"/>
                </a:lnTo>
                <a:lnTo>
                  <a:pt x="93304" y="909445"/>
                </a:lnTo>
                <a:lnTo>
                  <a:pt x="85363" y="914212"/>
                </a:lnTo>
                <a:lnTo>
                  <a:pt x="78216" y="919774"/>
                </a:lnTo>
                <a:lnTo>
                  <a:pt x="71069" y="926131"/>
                </a:lnTo>
                <a:lnTo>
                  <a:pt x="59952" y="938049"/>
                </a:lnTo>
                <a:lnTo>
                  <a:pt x="52805" y="948378"/>
                </a:lnTo>
                <a:lnTo>
                  <a:pt x="47247" y="957913"/>
                </a:lnTo>
                <a:lnTo>
                  <a:pt x="42482" y="965858"/>
                </a:lnTo>
                <a:lnTo>
                  <a:pt x="37718" y="973009"/>
                </a:lnTo>
                <a:lnTo>
                  <a:pt x="32953" y="979366"/>
                </a:lnTo>
                <a:lnTo>
                  <a:pt x="26601" y="984133"/>
                </a:lnTo>
                <a:lnTo>
                  <a:pt x="21836" y="987311"/>
                </a:lnTo>
                <a:lnTo>
                  <a:pt x="16278" y="989695"/>
                </a:lnTo>
                <a:lnTo>
                  <a:pt x="12897" y="990823"/>
                </a:lnTo>
                <a:lnTo>
                  <a:pt x="11896" y="990600"/>
                </a:lnTo>
                <a:lnTo>
                  <a:pt x="6345" y="987425"/>
                </a:lnTo>
                <a:lnTo>
                  <a:pt x="0" y="981075"/>
                </a:lnTo>
                <a:lnTo>
                  <a:pt x="0" y="313531"/>
                </a:lnTo>
                <a:lnTo>
                  <a:pt x="636052" y="313531"/>
                </a:lnTo>
                <a:lnTo>
                  <a:pt x="645569" y="313531"/>
                </a:lnTo>
                <a:lnTo>
                  <a:pt x="653499" y="311944"/>
                </a:lnTo>
                <a:lnTo>
                  <a:pt x="660637" y="309563"/>
                </a:lnTo>
                <a:lnTo>
                  <a:pt x="666189" y="306388"/>
                </a:lnTo>
                <a:lnTo>
                  <a:pt x="670947" y="302419"/>
                </a:lnTo>
                <a:lnTo>
                  <a:pt x="674913" y="299244"/>
                </a:lnTo>
                <a:lnTo>
                  <a:pt x="677292" y="294481"/>
                </a:lnTo>
                <a:lnTo>
                  <a:pt x="678085" y="289719"/>
                </a:lnTo>
                <a:lnTo>
                  <a:pt x="678085" y="284956"/>
                </a:lnTo>
                <a:lnTo>
                  <a:pt x="677292" y="278606"/>
                </a:lnTo>
                <a:lnTo>
                  <a:pt x="674913" y="273844"/>
                </a:lnTo>
                <a:lnTo>
                  <a:pt x="670947" y="268288"/>
                </a:lnTo>
                <a:lnTo>
                  <a:pt x="666189" y="263525"/>
                </a:lnTo>
                <a:lnTo>
                  <a:pt x="665854" y="263238"/>
                </a:lnTo>
                <a:lnTo>
                  <a:pt x="664013" y="259555"/>
                </a:lnTo>
                <a:lnTo>
                  <a:pt x="659252" y="254793"/>
                </a:lnTo>
                <a:lnTo>
                  <a:pt x="653698" y="249237"/>
                </a:lnTo>
                <a:lnTo>
                  <a:pt x="646557" y="244474"/>
                </a:lnTo>
                <a:lnTo>
                  <a:pt x="639416" y="239712"/>
                </a:lnTo>
                <a:lnTo>
                  <a:pt x="628307" y="233362"/>
                </a:lnTo>
                <a:lnTo>
                  <a:pt x="618786" y="226218"/>
                </a:lnTo>
                <a:lnTo>
                  <a:pt x="606884" y="215899"/>
                </a:lnTo>
                <a:lnTo>
                  <a:pt x="603338" y="211338"/>
                </a:lnTo>
                <a:lnTo>
                  <a:pt x="602742" y="210344"/>
                </a:lnTo>
                <a:lnTo>
                  <a:pt x="596398" y="201613"/>
                </a:lnTo>
                <a:lnTo>
                  <a:pt x="591639" y="192088"/>
                </a:lnTo>
                <a:lnTo>
                  <a:pt x="588467" y="182563"/>
                </a:lnTo>
                <a:lnTo>
                  <a:pt x="584501" y="170656"/>
                </a:lnTo>
                <a:lnTo>
                  <a:pt x="582122" y="158750"/>
                </a:lnTo>
                <a:lnTo>
                  <a:pt x="582122" y="146050"/>
                </a:lnTo>
                <a:lnTo>
                  <a:pt x="582122" y="131763"/>
                </a:lnTo>
                <a:lnTo>
                  <a:pt x="586087" y="116681"/>
                </a:lnTo>
                <a:lnTo>
                  <a:pt x="590846" y="103188"/>
                </a:lnTo>
                <a:lnTo>
                  <a:pt x="596398" y="88900"/>
                </a:lnTo>
                <a:lnTo>
                  <a:pt x="603535" y="76994"/>
                </a:lnTo>
                <a:lnTo>
                  <a:pt x="613052" y="64294"/>
                </a:lnTo>
                <a:lnTo>
                  <a:pt x="624155" y="53181"/>
                </a:lnTo>
                <a:lnTo>
                  <a:pt x="636052" y="42863"/>
                </a:lnTo>
                <a:lnTo>
                  <a:pt x="647948" y="33338"/>
                </a:lnTo>
                <a:lnTo>
                  <a:pt x="662223" y="25400"/>
                </a:lnTo>
                <a:lnTo>
                  <a:pt x="677292" y="18256"/>
                </a:lnTo>
                <a:lnTo>
                  <a:pt x="692360" y="11906"/>
                </a:lnTo>
                <a:lnTo>
                  <a:pt x="709015" y="7144"/>
                </a:lnTo>
                <a:lnTo>
                  <a:pt x="727256" y="2381"/>
                </a:lnTo>
                <a:lnTo>
                  <a:pt x="744704" y="1588"/>
                </a:lnTo>
                <a:lnTo>
                  <a:pt x="763738" y="0"/>
                </a:lnTo>
                <a:close/>
              </a:path>
            </a:pathLst>
          </a:cu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89" y="4640389"/>
            <a:ext cx="1570037" cy="1873124"/>
          </a:xfrm>
          <a:custGeom>
            <a:avLst/>
            <a:gdLst>
              <a:gd name="connsiteX0" fmla="*/ 744120 w 1570037"/>
              <a:gd name="connsiteY0" fmla="*/ 0 h 1873124"/>
              <a:gd name="connsiteX1" fmla="*/ 761591 w 1570037"/>
              <a:gd name="connsiteY1" fmla="*/ 0 h 1873124"/>
              <a:gd name="connsiteX2" fmla="*/ 780651 w 1570037"/>
              <a:gd name="connsiteY2" fmla="*/ 0 h 1873124"/>
              <a:gd name="connsiteX3" fmla="*/ 798122 w 1570037"/>
              <a:gd name="connsiteY3" fmla="*/ 2381 h 1873124"/>
              <a:gd name="connsiteX4" fmla="*/ 816388 w 1570037"/>
              <a:gd name="connsiteY4" fmla="*/ 5554 h 1873124"/>
              <a:gd name="connsiteX5" fmla="*/ 833065 w 1570037"/>
              <a:gd name="connsiteY5" fmla="*/ 10315 h 1873124"/>
              <a:gd name="connsiteX6" fmla="*/ 848154 w 1570037"/>
              <a:gd name="connsiteY6" fmla="*/ 17455 h 1873124"/>
              <a:gd name="connsiteX7" fmla="*/ 864037 w 1570037"/>
              <a:gd name="connsiteY7" fmla="*/ 24596 h 1873124"/>
              <a:gd name="connsiteX8" fmla="*/ 878332 w 1570037"/>
              <a:gd name="connsiteY8" fmla="*/ 33324 h 1873124"/>
              <a:gd name="connsiteX9" fmla="*/ 891038 w 1570037"/>
              <a:gd name="connsiteY9" fmla="*/ 42051 h 1873124"/>
              <a:gd name="connsiteX10" fmla="*/ 902950 w 1570037"/>
              <a:gd name="connsiteY10" fmla="*/ 53159 h 1873124"/>
              <a:gd name="connsiteX11" fmla="*/ 913274 w 1570037"/>
              <a:gd name="connsiteY11" fmla="*/ 63474 h 1873124"/>
              <a:gd name="connsiteX12" fmla="*/ 922010 w 1570037"/>
              <a:gd name="connsiteY12" fmla="*/ 75375 h 1873124"/>
              <a:gd name="connsiteX13" fmla="*/ 929951 w 1570037"/>
              <a:gd name="connsiteY13" fmla="*/ 88863 h 1873124"/>
              <a:gd name="connsiteX14" fmla="*/ 936305 w 1570037"/>
              <a:gd name="connsiteY14" fmla="*/ 101557 h 1873124"/>
              <a:gd name="connsiteX15" fmla="*/ 941070 w 1570037"/>
              <a:gd name="connsiteY15" fmla="*/ 115839 h 1873124"/>
              <a:gd name="connsiteX16" fmla="*/ 943452 w 1570037"/>
              <a:gd name="connsiteY16" fmla="*/ 130120 h 1873124"/>
              <a:gd name="connsiteX17" fmla="*/ 943752 w 1570037"/>
              <a:gd name="connsiteY17" fmla="*/ 136117 h 1873124"/>
              <a:gd name="connsiteX18" fmla="*/ 943135 w 1570037"/>
              <a:gd name="connsiteY18" fmla="*/ 145991 h 1873124"/>
              <a:gd name="connsiteX19" fmla="*/ 940751 w 1570037"/>
              <a:gd name="connsiteY19" fmla="*/ 157902 h 1873124"/>
              <a:gd name="connsiteX20" fmla="*/ 938367 w 1570037"/>
              <a:gd name="connsiteY20" fmla="*/ 169814 h 1873124"/>
              <a:gd name="connsiteX21" fmla="*/ 933600 w 1570037"/>
              <a:gd name="connsiteY21" fmla="*/ 179343 h 1873124"/>
              <a:gd name="connsiteX22" fmla="*/ 928833 w 1570037"/>
              <a:gd name="connsiteY22" fmla="*/ 188872 h 1873124"/>
              <a:gd name="connsiteX23" fmla="*/ 924066 w 1570037"/>
              <a:gd name="connsiteY23" fmla="*/ 196812 h 1873124"/>
              <a:gd name="connsiteX24" fmla="*/ 917709 w 1570037"/>
              <a:gd name="connsiteY24" fmla="*/ 203959 h 1873124"/>
              <a:gd name="connsiteX25" fmla="*/ 912147 w 1570037"/>
              <a:gd name="connsiteY25" fmla="*/ 211106 h 1873124"/>
              <a:gd name="connsiteX26" fmla="*/ 900229 w 1570037"/>
              <a:gd name="connsiteY26" fmla="*/ 222223 h 1873124"/>
              <a:gd name="connsiteX27" fmla="*/ 889900 w 1570037"/>
              <a:gd name="connsiteY27" fmla="*/ 230164 h 1873124"/>
              <a:gd name="connsiteX28" fmla="*/ 880365 w 1570037"/>
              <a:gd name="connsiteY28" fmla="*/ 236517 h 1873124"/>
              <a:gd name="connsiteX29" fmla="*/ 871625 w 1570037"/>
              <a:gd name="connsiteY29" fmla="*/ 239693 h 1873124"/>
              <a:gd name="connsiteX30" fmla="*/ 864474 w 1570037"/>
              <a:gd name="connsiteY30" fmla="*/ 244458 h 1873124"/>
              <a:gd name="connsiteX31" fmla="*/ 858912 w 1570037"/>
              <a:gd name="connsiteY31" fmla="*/ 250810 h 1873124"/>
              <a:gd name="connsiteX32" fmla="*/ 854145 w 1570037"/>
              <a:gd name="connsiteY32" fmla="*/ 255575 h 1873124"/>
              <a:gd name="connsiteX33" fmla="*/ 850172 w 1570037"/>
              <a:gd name="connsiteY33" fmla="*/ 261133 h 1873124"/>
              <a:gd name="connsiteX34" fmla="*/ 847788 w 1570037"/>
              <a:gd name="connsiteY34" fmla="*/ 265898 h 1873124"/>
              <a:gd name="connsiteX35" fmla="*/ 847788 w 1570037"/>
              <a:gd name="connsiteY35" fmla="*/ 271456 h 1873124"/>
              <a:gd name="connsiteX36" fmla="*/ 847788 w 1570037"/>
              <a:gd name="connsiteY36" fmla="*/ 276221 h 1873124"/>
              <a:gd name="connsiteX37" fmla="*/ 848747 w 1570037"/>
              <a:gd name="connsiteY37" fmla="*/ 279093 h 1873124"/>
              <a:gd name="connsiteX38" fmla="*/ 848154 w 1570037"/>
              <a:gd name="connsiteY38" fmla="*/ 280869 h 1873124"/>
              <a:gd name="connsiteX39" fmla="*/ 848154 w 1570037"/>
              <a:gd name="connsiteY39" fmla="*/ 288010 h 1873124"/>
              <a:gd name="connsiteX40" fmla="*/ 849742 w 1570037"/>
              <a:gd name="connsiteY40" fmla="*/ 293564 h 1873124"/>
              <a:gd name="connsiteX41" fmla="*/ 852919 w 1570037"/>
              <a:gd name="connsiteY41" fmla="*/ 299911 h 1873124"/>
              <a:gd name="connsiteX42" fmla="*/ 878912 w 1570037"/>
              <a:gd name="connsiteY42" fmla="*/ 299911 h 1873124"/>
              <a:gd name="connsiteX43" fmla="*/ 880365 w 1570037"/>
              <a:gd name="connsiteY43" fmla="*/ 300043 h 1873124"/>
              <a:gd name="connsiteX44" fmla="*/ 889900 w 1570037"/>
              <a:gd name="connsiteY44" fmla="*/ 300043 h 1873124"/>
              <a:gd name="connsiteX45" fmla="*/ 1209310 w 1570037"/>
              <a:gd name="connsiteY45" fmla="*/ 300043 h 1873124"/>
              <a:gd name="connsiteX46" fmla="*/ 1209310 w 1570037"/>
              <a:gd name="connsiteY46" fmla="*/ 301632 h 1873124"/>
              <a:gd name="connsiteX47" fmla="*/ 1570037 w 1570037"/>
              <a:gd name="connsiteY47" fmla="*/ 301632 h 1873124"/>
              <a:gd name="connsiteX48" fmla="*/ 1570037 w 1570037"/>
              <a:gd name="connsiteY48" fmla="*/ 1873124 h 1873124"/>
              <a:gd name="connsiteX49" fmla="*/ 0 w 1570037"/>
              <a:gd name="connsiteY49" fmla="*/ 1873124 h 1873124"/>
              <a:gd name="connsiteX50" fmla="*/ 0 w 1570037"/>
              <a:gd name="connsiteY50" fmla="*/ 1194182 h 1873124"/>
              <a:gd name="connsiteX51" fmla="*/ 0 w 1570037"/>
              <a:gd name="connsiteY51" fmla="*/ 1184653 h 1873124"/>
              <a:gd name="connsiteX52" fmla="*/ 795 w 1570037"/>
              <a:gd name="connsiteY52" fmla="*/ 1176712 h 1873124"/>
              <a:gd name="connsiteX53" fmla="*/ 3178 w 1570037"/>
              <a:gd name="connsiteY53" fmla="*/ 1169566 h 1873124"/>
              <a:gd name="connsiteX54" fmla="*/ 7151 w 1570037"/>
              <a:gd name="connsiteY54" fmla="*/ 1164801 h 1873124"/>
              <a:gd name="connsiteX55" fmla="*/ 10329 w 1570037"/>
              <a:gd name="connsiteY55" fmla="*/ 1160037 h 1873124"/>
              <a:gd name="connsiteX56" fmla="*/ 14302 w 1570037"/>
              <a:gd name="connsiteY56" fmla="*/ 1156066 h 1873124"/>
              <a:gd name="connsiteX57" fmla="*/ 17652 w 1570037"/>
              <a:gd name="connsiteY57" fmla="*/ 1154393 h 1873124"/>
              <a:gd name="connsiteX58" fmla="*/ 20406 w 1570037"/>
              <a:gd name="connsiteY58" fmla="*/ 1155574 h 1873124"/>
              <a:gd name="connsiteX59" fmla="*/ 25164 w 1570037"/>
              <a:gd name="connsiteY59" fmla="*/ 1158749 h 1873124"/>
              <a:gd name="connsiteX60" fmla="*/ 31509 w 1570037"/>
              <a:gd name="connsiteY60" fmla="*/ 1163511 h 1873124"/>
              <a:gd name="connsiteX61" fmla="*/ 36268 w 1570037"/>
              <a:gd name="connsiteY61" fmla="*/ 1169862 h 1873124"/>
              <a:gd name="connsiteX62" fmla="*/ 41026 w 1570037"/>
              <a:gd name="connsiteY62" fmla="*/ 1177005 h 1873124"/>
              <a:gd name="connsiteX63" fmla="*/ 45785 w 1570037"/>
              <a:gd name="connsiteY63" fmla="*/ 1184943 h 1873124"/>
              <a:gd name="connsiteX64" fmla="*/ 51336 w 1570037"/>
              <a:gd name="connsiteY64" fmla="*/ 1194468 h 1873124"/>
              <a:gd name="connsiteX65" fmla="*/ 58474 w 1570037"/>
              <a:gd name="connsiteY65" fmla="*/ 1204787 h 1873124"/>
              <a:gd name="connsiteX66" fmla="*/ 69577 w 1570037"/>
              <a:gd name="connsiteY66" fmla="*/ 1216693 h 1873124"/>
              <a:gd name="connsiteX67" fmla="*/ 76715 w 1570037"/>
              <a:gd name="connsiteY67" fmla="*/ 1223043 h 1873124"/>
              <a:gd name="connsiteX68" fmla="*/ 83852 w 1570037"/>
              <a:gd name="connsiteY68" fmla="*/ 1228599 h 1873124"/>
              <a:gd name="connsiteX69" fmla="*/ 92576 w 1570037"/>
              <a:gd name="connsiteY69" fmla="*/ 1233362 h 1873124"/>
              <a:gd name="connsiteX70" fmla="*/ 101300 w 1570037"/>
              <a:gd name="connsiteY70" fmla="*/ 1238124 h 1873124"/>
              <a:gd name="connsiteX71" fmla="*/ 111610 w 1570037"/>
              <a:gd name="connsiteY71" fmla="*/ 1242887 h 1873124"/>
              <a:gd name="connsiteX72" fmla="*/ 122713 w 1570037"/>
              <a:gd name="connsiteY72" fmla="*/ 1245268 h 1873124"/>
              <a:gd name="connsiteX73" fmla="*/ 134610 w 1570037"/>
              <a:gd name="connsiteY73" fmla="*/ 1247649 h 1873124"/>
              <a:gd name="connsiteX74" fmla="*/ 147299 w 1570037"/>
              <a:gd name="connsiteY74" fmla="*/ 1249237 h 1873124"/>
              <a:gd name="connsiteX75" fmla="*/ 159499 w 1570037"/>
              <a:gd name="connsiteY75" fmla="*/ 1248016 h 1873124"/>
              <a:gd name="connsiteX76" fmla="*/ 167651 w 1570037"/>
              <a:gd name="connsiteY76" fmla="*/ 1248974 h 1873124"/>
              <a:gd name="connsiteX77" fmla="*/ 181953 w 1570037"/>
              <a:gd name="connsiteY77" fmla="*/ 1247386 h 1873124"/>
              <a:gd name="connsiteX78" fmla="*/ 197049 w 1570037"/>
              <a:gd name="connsiteY78" fmla="*/ 1245004 h 1873124"/>
              <a:gd name="connsiteX79" fmla="*/ 210557 w 1570037"/>
              <a:gd name="connsiteY79" fmla="*/ 1240239 h 1873124"/>
              <a:gd name="connsiteX80" fmla="*/ 224064 w 1570037"/>
              <a:gd name="connsiteY80" fmla="*/ 1234680 h 1873124"/>
              <a:gd name="connsiteX81" fmla="*/ 237572 w 1570037"/>
              <a:gd name="connsiteY81" fmla="*/ 1225946 h 1873124"/>
              <a:gd name="connsiteX82" fmla="*/ 249490 w 1570037"/>
              <a:gd name="connsiteY82" fmla="*/ 1216417 h 1873124"/>
              <a:gd name="connsiteX83" fmla="*/ 259819 w 1570037"/>
              <a:gd name="connsiteY83" fmla="*/ 1206888 h 1873124"/>
              <a:gd name="connsiteX84" fmla="*/ 270943 w 1570037"/>
              <a:gd name="connsiteY84" fmla="*/ 1194976 h 1873124"/>
              <a:gd name="connsiteX85" fmla="*/ 280477 w 1570037"/>
              <a:gd name="connsiteY85" fmla="*/ 1182271 h 1873124"/>
              <a:gd name="connsiteX86" fmla="*/ 288423 w 1570037"/>
              <a:gd name="connsiteY86" fmla="*/ 1167977 h 1873124"/>
              <a:gd name="connsiteX87" fmla="*/ 295574 w 1570037"/>
              <a:gd name="connsiteY87" fmla="*/ 1152890 h 1873124"/>
              <a:gd name="connsiteX88" fmla="*/ 301930 w 1570037"/>
              <a:gd name="connsiteY88" fmla="*/ 1137008 h 1873124"/>
              <a:gd name="connsiteX89" fmla="*/ 307492 w 1570037"/>
              <a:gd name="connsiteY89" fmla="*/ 1120332 h 1873124"/>
              <a:gd name="connsiteX90" fmla="*/ 311465 w 1570037"/>
              <a:gd name="connsiteY90" fmla="*/ 1102863 h 1873124"/>
              <a:gd name="connsiteX91" fmla="*/ 312260 w 1570037"/>
              <a:gd name="connsiteY91" fmla="*/ 1084599 h 1873124"/>
              <a:gd name="connsiteX92" fmla="*/ 313849 w 1570037"/>
              <a:gd name="connsiteY92" fmla="*/ 1066335 h 1873124"/>
              <a:gd name="connsiteX93" fmla="*/ 312260 w 1570037"/>
              <a:gd name="connsiteY93" fmla="*/ 1048071 h 1873124"/>
              <a:gd name="connsiteX94" fmla="*/ 311465 w 1570037"/>
              <a:gd name="connsiteY94" fmla="*/ 1029013 h 1873124"/>
              <a:gd name="connsiteX95" fmla="*/ 307492 w 1570037"/>
              <a:gd name="connsiteY95" fmla="*/ 1012337 h 1873124"/>
              <a:gd name="connsiteX96" fmla="*/ 301930 w 1570037"/>
              <a:gd name="connsiteY96" fmla="*/ 995661 h 1873124"/>
              <a:gd name="connsiteX97" fmla="*/ 295574 w 1570037"/>
              <a:gd name="connsiteY97" fmla="*/ 978985 h 1873124"/>
              <a:gd name="connsiteX98" fmla="*/ 288423 w 1570037"/>
              <a:gd name="connsiteY98" fmla="*/ 963898 h 1873124"/>
              <a:gd name="connsiteX99" fmla="*/ 280477 w 1570037"/>
              <a:gd name="connsiteY99" fmla="*/ 951192 h 1873124"/>
              <a:gd name="connsiteX100" fmla="*/ 270943 w 1570037"/>
              <a:gd name="connsiteY100" fmla="*/ 937693 h 1873124"/>
              <a:gd name="connsiteX101" fmla="*/ 259819 w 1570037"/>
              <a:gd name="connsiteY101" fmla="*/ 925782 h 1873124"/>
              <a:gd name="connsiteX102" fmla="*/ 249490 w 1570037"/>
              <a:gd name="connsiteY102" fmla="*/ 915459 h 1873124"/>
              <a:gd name="connsiteX103" fmla="*/ 237572 w 1570037"/>
              <a:gd name="connsiteY103" fmla="*/ 905930 h 1873124"/>
              <a:gd name="connsiteX104" fmla="*/ 224064 w 1570037"/>
              <a:gd name="connsiteY104" fmla="*/ 898783 h 1873124"/>
              <a:gd name="connsiteX105" fmla="*/ 210557 w 1570037"/>
              <a:gd name="connsiteY105" fmla="*/ 892430 h 1873124"/>
              <a:gd name="connsiteX106" fmla="*/ 197049 w 1570037"/>
              <a:gd name="connsiteY106" fmla="*/ 887666 h 1873124"/>
              <a:gd name="connsiteX107" fmla="*/ 181953 w 1570037"/>
              <a:gd name="connsiteY107" fmla="*/ 885283 h 1873124"/>
              <a:gd name="connsiteX108" fmla="*/ 167651 w 1570037"/>
              <a:gd name="connsiteY108" fmla="*/ 884489 h 1873124"/>
              <a:gd name="connsiteX109" fmla="*/ 154144 w 1570037"/>
              <a:gd name="connsiteY109" fmla="*/ 884489 h 1873124"/>
              <a:gd name="connsiteX110" fmla="*/ 151110 w 1570037"/>
              <a:gd name="connsiteY110" fmla="*/ 885096 h 1873124"/>
              <a:gd name="connsiteX111" fmla="*/ 147299 w 1570037"/>
              <a:gd name="connsiteY111" fmla="*/ 884905 h 1873124"/>
              <a:gd name="connsiteX112" fmla="*/ 134610 w 1570037"/>
              <a:gd name="connsiteY112" fmla="*/ 884905 h 1873124"/>
              <a:gd name="connsiteX113" fmla="*/ 122713 w 1570037"/>
              <a:gd name="connsiteY113" fmla="*/ 887286 h 1873124"/>
              <a:gd name="connsiteX114" fmla="*/ 111610 w 1570037"/>
              <a:gd name="connsiteY114" fmla="*/ 890461 h 1873124"/>
              <a:gd name="connsiteX115" fmla="*/ 101300 w 1570037"/>
              <a:gd name="connsiteY115" fmla="*/ 894430 h 1873124"/>
              <a:gd name="connsiteX116" fmla="*/ 92576 w 1570037"/>
              <a:gd name="connsiteY116" fmla="*/ 899193 h 1873124"/>
              <a:gd name="connsiteX117" fmla="*/ 83852 w 1570037"/>
              <a:gd name="connsiteY117" fmla="*/ 904749 h 1873124"/>
              <a:gd name="connsiteX118" fmla="*/ 76715 w 1570037"/>
              <a:gd name="connsiteY118" fmla="*/ 911099 h 1873124"/>
              <a:gd name="connsiteX119" fmla="*/ 69577 w 1570037"/>
              <a:gd name="connsiteY119" fmla="*/ 916655 h 1873124"/>
              <a:gd name="connsiteX120" fmla="*/ 58474 w 1570037"/>
              <a:gd name="connsiteY120" fmla="*/ 928561 h 1873124"/>
              <a:gd name="connsiteX121" fmla="*/ 51336 w 1570037"/>
              <a:gd name="connsiteY121" fmla="*/ 938086 h 1873124"/>
              <a:gd name="connsiteX122" fmla="*/ 45785 w 1570037"/>
              <a:gd name="connsiteY122" fmla="*/ 949199 h 1873124"/>
              <a:gd name="connsiteX123" fmla="*/ 41026 w 1570037"/>
              <a:gd name="connsiteY123" fmla="*/ 955549 h 1873124"/>
              <a:gd name="connsiteX124" fmla="*/ 36268 w 1570037"/>
              <a:gd name="connsiteY124" fmla="*/ 962693 h 1873124"/>
              <a:gd name="connsiteX125" fmla="*/ 31509 w 1570037"/>
              <a:gd name="connsiteY125" fmla="*/ 969043 h 1873124"/>
              <a:gd name="connsiteX126" fmla="*/ 25164 w 1570037"/>
              <a:gd name="connsiteY126" fmla="*/ 973805 h 1873124"/>
              <a:gd name="connsiteX127" fmla="*/ 20406 w 1570037"/>
              <a:gd name="connsiteY127" fmla="*/ 976980 h 1873124"/>
              <a:gd name="connsiteX128" fmla="*/ 17528 w 1570037"/>
              <a:gd name="connsiteY128" fmla="*/ 978215 h 1873124"/>
              <a:gd name="connsiteX129" fmla="*/ 14302 w 1570037"/>
              <a:gd name="connsiteY129" fmla="*/ 976603 h 1873124"/>
              <a:gd name="connsiteX130" fmla="*/ 10329 w 1570037"/>
              <a:gd name="connsiteY130" fmla="*/ 973427 h 1873124"/>
              <a:gd name="connsiteX131" fmla="*/ 7151 w 1570037"/>
              <a:gd name="connsiteY131" fmla="*/ 968662 h 1873124"/>
              <a:gd name="connsiteX132" fmla="*/ 3178 w 1570037"/>
              <a:gd name="connsiteY132" fmla="*/ 962310 h 1873124"/>
              <a:gd name="connsiteX133" fmla="*/ 795 w 1570037"/>
              <a:gd name="connsiteY133" fmla="*/ 955163 h 1873124"/>
              <a:gd name="connsiteX134" fmla="*/ 0 w 1570037"/>
              <a:gd name="connsiteY134" fmla="*/ 947222 h 1873124"/>
              <a:gd name="connsiteX135" fmla="*/ 0 w 1570037"/>
              <a:gd name="connsiteY135" fmla="*/ 939281 h 1873124"/>
              <a:gd name="connsiteX136" fmla="*/ 0 w 1570037"/>
              <a:gd name="connsiteY136" fmla="*/ 301632 h 1873124"/>
              <a:gd name="connsiteX137" fmla="*/ 434621 w 1570037"/>
              <a:gd name="connsiteY137" fmla="*/ 301632 h 1873124"/>
              <a:gd name="connsiteX138" fmla="*/ 434621 w 1570037"/>
              <a:gd name="connsiteY138" fmla="*/ 300043 h 1873124"/>
              <a:gd name="connsiteX139" fmla="*/ 634054 w 1570037"/>
              <a:gd name="connsiteY139" fmla="*/ 300043 h 1873124"/>
              <a:gd name="connsiteX140" fmla="*/ 642794 w 1570037"/>
              <a:gd name="connsiteY140" fmla="*/ 300043 h 1873124"/>
              <a:gd name="connsiteX141" fmla="*/ 644115 w 1570037"/>
              <a:gd name="connsiteY141" fmla="*/ 299911 h 1873124"/>
              <a:gd name="connsiteX142" fmla="*/ 671058 w 1570037"/>
              <a:gd name="connsiteY142" fmla="*/ 299911 h 1873124"/>
              <a:gd name="connsiteX143" fmla="*/ 675029 w 1570037"/>
              <a:gd name="connsiteY143" fmla="*/ 293564 h 1873124"/>
              <a:gd name="connsiteX144" fmla="*/ 675823 w 1570037"/>
              <a:gd name="connsiteY144" fmla="*/ 288010 h 1873124"/>
              <a:gd name="connsiteX145" fmla="*/ 675823 w 1570037"/>
              <a:gd name="connsiteY145" fmla="*/ 280869 h 1873124"/>
              <a:gd name="connsiteX146" fmla="*/ 675005 w 1570037"/>
              <a:gd name="connsiteY146" fmla="*/ 278415 h 1873124"/>
              <a:gd name="connsiteX147" fmla="*/ 675370 w 1570037"/>
              <a:gd name="connsiteY147" fmla="*/ 276221 h 1873124"/>
              <a:gd name="connsiteX148" fmla="*/ 675370 w 1570037"/>
              <a:gd name="connsiteY148" fmla="*/ 271456 h 1873124"/>
              <a:gd name="connsiteX149" fmla="*/ 674576 w 1570037"/>
              <a:gd name="connsiteY149" fmla="*/ 265898 h 1873124"/>
              <a:gd name="connsiteX150" fmla="*/ 672192 w 1570037"/>
              <a:gd name="connsiteY150" fmla="*/ 261133 h 1873124"/>
              <a:gd name="connsiteX151" fmla="*/ 668219 w 1570037"/>
              <a:gd name="connsiteY151" fmla="*/ 255575 h 1873124"/>
              <a:gd name="connsiteX152" fmla="*/ 664247 w 1570037"/>
              <a:gd name="connsiteY152" fmla="*/ 250810 h 1873124"/>
              <a:gd name="connsiteX153" fmla="*/ 657890 w 1570037"/>
              <a:gd name="connsiteY153" fmla="*/ 244458 h 1873124"/>
              <a:gd name="connsiteX154" fmla="*/ 650739 w 1570037"/>
              <a:gd name="connsiteY154" fmla="*/ 239693 h 1873124"/>
              <a:gd name="connsiteX155" fmla="*/ 643588 w 1570037"/>
              <a:gd name="connsiteY155" fmla="*/ 236517 h 1873124"/>
              <a:gd name="connsiteX156" fmla="*/ 633259 w 1570037"/>
              <a:gd name="connsiteY156" fmla="*/ 230164 h 1873124"/>
              <a:gd name="connsiteX157" fmla="*/ 623724 w 1570037"/>
              <a:gd name="connsiteY157" fmla="*/ 222223 h 1873124"/>
              <a:gd name="connsiteX158" fmla="*/ 611806 w 1570037"/>
              <a:gd name="connsiteY158" fmla="*/ 211106 h 1873124"/>
              <a:gd name="connsiteX159" fmla="*/ 605450 w 1570037"/>
              <a:gd name="connsiteY159" fmla="*/ 203959 h 1873124"/>
              <a:gd name="connsiteX160" fmla="*/ 599888 w 1570037"/>
              <a:gd name="connsiteY160" fmla="*/ 196812 h 1873124"/>
              <a:gd name="connsiteX161" fmla="*/ 593531 w 1570037"/>
              <a:gd name="connsiteY161" fmla="*/ 188872 h 1873124"/>
              <a:gd name="connsiteX162" fmla="*/ 588764 w 1570037"/>
              <a:gd name="connsiteY162" fmla="*/ 179343 h 1873124"/>
              <a:gd name="connsiteX163" fmla="*/ 585586 w 1570037"/>
              <a:gd name="connsiteY163" fmla="*/ 169814 h 1873124"/>
              <a:gd name="connsiteX164" fmla="*/ 581613 w 1570037"/>
              <a:gd name="connsiteY164" fmla="*/ 157902 h 1873124"/>
              <a:gd name="connsiteX165" fmla="*/ 579731 w 1570037"/>
              <a:gd name="connsiteY165" fmla="*/ 148499 h 1873124"/>
              <a:gd name="connsiteX166" fmla="*/ 579731 w 1570037"/>
              <a:gd name="connsiteY166" fmla="*/ 145989 h 1873124"/>
              <a:gd name="connsiteX167" fmla="*/ 581319 w 1570037"/>
              <a:gd name="connsiteY167" fmla="*/ 130120 h 1873124"/>
              <a:gd name="connsiteX168" fmla="*/ 583702 w 1570037"/>
              <a:gd name="connsiteY168" fmla="*/ 115839 h 1873124"/>
              <a:gd name="connsiteX169" fmla="*/ 588466 w 1570037"/>
              <a:gd name="connsiteY169" fmla="*/ 101557 h 1873124"/>
              <a:gd name="connsiteX170" fmla="*/ 594026 w 1570037"/>
              <a:gd name="connsiteY170" fmla="*/ 88863 h 1873124"/>
              <a:gd name="connsiteX171" fmla="*/ 601173 w 1570037"/>
              <a:gd name="connsiteY171" fmla="*/ 75375 h 1873124"/>
              <a:gd name="connsiteX172" fmla="*/ 610703 w 1570037"/>
              <a:gd name="connsiteY172" fmla="*/ 63474 h 1873124"/>
              <a:gd name="connsiteX173" fmla="*/ 621821 w 1570037"/>
              <a:gd name="connsiteY173" fmla="*/ 53159 h 1873124"/>
              <a:gd name="connsiteX174" fmla="*/ 633733 w 1570037"/>
              <a:gd name="connsiteY174" fmla="*/ 42051 h 1873124"/>
              <a:gd name="connsiteX175" fmla="*/ 646440 w 1570037"/>
              <a:gd name="connsiteY175" fmla="*/ 33324 h 1873124"/>
              <a:gd name="connsiteX176" fmla="*/ 659940 w 1570037"/>
              <a:gd name="connsiteY176" fmla="*/ 24596 h 1873124"/>
              <a:gd name="connsiteX177" fmla="*/ 675029 w 1570037"/>
              <a:gd name="connsiteY177" fmla="*/ 17455 h 1873124"/>
              <a:gd name="connsiteX178" fmla="*/ 691706 w 1570037"/>
              <a:gd name="connsiteY178" fmla="*/ 10315 h 1873124"/>
              <a:gd name="connsiteX179" fmla="*/ 708383 w 1570037"/>
              <a:gd name="connsiteY179" fmla="*/ 5554 h 1873124"/>
              <a:gd name="connsiteX180" fmla="*/ 725060 w 1570037"/>
              <a:gd name="connsiteY180" fmla="*/ 2381 h 1873124"/>
              <a:gd name="connsiteX181" fmla="*/ 744120 w 1570037"/>
              <a:gd name="connsiteY181" fmla="*/ 0 h 187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570037" h="1873124">
                <a:moveTo>
                  <a:pt x="744120" y="0"/>
                </a:moveTo>
                <a:lnTo>
                  <a:pt x="761591" y="0"/>
                </a:lnTo>
                <a:lnTo>
                  <a:pt x="780651" y="0"/>
                </a:lnTo>
                <a:lnTo>
                  <a:pt x="798122" y="2381"/>
                </a:lnTo>
                <a:lnTo>
                  <a:pt x="816388" y="5554"/>
                </a:lnTo>
                <a:lnTo>
                  <a:pt x="833065" y="10315"/>
                </a:lnTo>
                <a:lnTo>
                  <a:pt x="848154" y="17455"/>
                </a:lnTo>
                <a:lnTo>
                  <a:pt x="864037" y="24596"/>
                </a:lnTo>
                <a:lnTo>
                  <a:pt x="878332" y="33324"/>
                </a:lnTo>
                <a:lnTo>
                  <a:pt x="891038" y="42051"/>
                </a:lnTo>
                <a:lnTo>
                  <a:pt x="902950" y="53159"/>
                </a:lnTo>
                <a:lnTo>
                  <a:pt x="913274" y="63474"/>
                </a:lnTo>
                <a:lnTo>
                  <a:pt x="922010" y="75375"/>
                </a:lnTo>
                <a:lnTo>
                  <a:pt x="929951" y="88863"/>
                </a:lnTo>
                <a:lnTo>
                  <a:pt x="936305" y="101557"/>
                </a:lnTo>
                <a:lnTo>
                  <a:pt x="941070" y="115839"/>
                </a:lnTo>
                <a:lnTo>
                  <a:pt x="943452" y="130120"/>
                </a:lnTo>
                <a:lnTo>
                  <a:pt x="943752" y="136117"/>
                </a:lnTo>
                <a:lnTo>
                  <a:pt x="943135" y="145991"/>
                </a:lnTo>
                <a:lnTo>
                  <a:pt x="940751" y="157902"/>
                </a:lnTo>
                <a:lnTo>
                  <a:pt x="938367" y="169814"/>
                </a:lnTo>
                <a:lnTo>
                  <a:pt x="933600" y="179343"/>
                </a:lnTo>
                <a:lnTo>
                  <a:pt x="928833" y="188872"/>
                </a:lnTo>
                <a:lnTo>
                  <a:pt x="924066" y="196812"/>
                </a:lnTo>
                <a:lnTo>
                  <a:pt x="917709" y="203959"/>
                </a:lnTo>
                <a:lnTo>
                  <a:pt x="912147" y="211106"/>
                </a:lnTo>
                <a:lnTo>
                  <a:pt x="900229" y="222223"/>
                </a:lnTo>
                <a:lnTo>
                  <a:pt x="889900" y="230164"/>
                </a:lnTo>
                <a:lnTo>
                  <a:pt x="880365" y="236517"/>
                </a:lnTo>
                <a:lnTo>
                  <a:pt x="871625" y="239693"/>
                </a:lnTo>
                <a:lnTo>
                  <a:pt x="864474" y="244458"/>
                </a:lnTo>
                <a:lnTo>
                  <a:pt x="858912" y="250810"/>
                </a:lnTo>
                <a:lnTo>
                  <a:pt x="854145" y="255575"/>
                </a:lnTo>
                <a:lnTo>
                  <a:pt x="850172" y="261133"/>
                </a:lnTo>
                <a:lnTo>
                  <a:pt x="847788" y="265898"/>
                </a:lnTo>
                <a:lnTo>
                  <a:pt x="847788" y="271456"/>
                </a:lnTo>
                <a:lnTo>
                  <a:pt x="847788" y="276221"/>
                </a:lnTo>
                <a:lnTo>
                  <a:pt x="848747" y="279093"/>
                </a:lnTo>
                <a:lnTo>
                  <a:pt x="848154" y="280869"/>
                </a:lnTo>
                <a:lnTo>
                  <a:pt x="848154" y="288010"/>
                </a:lnTo>
                <a:lnTo>
                  <a:pt x="849742" y="293564"/>
                </a:lnTo>
                <a:lnTo>
                  <a:pt x="852919" y="299911"/>
                </a:lnTo>
                <a:lnTo>
                  <a:pt x="878912" y="299911"/>
                </a:lnTo>
                <a:lnTo>
                  <a:pt x="880365" y="300043"/>
                </a:lnTo>
                <a:lnTo>
                  <a:pt x="889900" y="300043"/>
                </a:lnTo>
                <a:lnTo>
                  <a:pt x="1209310" y="300043"/>
                </a:lnTo>
                <a:lnTo>
                  <a:pt x="1209310" y="301632"/>
                </a:lnTo>
                <a:lnTo>
                  <a:pt x="1570037" y="301632"/>
                </a:lnTo>
                <a:lnTo>
                  <a:pt x="1570037" y="1873124"/>
                </a:lnTo>
                <a:lnTo>
                  <a:pt x="0" y="1873124"/>
                </a:lnTo>
                <a:lnTo>
                  <a:pt x="0" y="1194182"/>
                </a:lnTo>
                <a:lnTo>
                  <a:pt x="0" y="1184653"/>
                </a:lnTo>
                <a:lnTo>
                  <a:pt x="795" y="1176712"/>
                </a:lnTo>
                <a:lnTo>
                  <a:pt x="3178" y="1169566"/>
                </a:lnTo>
                <a:lnTo>
                  <a:pt x="7151" y="1164801"/>
                </a:lnTo>
                <a:lnTo>
                  <a:pt x="10329" y="1160037"/>
                </a:lnTo>
                <a:lnTo>
                  <a:pt x="14302" y="1156066"/>
                </a:lnTo>
                <a:lnTo>
                  <a:pt x="17652" y="1154393"/>
                </a:lnTo>
                <a:lnTo>
                  <a:pt x="20406" y="1155574"/>
                </a:lnTo>
                <a:lnTo>
                  <a:pt x="25164" y="1158749"/>
                </a:lnTo>
                <a:lnTo>
                  <a:pt x="31509" y="1163511"/>
                </a:lnTo>
                <a:lnTo>
                  <a:pt x="36268" y="1169862"/>
                </a:lnTo>
                <a:lnTo>
                  <a:pt x="41026" y="1177005"/>
                </a:lnTo>
                <a:lnTo>
                  <a:pt x="45785" y="1184943"/>
                </a:lnTo>
                <a:lnTo>
                  <a:pt x="51336" y="1194468"/>
                </a:lnTo>
                <a:lnTo>
                  <a:pt x="58474" y="1204787"/>
                </a:lnTo>
                <a:lnTo>
                  <a:pt x="69577" y="1216693"/>
                </a:lnTo>
                <a:lnTo>
                  <a:pt x="76715" y="1223043"/>
                </a:lnTo>
                <a:lnTo>
                  <a:pt x="83852" y="1228599"/>
                </a:lnTo>
                <a:lnTo>
                  <a:pt x="92576" y="1233362"/>
                </a:lnTo>
                <a:lnTo>
                  <a:pt x="101300" y="1238124"/>
                </a:lnTo>
                <a:lnTo>
                  <a:pt x="111610" y="1242887"/>
                </a:lnTo>
                <a:lnTo>
                  <a:pt x="122713" y="1245268"/>
                </a:lnTo>
                <a:lnTo>
                  <a:pt x="134610" y="1247649"/>
                </a:lnTo>
                <a:lnTo>
                  <a:pt x="147299" y="1249237"/>
                </a:lnTo>
                <a:lnTo>
                  <a:pt x="159499" y="1248016"/>
                </a:lnTo>
                <a:lnTo>
                  <a:pt x="167651" y="1248974"/>
                </a:lnTo>
                <a:lnTo>
                  <a:pt x="181953" y="1247386"/>
                </a:lnTo>
                <a:lnTo>
                  <a:pt x="197049" y="1245004"/>
                </a:lnTo>
                <a:lnTo>
                  <a:pt x="210557" y="1240239"/>
                </a:lnTo>
                <a:lnTo>
                  <a:pt x="224064" y="1234680"/>
                </a:lnTo>
                <a:lnTo>
                  <a:pt x="237572" y="1225946"/>
                </a:lnTo>
                <a:lnTo>
                  <a:pt x="249490" y="1216417"/>
                </a:lnTo>
                <a:lnTo>
                  <a:pt x="259819" y="1206888"/>
                </a:lnTo>
                <a:lnTo>
                  <a:pt x="270943" y="1194976"/>
                </a:lnTo>
                <a:lnTo>
                  <a:pt x="280477" y="1182271"/>
                </a:lnTo>
                <a:lnTo>
                  <a:pt x="288423" y="1167977"/>
                </a:lnTo>
                <a:lnTo>
                  <a:pt x="295574" y="1152890"/>
                </a:lnTo>
                <a:lnTo>
                  <a:pt x="301930" y="1137008"/>
                </a:lnTo>
                <a:lnTo>
                  <a:pt x="307492" y="1120332"/>
                </a:lnTo>
                <a:lnTo>
                  <a:pt x="311465" y="1102863"/>
                </a:lnTo>
                <a:lnTo>
                  <a:pt x="312260" y="1084599"/>
                </a:lnTo>
                <a:lnTo>
                  <a:pt x="313849" y="1066335"/>
                </a:lnTo>
                <a:lnTo>
                  <a:pt x="312260" y="1048071"/>
                </a:lnTo>
                <a:lnTo>
                  <a:pt x="311465" y="1029013"/>
                </a:lnTo>
                <a:lnTo>
                  <a:pt x="307492" y="1012337"/>
                </a:lnTo>
                <a:lnTo>
                  <a:pt x="301930" y="995661"/>
                </a:lnTo>
                <a:lnTo>
                  <a:pt x="295574" y="978985"/>
                </a:lnTo>
                <a:lnTo>
                  <a:pt x="288423" y="963898"/>
                </a:lnTo>
                <a:lnTo>
                  <a:pt x="280477" y="951192"/>
                </a:lnTo>
                <a:lnTo>
                  <a:pt x="270943" y="937693"/>
                </a:lnTo>
                <a:lnTo>
                  <a:pt x="259819" y="925782"/>
                </a:lnTo>
                <a:lnTo>
                  <a:pt x="249490" y="915459"/>
                </a:lnTo>
                <a:lnTo>
                  <a:pt x="237572" y="905930"/>
                </a:lnTo>
                <a:lnTo>
                  <a:pt x="224064" y="898783"/>
                </a:lnTo>
                <a:lnTo>
                  <a:pt x="210557" y="892430"/>
                </a:lnTo>
                <a:lnTo>
                  <a:pt x="197049" y="887666"/>
                </a:lnTo>
                <a:lnTo>
                  <a:pt x="181953" y="885283"/>
                </a:lnTo>
                <a:lnTo>
                  <a:pt x="167651" y="884489"/>
                </a:lnTo>
                <a:lnTo>
                  <a:pt x="154144" y="884489"/>
                </a:lnTo>
                <a:lnTo>
                  <a:pt x="151110" y="885096"/>
                </a:lnTo>
                <a:lnTo>
                  <a:pt x="147299" y="884905"/>
                </a:lnTo>
                <a:lnTo>
                  <a:pt x="134610" y="884905"/>
                </a:lnTo>
                <a:lnTo>
                  <a:pt x="122713" y="887286"/>
                </a:lnTo>
                <a:lnTo>
                  <a:pt x="111610" y="890461"/>
                </a:lnTo>
                <a:lnTo>
                  <a:pt x="101300" y="894430"/>
                </a:lnTo>
                <a:lnTo>
                  <a:pt x="92576" y="899193"/>
                </a:lnTo>
                <a:lnTo>
                  <a:pt x="83852" y="904749"/>
                </a:lnTo>
                <a:lnTo>
                  <a:pt x="76715" y="911099"/>
                </a:lnTo>
                <a:lnTo>
                  <a:pt x="69577" y="916655"/>
                </a:lnTo>
                <a:lnTo>
                  <a:pt x="58474" y="928561"/>
                </a:lnTo>
                <a:lnTo>
                  <a:pt x="51336" y="938086"/>
                </a:lnTo>
                <a:lnTo>
                  <a:pt x="45785" y="949199"/>
                </a:lnTo>
                <a:lnTo>
                  <a:pt x="41026" y="955549"/>
                </a:lnTo>
                <a:lnTo>
                  <a:pt x="36268" y="962693"/>
                </a:lnTo>
                <a:lnTo>
                  <a:pt x="31509" y="969043"/>
                </a:lnTo>
                <a:lnTo>
                  <a:pt x="25164" y="973805"/>
                </a:lnTo>
                <a:lnTo>
                  <a:pt x="20406" y="976980"/>
                </a:lnTo>
                <a:lnTo>
                  <a:pt x="17528" y="978215"/>
                </a:lnTo>
                <a:lnTo>
                  <a:pt x="14302" y="976603"/>
                </a:lnTo>
                <a:lnTo>
                  <a:pt x="10329" y="973427"/>
                </a:lnTo>
                <a:lnTo>
                  <a:pt x="7151" y="968662"/>
                </a:lnTo>
                <a:lnTo>
                  <a:pt x="3178" y="962310"/>
                </a:lnTo>
                <a:lnTo>
                  <a:pt x="795" y="955163"/>
                </a:lnTo>
                <a:lnTo>
                  <a:pt x="0" y="947222"/>
                </a:lnTo>
                <a:lnTo>
                  <a:pt x="0" y="939281"/>
                </a:lnTo>
                <a:lnTo>
                  <a:pt x="0" y="301632"/>
                </a:lnTo>
                <a:lnTo>
                  <a:pt x="434621" y="301632"/>
                </a:lnTo>
                <a:lnTo>
                  <a:pt x="434621" y="300043"/>
                </a:lnTo>
                <a:lnTo>
                  <a:pt x="634054" y="300043"/>
                </a:lnTo>
                <a:lnTo>
                  <a:pt x="642794" y="300043"/>
                </a:lnTo>
                <a:lnTo>
                  <a:pt x="644115" y="299911"/>
                </a:lnTo>
                <a:lnTo>
                  <a:pt x="671058" y="299911"/>
                </a:lnTo>
                <a:lnTo>
                  <a:pt x="675029" y="293564"/>
                </a:lnTo>
                <a:lnTo>
                  <a:pt x="675823" y="288010"/>
                </a:lnTo>
                <a:lnTo>
                  <a:pt x="675823" y="280869"/>
                </a:lnTo>
                <a:lnTo>
                  <a:pt x="675005" y="278415"/>
                </a:lnTo>
                <a:lnTo>
                  <a:pt x="675370" y="276221"/>
                </a:lnTo>
                <a:lnTo>
                  <a:pt x="675370" y="271456"/>
                </a:lnTo>
                <a:lnTo>
                  <a:pt x="674576" y="265898"/>
                </a:lnTo>
                <a:lnTo>
                  <a:pt x="672192" y="261133"/>
                </a:lnTo>
                <a:lnTo>
                  <a:pt x="668219" y="255575"/>
                </a:lnTo>
                <a:lnTo>
                  <a:pt x="664247" y="250810"/>
                </a:lnTo>
                <a:lnTo>
                  <a:pt x="657890" y="244458"/>
                </a:lnTo>
                <a:lnTo>
                  <a:pt x="650739" y="239693"/>
                </a:lnTo>
                <a:lnTo>
                  <a:pt x="643588" y="236517"/>
                </a:lnTo>
                <a:lnTo>
                  <a:pt x="633259" y="230164"/>
                </a:lnTo>
                <a:lnTo>
                  <a:pt x="623724" y="222223"/>
                </a:lnTo>
                <a:lnTo>
                  <a:pt x="611806" y="211106"/>
                </a:lnTo>
                <a:lnTo>
                  <a:pt x="605450" y="203959"/>
                </a:lnTo>
                <a:lnTo>
                  <a:pt x="599888" y="196812"/>
                </a:lnTo>
                <a:lnTo>
                  <a:pt x="593531" y="188872"/>
                </a:lnTo>
                <a:lnTo>
                  <a:pt x="588764" y="179343"/>
                </a:lnTo>
                <a:lnTo>
                  <a:pt x="585586" y="169814"/>
                </a:lnTo>
                <a:lnTo>
                  <a:pt x="581613" y="157902"/>
                </a:lnTo>
                <a:lnTo>
                  <a:pt x="579731" y="148499"/>
                </a:lnTo>
                <a:lnTo>
                  <a:pt x="579731" y="145989"/>
                </a:lnTo>
                <a:lnTo>
                  <a:pt x="581319" y="130120"/>
                </a:lnTo>
                <a:lnTo>
                  <a:pt x="583702" y="115839"/>
                </a:lnTo>
                <a:lnTo>
                  <a:pt x="588466" y="101557"/>
                </a:lnTo>
                <a:lnTo>
                  <a:pt x="594026" y="88863"/>
                </a:lnTo>
                <a:lnTo>
                  <a:pt x="601173" y="75375"/>
                </a:lnTo>
                <a:lnTo>
                  <a:pt x="610703" y="63474"/>
                </a:lnTo>
                <a:lnTo>
                  <a:pt x="621821" y="53159"/>
                </a:lnTo>
                <a:lnTo>
                  <a:pt x="633733" y="42051"/>
                </a:lnTo>
                <a:lnTo>
                  <a:pt x="646440" y="33324"/>
                </a:lnTo>
                <a:lnTo>
                  <a:pt x="659940" y="24596"/>
                </a:lnTo>
                <a:lnTo>
                  <a:pt x="675029" y="17455"/>
                </a:lnTo>
                <a:lnTo>
                  <a:pt x="691706" y="10315"/>
                </a:lnTo>
                <a:lnTo>
                  <a:pt x="708383" y="5554"/>
                </a:lnTo>
                <a:lnTo>
                  <a:pt x="725060" y="2381"/>
                </a:lnTo>
                <a:lnTo>
                  <a:pt x="744120" y="0"/>
                </a:lnTo>
                <a:close/>
              </a:path>
            </a:pathLst>
          </a:cu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1" y="4946651"/>
            <a:ext cx="1887537" cy="1566863"/>
          </a:xfrm>
          <a:custGeom>
            <a:avLst/>
            <a:gdLst>
              <a:gd name="connsiteX0" fmla="*/ 0 w 1887537"/>
              <a:gd name="connsiteY0" fmla="*/ 0 h 1566863"/>
              <a:gd name="connsiteX1" fmla="*/ 679793 w 1887537"/>
              <a:gd name="connsiteY1" fmla="*/ 0 h 1566863"/>
              <a:gd name="connsiteX2" fmla="*/ 688529 w 1887537"/>
              <a:gd name="connsiteY2" fmla="*/ 794 h 1566863"/>
              <a:gd name="connsiteX3" fmla="*/ 696471 w 1887537"/>
              <a:gd name="connsiteY3" fmla="*/ 2382 h 1566863"/>
              <a:gd name="connsiteX4" fmla="*/ 703618 w 1887537"/>
              <a:gd name="connsiteY4" fmla="*/ 4763 h 1566863"/>
              <a:gd name="connsiteX5" fmla="*/ 709971 w 1887537"/>
              <a:gd name="connsiteY5" fmla="*/ 7144 h 1566863"/>
              <a:gd name="connsiteX6" fmla="*/ 714736 w 1887537"/>
              <a:gd name="connsiteY6" fmla="*/ 10319 h 1566863"/>
              <a:gd name="connsiteX7" fmla="*/ 717913 w 1887537"/>
              <a:gd name="connsiteY7" fmla="*/ 15082 h 1566863"/>
              <a:gd name="connsiteX8" fmla="*/ 720295 w 1887537"/>
              <a:gd name="connsiteY8" fmla="*/ 19050 h 1566863"/>
              <a:gd name="connsiteX9" fmla="*/ 721822 w 1887537"/>
              <a:gd name="connsiteY9" fmla="*/ 24394 h 1566863"/>
              <a:gd name="connsiteX10" fmla="*/ 721822 w 1887537"/>
              <a:gd name="connsiteY10" fmla="*/ 26224 h 1566863"/>
              <a:gd name="connsiteX11" fmla="*/ 720234 w 1887537"/>
              <a:gd name="connsiteY11" fmla="*/ 30991 h 1566863"/>
              <a:gd name="connsiteX12" fmla="*/ 717852 w 1887537"/>
              <a:gd name="connsiteY12" fmla="*/ 37347 h 1566863"/>
              <a:gd name="connsiteX13" fmla="*/ 714675 w 1887537"/>
              <a:gd name="connsiteY13" fmla="*/ 42115 h 1566863"/>
              <a:gd name="connsiteX14" fmla="*/ 709911 w 1887537"/>
              <a:gd name="connsiteY14" fmla="*/ 47677 h 1566863"/>
              <a:gd name="connsiteX15" fmla="*/ 703558 w 1887537"/>
              <a:gd name="connsiteY15" fmla="*/ 52444 h 1566863"/>
              <a:gd name="connsiteX16" fmla="*/ 696412 w 1887537"/>
              <a:gd name="connsiteY16" fmla="*/ 57211 h 1566863"/>
              <a:gd name="connsiteX17" fmla="*/ 689265 w 1887537"/>
              <a:gd name="connsiteY17" fmla="*/ 61979 h 1566863"/>
              <a:gd name="connsiteX18" fmla="*/ 678942 w 1887537"/>
              <a:gd name="connsiteY18" fmla="*/ 67541 h 1566863"/>
              <a:gd name="connsiteX19" fmla="*/ 669413 w 1887537"/>
              <a:gd name="connsiteY19" fmla="*/ 74692 h 1566863"/>
              <a:gd name="connsiteX20" fmla="*/ 657501 w 1887537"/>
              <a:gd name="connsiteY20" fmla="*/ 86610 h 1566863"/>
              <a:gd name="connsiteX21" fmla="*/ 651943 w 1887537"/>
              <a:gd name="connsiteY21" fmla="*/ 92966 h 1566863"/>
              <a:gd name="connsiteX22" fmla="*/ 645590 w 1887537"/>
              <a:gd name="connsiteY22" fmla="*/ 100912 h 1566863"/>
              <a:gd name="connsiteX23" fmla="*/ 640032 w 1887537"/>
              <a:gd name="connsiteY23" fmla="*/ 109652 h 1566863"/>
              <a:gd name="connsiteX24" fmla="*/ 635267 w 1887537"/>
              <a:gd name="connsiteY24" fmla="*/ 117597 h 1566863"/>
              <a:gd name="connsiteX25" fmla="*/ 631297 w 1887537"/>
              <a:gd name="connsiteY25" fmla="*/ 128721 h 1566863"/>
              <a:gd name="connsiteX26" fmla="*/ 628120 w 1887537"/>
              <a:gd name="connsiteY26" fmla="*/ 139050 h 1566863"/>
              <a:gd name="connsiteX27" fmla="*/ 625738 w 1887537"/>
              <a:gd name="connsiteY27" fmla="*/ 152558 h 1566863"/>
              <a:gd name="connsiteX28" fmla="*/ 625738 w 1887537"/>
              <a:gd name="connsiteY28" fmla="*/ 165271 h 1566863"/>
              <a:gd name="connsiteX29" fmla="*/ 625791 w 1887537"/>
              <a:gd name="connsiteY29" fmla="*/ 166226 h 1566863"/>
              <a:gd name="connsiteX30" fmla="*/ 625791 w 1887537"/>
              <a:gd name="connsiteY30" fmla="*/ 167481 h 1566863"/>
              <a:gd name="connsiteX31" fmla="*/ 626585 w 1887537"/>
              <a:gd name="connsiteY31" fmla="*/ 182563 h 1566863"/>
              <a:gd name="connsiteX32" fmla="*/ 628968 w 1887537"/>
              <a:gd name="connsiteY32" fmla="*/ 196850 h 1566863"/>
              <a:gd name="connsiteX33" fmla="*/ 633733 w 1887537"/>
              <a:gd name="connsiteY33" fmla="*/ 211138 h 1566863"/>
              <a:gd name="connsiteX34" fmla="*/ 640086 w 1887537"/>
              <a:gd name="connsiteY34" fmla="*/ 223838 h 1566863"/>
              <a:gd name="connsiteX35" fmla="*/ 647233 w 1887537"/>
              <a:gd name="connsiteY35" fmla="*/ 237331 h 1566863"/>
              <a:gd name="connsiteX36" fmla="*/ 656763 w 1887537"/>
              <a:gd name="connsiteY36" fmla="*/ 249238 h 1566863"/>
              <a:gd name="connsiteX37" fmla="*/ 667087 w 1887537"/>
              <a:gd name="connsiteY37" fmla="*/ 261144 h 1566863"/>
              <a:gd name="connsiteX38" fmla="*/ 678999 w 1887537"/>
              <a:gd name="connsiteY38" fmla="*/ 271463 h 1566863"/>
              <a:gd name="connsiteX39" fmla="*/ 691706 w 1887537"/>
              <a:gd name="connsiteY39" fmla="*/ 280988 h 1566863"/>
              <a:gd name="connsiteX40" fmla="*/ 705206 w 1887537"/>
              <a:gd name="connsiteY40" fmla="*/ 289719 h 1566863"/>
              <a:gd name="connsiteX41" fmla="*/ 720295 w 1887537"/>
              <a:gd name="connsiteY41" fmla="*/ 296863 h 1566863"/>
              <a:gd name="connsiteX42" fmla="*/ 736972 w 1887537"/>
              <a:gd name="connsiteY42" fmla="*/ 302419 h 1566863"/>
              <a:gd name="connsiteX43" fmla="*/ 753649 w 1887537"/>
              <a:gd name="connsiteY43" fmla="*/ 307181 h 1566863"/>
              <a:gd name="connsiteX44" fmla="*/ 770327 w 1887537"/>
              <a:gd name="connsiteY44" fmla="*/ 311150 h 1566863"/>
              <a:gd name="connsiteX45" fmla="*/ 789386 w 1887537"/>
              <a:gd name="connsiteY45" fmla="*/ 312738 h 1566863"/>
              <a:gd name="connsiteX46" fmla="*/ 806858 w 1887537"/>
              <a:gd name="connsiteY46" fmla="*/ 314325 h 1566863"/>
              <a:gd name="connsiteX47" fmla="*/ 825917 w 1887537"/>
              <a:gd name="connsiteY47" fmla="*/ 312738 h 1566863"/>
              <a:gd name="connsiteX48" fmla="*/ 844183 w 1887537"/>
              <a:gd name="connsiteY48" fmla="*/ 311150 h 1566863"/>
              <a:gd name="connsiteX49" fmla="*/ 861654 w 1887537"/>
              <a:gd name="connsiteY49" fmla="*/ 307181 h 1566863"/>
              <a:gd name="connsiteX50" fmla="*/ 878331 w 1887537"/>
              <a:gd name="connsiteY50" fmla="*/ 302419 h 1566863"/>
              <a:gd name="connsiteX51" fmla="*/ 893420 w 1887537"/>
              <a:gd name="connsiteY51" fmla="*/ 296863 h 1566863"/>
              <a:gd name="connsiteX52" fmla="*/ 909303 w 1887537"/>
              <a:gd name="connsiteY52" fmla="*/ 289719 h 1566863"/>
              <a:gd name="connsiteX53" fmla="*/ 923598 w 1887537"/>
              <a:gd name="connsiteY53" fmla="*/ 280988 h 1566863"/>
              <a:gd name="connsiteX54" fmla="*/ 936304 w 1887537"/>
              <a:gd name="connsiteY54" fmla="*/ 271463 h 1566863"/>
              <a:gd name="connsiteX55" fmla="*/ 948217 w 1887537"/>
              <a:gd name="connsiteY55" fmla="*/ 261144 h 1566863"/>
              <a:gd name="connsiteX56" fmla="*/ 957746 w 1887537"/>
              <a:gd name="connsiteY56" fmla="*/ 249238 h 1566863"/>
              <a:gd name="connsiteX57" fmla="*/ 967276 w 1887537"/>
              <a:gd name="connsiteY57" fmla="*/ 237331 h 1566863"/>
              <a:gd name="connsiteX58" fmla="*/ 976012 w 1887537"/>
              <a:gd name="connsiteY58" fmla="*/ 223838 h 1566863"/>
              <a:gd name="connsiteX59" fmla="*/ 981571 w 1887537"/>
              <a:gd name="connsiteY59" fmla="*/ 211138 h 1566863"/>
              <a:gd name="connsiteX60" fmla="*/ 986336 w 1887537"/>
              <a:gd name="connsiteY60" fmla="*/ 196850 h 1566863"/>
              <a:gd name="connsiteX61" fmla="*/ 988718 w 1887537"/>
              <a:gd name="connsiteY61" fmla="*/ 182563 h 1566863"/>
              <a:gd name="connsiteX62" fmla="*/ 990307 w 1887537"/>
              <a:gd name="connsiteY62" fmla="*/ 167481 h 1566863"/>
              <a:gd name="connsiteX63" fmla="*/ 990127 w 1887537"/>
              <a:gd name="connsiteY63" fmla="*/ 166134 h 1566863"/>
              <a:gd name="connsiteX64" fmla="*/ 990223 w 1887537"/>
              <a:gd name="connsiteY64" fmla="*/ 165271 h 1566863"/>
              <a:gd name="connsiteX65" fmla="*/ 988634 w 1887537"/>
              <a:gd name="connsiteY65" fmla="*/ 152558 h 1566863"/>
              <a:gd name="connsiteX66" fmla="*/ 986252 w 1887537"/>
              <a:gd name="connsiteY66" fmla="*/ 139050 h 1566863"/>
              <a:gd name="connsiteX67" fmla="*/ 983870 w 1887537"/>
              <a:gd name="connsiteY67" fmla="*/ 128721 h 1566863"/>
              <a:gd name="connsiteX68" fmla="*/ 979105 w 1887537"/>
              <a:gd name="connsiteY68" fmla="*/ 117597 h 1566863"/>
              <a:gd name="connsiteX69" fmla="*/ 974341 w 1887537"/>
              <a:gd name="connsiteY69" fmla="*/ 109652 h 1566863"/>
              <a:gd name="connsiteX70" fmla="*/ 969576 w 1887537"/>
              <a:gd name="connsiteY70" fmla="*/ 100912 h 1566863"/>
              <a:gd name="connsiteX71" fmla="*/ 964018 w 1887537"/>
              <a:gd name="connsiteY71" fmla="*/ 92966 h 1566863"/>
              <a:gd name="connsiteX72" fmla="*/ 957665 w 1887537"/>
              <a:gd name="connsiteY72" fmla="*/ 86610 h 1566863"/>
              <a:gd name="connsiteX73" fmla="*/ 945754 w 1887537"/>
              <a:gd name="connsiteY73" fmla="*/ 74692 h 1566863"/>
              <a:gd name="connsiteX74" fmla="*/ 935431 w 1887537"/>
              <a:gd name="connsiteY74" fmla="*/ 67541 h 1566863"/>
              <a:gd name="connsiteX75" fmla="*/ 925902 w 1887537"/>
              <a:gd name="connsiteY75" fmla="*/ 61979 h 1566863"/>
              <a:gd name="connsiteX76" fmla="*/ 917167 w 1887537"/>
              <a:gd name="connsiteY76" fmla="*/ 57211 h 1566863"/>
              <a:gd name="connsiteX77" fmla="*/ 910020 w 1887537"/>
              <a:gd name="connsiteY77" fmla="*/ 52444 h 1566863"/>
              <a:gd name="connsiteX78" fmla="*/ 904462 w 1887537"/>
              <a:gd name="connsiteY78" fmla="*/ 47677 h 1566863"/>
              <a:gd name="connsiteX79" fmla="*/ 899697 w 1887537"/>
              <a:gd name="connsiteY79" fmla="*/ 42115 h 1566863"/>
              <a:gd name="connsiteX80" fmla="*/ 895727 w 1887537"/>
              <a:gd name="connsiteY80" fmla="*/ 37347 h 1566863"/>
              <a:gd name="connsiteX81" fmla="*/ 893420 w 1887537"/>
              <a:gd name="connsiteY81" fmla="*/ 31194 h 1566863"/>
              <a:gd name="connsiteX82" fmla="*/ 893420 w 1887537"/>
              <a:gd name="connsiteY82" fmla="*/ 29369 h 1566863"/>
              <a:gd name="connsiteX83" fmla="*/ 893420 w 1887537"/>
              <a:gd name="connsiteY83" fmla="*/ 24607 h 1566863"/>
              <a:gd name="connsiteX84" fmla="*/ 895008 w 1887537"/>
              <a:gd name="connsiteY84" fmla="*/ 19050 h 1566863"/>
              <a:gd name="connsiteX85" fmla="*/ 897391 w 1887537"/>
              <a:gd name="connsiteY85" fmla="*/ 15082 h 1566863"/>
              <a:gd name="connsiteX86" fmla="*/ 900567 w 1887537"/>
              <a:gd name="connsiteY86" fmla="*/ 10319 h 1566863"/>
              <a:gd name="connsiteX87" fmla="*/ 905332 w 1887537"/>
              <a:gd name="connsiteY87" fmla="*/ 7144 h 1566863"/>
              <a:gd name="connsiteX88" fmla="*/ 910097 w 1887537"/>
              <a:gd name="connsiteY88" fmla="*/ 4763 h 1566863"/>
              <a:gd name="connsiteX89" fmla="*/ 917245 w 1887537"/>
              <a:gd name="connsiteY89" fmla="*/ 2382 h 1566863"/>
              <a:gd name="connsiteX90" fmla="*/ 925980 w 1887537"/>
              <a:gd name="connsiteY90" fmla="*/ 794 h 1566863"/>
              <a:gd name="connsiteX91" fmla="*/ 935510 w 1887537"/>
              <a:gd name="connsiteY91" fmla="*/ 0 h 1566863"/>
              <a:gd name="connsiteX92" fmla="*/ 1571492 w 1887537"/>
              <a:gd name="connsiteY92" fmla="*/ 0 h 1566863"/>
              <a:gd name="connsiteX93" fmla="*/ 1571492 w 1887537"/>
              <a:gd name="connsiteY93" fmla="*/ 431446 h 1566863"/>
              <a:gd name="connsiteX94" fmla="*/ 1572286 w 1887537"/>
              <a:gd name="connsiteY94" fmla="*/ 431446 h 1566863"/>
              <a:gd name="connsiteX95" fmla="*/ 1572286 w 1887537"/>
              <a:gd name="connsiteY95" fmla="*/ 630879 h 1566863"/>
              <a:gd name="connsiteX96" fmla="*/ 1573874 w 1887537"/>
              <a:gd name="connsiteY96" fmla="*/ 640414 h 1566863"/>
              <a:gd name="connsiteX97" fmla="*/ 1574668 w 1887537"/>
              <a:gd name="connsiteY97" fmla="*/ 648359 h 1566863"/>
              <a:gd name="connsiteX98" fmla="*/ 1577050 w 1887537"/>
              <a:gd name="connsiteY98" fmla="*/ 655510 h 1566863"/>
              <a:gd name="connsiteX99" fmla="*/ 1579433 w 1887537"/>
              <a:gd name="connsiteY99" fmla="*/ 661867 h 1566863"/>
              <a:gd name="connsiteX100" fmla="*/ 1583403 w 1887537"/>
              <a:gd name="connsiteY100" fmla="*/ 666634 h 1566863"/>
              <a:gd name="connsiteX101" fmla="*/ 1588168 w 1887537"/>
              <a:gd name="connsiteY101" fmla="*/ 669812 h 1566863"/>
              <a:gd name="connsiteX102" fmla="*/ 1591344 w 1887537"/>
              <a:gd name="connsiteY102" fmla="*/ 672196 h 1566863"/>
              <a:gd name="connsiteX103" fmla="*/ 1596108 w 1887537"/>
              <a:gd name="connsiteY103" fmla="*/ 673785 h 1566863"/>
              <a:gd name="connsiteX104" fmla="*/ 1602461 w 1887537"/>
              <a:gd name="connsiteY104" fmla="*/ 673785 h 1566863"/>
              <a:gd name="connsiteX105" fmla="*/ 1603845 w 1887537"/>
              <a:gd name="connsiteY105" fmla="*/ 673324 h 1566863"/>
              <a:gd name="connsiteX106" fmla="*/ 1609982 w 1887537"/>
              <a:gd name="connsiteY106" fmla="*/ 674688 h 1566863"/>
              <a:gd name="connsiteX107" fmla="*/ 1618706 w 1887537"/>
              <a:gd name="connsiteY107" fmla="*/ 672307 h 1566863"/>
              <a:gd name="connsiteX108" fmla="*/ 1626637 w 1887537"/>
              <a:gd name="connsiteY108" fmla="*/ 668338 h 1566863"/>
              <a:gd name="connsiteX109" fmla="*/ 1633775 w 1887537"/>
              <a:gd name="connsiteY109" fmla="*/ 662782 h 1566863"/>
              <a:gd name="connsiteX110" fmla="*/ 1640912 w 1887537"/>
              <a:gd name="connsiteY110" fmla="*/ 653257 h 1566863"/>
              <a:gd name="connsiteX111" fmla="*/ 1648050 w 1887537"/>
              <a:gd name="connsiteY111" fmla="*/ 641351 h 1566863"/>
              <a:gd name="connsiteX112" fmla="*/ 1654395 w 1887537"/>
              <a:gd name="connsiteY112" fmla="*/ 631826 h 1566863"/>
              <a:gd name="connsiteX113" fmla="*/ 1661532 w 1887537"/>
              <a:gd name="connsiteY113" fmla="*/ 621507 h 1566863"/>
              <a:gd name="connsiteX114" fmla="*/ 1671842 w 1887537"/>
              <a:gd name="connsiteY114" fmla="*/ 609601 h 1566863"/>
              <a:gd name="connsiteX115" fmla="*/ 1678980 w 1887537"/>
              <a:gd name="connsiteY115" fmla="*/ 603251 h 1566863"/>
              <a:gd name="connsiteX116" fmla="*/ 1686118 w 1887537"/>
              <a:gd name="connsiteY116" fmla="*/ 597695 h 1566863"/>
              <a:gd name="connsiteX117" fmla="*/ 1694049 w 1887537"/>
              <a:gd name="connsiteY117" fmla="*/ 592932 h 1566863"/>
              <a:gd name="connsiteX118" fmla="*/ 1703566 w 1887537"/>
              <a:gd name="connsiteY118" fmla="*/ 588170 h 1566863"/>
              <a:gd name="connsiteX119" fmla="*/ 1714669 w 1887537"/>
              <a:gd name="connsiteY119" fmla="*/ 583407 h 1566863"/>
              <a:gd name="connsiteX120" fmla="*/ 1724979 w 1887537"/>
              <a:gd name="connsiteY120" fmla="*/ 581026 h 1566863"/>
              <a:gd name="connsiteX121" fmla="*/ 1736875 w 1887537"/>
              <a:gd name="connsiteY121" fmla="*/ 578645 h 1566863"/>
              <a:gd name="connsiteX122" fmla="*/ 1750126 w 1887537"/>
              <a:gd name="connsiteY122" fmla="*/ 577085 h 1566863"/>
              <a:gd name="connsiteX123" fmla="*/ 1755719 w 1887537"/>
              <a:gd name="connsiteY123" fmla="*/ 577644 h 1566863"/>
              <a:gd name="connsiteX124" fmla="*/ 1770013 w 1887537"/>
              <a:gd name="connsiteY124" fmla="*/ 580822 h 1566863"/>
              <a:gd name="connsiteX125" fmla="*/ 1784306 w 1887537"/>
              <a:gd name="connsiteY125" fmla="*/ 584795 h 1566863"/>
              <a:gd name="connsiteX126" fmla="*/ 1797012 w 1887537"/>
              <a:gd name="connsiteY126" fmla="*/ 591946 h 1566863"/>
              <a:gd name="connsiteX127" fmla="*/ 1809717 w 1887537"/>
              <a:gd name="connsiteY127" fmla="*/ 599097 h 1566863"/>
              <a:gd name="connsiteX128" fmla="*/ 1821628 w 1887537"/>
              <a:gd name="connsiteY128" fmla="*/ 608632 h 1566863"/>
              <a:gd name="connsiteX129" fmla="*/ 1833539 w 1887537"/>
              <a:gd name="connsiteY129" fmla="*/ 618961 h 1566863"/>
              <a:gd name="connsiteX130" fmla="*/ 1843068 w 1887537"/>
              <a:gd name="connsiteY130" fmla="*/ 630084 h 1566863"/>
              <a:gd name="connsiteX131" fmla="*/ 1852598 w 1887537"/>
              <a:gd name="connsiteY131" fmla="*/ 642797 h 1566863"/>
              <a:gd name="connsiteX132" fmla="*/ 1862127 w 1887537"/>
              <a:gd name="connsiteY132" fmla="*/ 657099 h 1566863"/>
              <a:gd name="connsiteX133" fmla="*/ 1869273 w 1887537"/>
              <a:gd name="connsiteY133" fmla="*/ 672196 h 1566863"/>
              <a:gd name="connsiteX134" fmla="*/ 1875626 w 1887537"/>
              <a:gd name="connsiteY134" fmla="*/ 688087 h 1566863"/>
              <a:gd name="connsiteX135" fmla="*/ 1880390 w 1887537"/>
              <a:gd name="connsiteY135" fmla="*/ 704773 h 1566863"/>
              <a:gd name="connsiteX136" fmla="*/ 1883567 w 1887537"/>
              <a:gd name="connsiteY136" fmla="*/ 722253 h 1566863"/>
              <a:gd name="connsiteX137" fmla="*/ 1885949 w 1887537"/>
              <a:gd name="connsiteY137" fmla="*/ 740527 h 1566863"/>
              <a:gd name="connsiteX138" fmla="*/ 1887537 w 1887537"/>
              <a:gd name="connsiteY138" fmla="*/ 759597 h 1566863"/>
              <a:gd name="connsiteX139" fmla="*/ 1885949 w 1887537"/>
              <a:gd name="connsiteY139" fmla="*/ 777871 h 1566863"/>
              <a:gd name="connsiteX140" fmla="*/ 1883567 w 1887537"/>
              <a:gd name="connsiteY140" fmla="*/ 796146 h 1566863"/>
              <a:gd name="connsiteX141" fmla="*/ 1880390 w 1887537"/>
              <a:gd name="connsiteY141" fmla="*/ 813626 h 1566863"/>
              <a:gd name="connsiteX142" fmla="*/ 1875626 w 1887537"/>
              <a:gd name="connsiteY142" fmla="*/ 830312 h 1566863"/>
              <a:gd name="connsiteX143" fmla="*/ 1869273 w 1887537"/>
              <a:gd name="connsiteY143" fmla="*/ 846203 h 1566863"/>
              <a:gd name="connsiteX144" fmla="*/ 1862127 w 1887537"/>
              <a:gd name="connsiteY144" fmla="*/ 861300 h 1566863"/>
              <a:gd name="connsiteX145" fmla="*/ 1852598 w 1887537"/>
              <a:gd name="connsiteY145" fmla="*/ 875602 h 1566863"/>
              <a:gd name="connsiteX146" fmla="*/ 1843068 w 1887537"/>
              <a:gd name="connsiteY146" fmla="*/ 887520 h 1566863"/>
              <a:gd name="connsiteX147" fmla="*/ 1833539 w 1887537"/>
              <a:gd name="connsiteY147" fmla="*/ 899438 h 1566863"/>
              <a:gd name="connsiteX148" fmla="*/ 1821628 w 1887537"/>
              <a:gd name="connsiteY148" fmla="*/ 909767 h 1566863"/>
              <a:gd name="connsiteX149" fmla="*/ 1809717 w 1887537"/>
              <a:gd name="connsiteY149" fmla="*/ 919302 h 1566863"/>
              <a:gd name="connsiteX150" fmla="*/ 1797012 w 1887537"/>
              <a:gd name="connsiteY150" fmla="*/ 926453 h 1566863"/>
              <a:gd name="connsiteX151" fmla="*/ 1784306 w 1887537"/>
              <a:gd name="connsiteY151" fmla="*/ 933604 h 1566863"/>
              <a:gd name="connsiteX152" fmla="*/ 1770013 w 1887537"/>
              <a:gd name="connsiteY152" fmla="*/ 937577 h 1566863"/>
              <a:gd name="connsiteX153" fmla="*/ 1755719 w 1887537"/>
              <a:gd name="connsiteY153" fmla="*/ 940755 h 1566863"/>
              <a:gd name="connsiteX154" fmla="*/ 1739838 w 1887537"/>
              <a:gd name="connsiteY154" fmla="*/ 940755 h 1566863"/>
              <a:gd name="connsiteX155" fmla="*/ 1733713 w 1887537"/>
              <a:gd name="connsiteY155" fmla="*/ 940755 h 1566863"/>
              <a:gd name="connsiteX156" fmla="*/ 1724979 w 1887537"/>
              <a:gd name="connsiteY156" fmla="*/ 939007 h 1566863"/>
              <a:gd name="connsiteX157" fmla="*/ 1714669 w 1887537"/>
              <a:gd name="connsiteY157" fmla="*/ 935832 h 1566863"/>
              <a:gd name="connsiteX158" fmla="*/ 1703566 w 1887537"/>
              <a:gd name="connsiteY158" fmla="*/ 931863 h 1566863"/>
              <a:gd name="connsiteX159" fmla="*/ 1694049 w 1887537"/>
              <a:gd name="connsiteY159" fmla="*/ 927101 h 1566863"/>
              <a:gd name="connsiteX160" fmla="*/ 1686118 w 1887537"/>
              <a:gd name="connsiteY160" fmla="*/ 921545 h 1566863"/>
              <a:gd name="connsiteX161" fmla="*/ 1678980 w 1887537"/>
              <a:gd name="connsiteY161" fmla="*/ 916782 h 1566863"/>
              <a:gd name="connsiteX162" fmla="*/ 1671842 w 1887537"/>
              <a:gd name="connsiteY162" fmla="*/ 910432 h 1566863"/>
              <a:gd name="connsiteX163" fmla="*/ 1661532 w 1887537"/>
              <a:gd name="connsiteY163" fmla="*/ 898526 h 1566863"/>
              <a:gd name="connsiteX164" fmla="*/ 1654395 w 1887537"/>
              <a:gd name="connsiteY164" fmla="*/ 888207 h 1566863"/>
              <a:gd name="connsiteX165" fmla="*/ 1648050 w 1887537"/>
              <a:gd name="connsiteY165" fmla="*/ 878682 h 1566863"/>
              <a:gd name="connsiteX166" fmla="*/ 1640912 w 1887537"/>
              <a:gd name="connsiteY166" fmla="*/ 866776 h 1566863"/>
              <a:gd name="connsiteX167" fmla="*/ 1633775 w 1887537"/>
              <a:gd name="connsiteY167" fmla="*/ 857251 h 1566863"/>
              <a:gd name="connsiteX168" fmla="*/ 1626637 w 1887537"/>
              <a:gd name="connsiteY168" fmla="*/ 851695 h 1566863"/>
              <a:gd name="connsiteX169" fmla="*/ 1618706 w 1887537"/>
              <a:gd name="connsiteY169" fmla="*/ 846932 h 1566863"/>
              <a:gd name="connsiteX170" fmla="*/ 1609982 w 1887537"/>
              <a:gd name="connsiteY170" fmla="*/ 845345 h 1566863"/>
              <a:gd name="connsiteX171" fmla="*/ 1606785 w 1887537"/>
              <a:gd name="connsiteY171" fmla="*/ 846056 h 1566863"/>
              <a:gd name="connsiteX172" fmla="*/ 1602461 w 1887537"/>
              <a:gd name="connsiteY172" fmla="*/ 844614 h 1566863"/>
              <a:gd name="connsiteX173" fmla="*/ 1596108 w 1887537"/>
              <a:gd name="connsiteY173" fmla="*/ 844614 h 1566863"/>
              <a:gd name="connsiteX174" fmla="*/ 1591344 w 1887537"/>
              <a:gd name="connsiteY174" fmla="*/ 846203 h 1566863"/>
              <a:gd name="connsiteX175" fmla="*/ 1588168 w 1887537"/>
              <a:gd name="connsiteY175" fmla="*/ 848587 h 1566863"/>
              <a:gd name="connsiteX176" fmla="*/ 1583403 w 1887537"/>
              <a:gd name="connsiteY176" fmla="*/ 851765 h 1566863"/>
              <a:gd name="connsiteX177" fmla="*/ 1579433 w 1887537"/>
              <a:gd name="connsiteY177" fmla="*/ 856532 h 1566863"/>
              <a:gd name="connsiteX178" fmla="*/ 1577050 w 1887537"/>
              <a:gd name="connsiteY178" fmla="*/ 862889 h 1566863"/>
              <a:gd name="connsiteX179" fmla="*/ 1574668 w 1887537"/>
              <a:gd name="connsiteY179" fmla="*/ 870040 h 1566863"/>
              <a:gd name="connsiteX180" fmla="*/ 1573874 w 1887537"/>
              <a:gd name="connsiteY180" fmla="*/ 877985 h 1566863"/>
              <a:gd name="connsiteX181" fmla="*/ 1572286 w 1887537"/>
              <a:gd name="connsiteY181" fmla="*/ 887520 h 1566863"/>
              <a:gd name="connsiteX182" fmla="*/ 1572286 w 1887537"/>
              <a:gd name="connsiteY182" fmla="*/ 1206136 h 1566863"/>
              <a:gd name="connsiteX183" fmla="*/ 1571492 w 1887537"/>
              <a:gd name="connsiteY183" fmla="*/ 1206136 h 1566863"/>
              <a:gd name="connsiteX184" fmla="*/ 1571492 w 1887537"/>
              <a:gd name="connsiteY184" fmla="*/ 1566863 h 1566863"/>
              <a:gd name="connsiteX185" fmla="*/ 0 w 1887537"/>
              <a:gd name="connsiteY185" fmla="*/ 1566863 h 1566863"/>
              <a:gd name="connsiteX186" fmla="*/ 0 w 1887537"/>
              <a:gd name="connsiteY186" fmla="*/ 0 h 15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887537" h="1566863">
                <a:moveTo>
                  <a:pt x="0" y="0"/>
                </a:moveTo>
                <a:lnTo>
                  <a:pt x="679793" y="0"/>
                </a:lnTo>
                <a:lnTo>
                  <a:pt x="688529" y="794"/>
                </a:lnTo>
                <a:lnTo>
                  <a:pt x="696471" y="2382"/>
                </a:lnTo>
                <a:lnTo>
                  <a:pt x="703618" y="4763"/>
                </a:lnTo>
                <a:lnTo>
                  <a:pt x="709971" y="7144"/>
                </a:lnTo>
                <a:lnTo>
                  <a:pt x="714736" y="10319"/>
                </a:lnTo>
                <a:lnTo>
                  <a:pt x="717913" y="15082"/>
                </a:lnTo>
                <a:lnTo>
                  <a:pt x="720295" y="19050"/>
                </a:lnTo>
                <a:lnTo>
                  <a:pt x="721822" y="24394"/>
                </a:lnTo>
                <a:lnTo>
                  <a:pt x="721822" y="26224"/>
                </a:lnTo>
                <a:lnTo>
                  <a:pt x="720234" y="30991"/>
                </a:lnTo>
                <a:lnTo>
                  <a:pt x="717852" y="37347"/>
                </a:lnTo>
                <a:lnTo>
                  <a:pt x="714675" y="42115"/>
                </a:lnTo>
                <a:lnTo>
                  <a:pt x="709911" y="47677"/>
                </a:lnTo>
                <a:lnTo>
                  <a:pt x="703558" y="52444"/>
                </a:lnTo>
                <a:lnTo>
                  <a:pt x="696412" y="57211"/>
                </a:lnTo>
                <a:lnTo>
                  <a:pt x="689265" y="61979"/>
                </a:lnTo>
                <a:lnTo>
                  <a:pt x="678942" y="67541"/>
                </a:lnTo>
                <a:lnTo>
                  <a:pt x="669413" y="74692"/>
                </a:lnTo>
                <a:lnTo>
                  <a:pt x="657501" y="86610"/>
                </a:lnTo>
                <a:lnTo>
                  <a:pt x="651943" y="92966"/>
                </a:lnTo>
                <a:lnTo>
                  <a:pt x="645590" y="100912"/>
                </a:lnTo>
                <a:lnTo>
                  <a:pt x="640032" y="109652"/>
                </a:lnTo>
                <a:lnTo>
                  <a:pt x="635267" y="117597"/>
                </a:lnTo>
                <a:lnTo>
                  <a:pt x="631297" y="128721"/>
                </a:lnTo>
                <a:lnTo>
                  <a:pt x="628120" y="139050"/>
                </a:lnTo>
                <a:lnTo>
                  <a:pt x="625738" y="152558"/>
                </a:lnTo>
                <a:lnTo>
                  <a:pt x="625738" y="165271"/>
                </a:lnTo>
                <a:lnTo>
                  <a:pt x="625791" y="166226"/>
                </a:lnTo>
                <a:lnTo>
                  <a:pt x="625791" y="167481"/>
                </a:lnTo>
                <a:lnTo>
                  <a:pt x="626585" y="182563"/>
                </a:lnTo>
                <a:lnTo>
                  <a:pt x="628968" y="196850"/>
                </a:lnTo>
                <a:lnTo>
                  <a:pt x="633733" y="211138"/>
                </a:lnTo>
                <a:lnTo>
                  <a:pt x="640086" y="223838"/>
                </a:lnTo>
                <a:lnTo>
                  <a:pt x="647233" y="237331"/>
                </a:lnTo>
                <a:lnTo>
                  <a:pt x="656763" y="249238"/>
                </a:lnTo>
                <a:lnTo>
                  <a:pt x="667087" y="261144"/>
                </a:lnTo>
                <a:lnTo>
                  <a:pt x="678999" y="271463"/>
                </a:lnTo>
                <a:lnTo>
                  <a:pt x="691706" y="280988"/>
                </a:lnTo>
                <a:lnTo>
                  <a:pt x="705206" y="289719"/>
                </a:lnTo>
                <a:lnTo>
                  <a:pt x="720295" y="296863"/>
                </a:lnTo>
                <a:lnTo>
                  <a:pt x="736972" y="302419"/>
                </a:lnTo>
                <a:lnTo>
                  <a:pt x="753649" y="307181"/>
                </a:lnTo>
                <a:lnTo>
                  <a:pt x="770327" y="311150"/>
                </a:lnTo>
                <a:lnTo>
                  <a:pt x="789386" y="312738"/>
                </a:lnTo>
                <a:lnTo>
                  <a:pt x="806858" y="314325"/>
                </a:lnTo>
                <a:lnTo>
                  <a:pt x="825917" y="312738"/>
                </a:lnTo>
                <a:lnTo>
                  <a:pt x="844183" y="311150"/>
                </a:lnTo>
                <a:lnTo>
                  <a:pt x="861654" y="307181"/>
                </a:lnTo>
                <a:lnTo>
                  <a:pt x="878331" y="302419"/>
                </a:lnTo>
                <a:lnTo>
                  <a:pt x="893420" y="296863"/>
                </a:lnTo>
                <a:lnTo>
                  <a:pt x="909303" y="289719"/>
                </a:lnTo>
                <a:lnTo>
                  <a:pt x="923598" y="280988"/>
                </a:lnTo>
                <a:lnTo>
                  <a:pt x="936304" y="271463"/>
                </a:lnTo>
                <a:lnTo>
                  <a:pt x="948217" y="261144"/>
                </a:lnTo>
                <a:lnTo>
                  <a:pt x="957746" y="249238"/>
                </a:lnTo>
                <a:lnTo>
                  <a:pt x="967276" y="237331"/>
                </a:lnTo>
                <a:lnTo>
                  <a:pt x="976012" y="223838"/>
                </a:lnTo>
                <a:lnTo>
                  <a:pt x="981571" y="211138"/>
                </a:lnTo>
                <a:lnTo>
                  <a:pt x="986336" y="196850"/>
                </a:lnTo>
                <a:lnTo>
                  <a:pt x="988718" y="182563"/>
                </a:lnTo>
                <a:lnTo>
                  <a:pt x="990307" y="167481"/>
                </a:lnTo>
                <a:lnTo>
                  <a:pt x="990127" y="166134"/>
                </a:lnTo>
                <a:lnTo>
                  <a:pt x="990223" y="165271"/>
                </a:lnTo>
                <a:lnTo>
                  <a:pt x="988634" y="152558"/>
                </a:lnTo>
                <a:lnTo>
                  <a:pt x="986252" y="139050"/>
                </a:lnTo>
                <a:lnTo>
                  <a:pt x="983870" y="128721"/>
                </a:lnTo>
                <a:lnTo>
                  <a:pt x="979105" y="117597"/>
                </a:lnTo>
                <a:lnTo>
                  <a:pt x="974341" y="109652"/>
                </a:lnTo>
                <a:lnTo>
                  <a:pt x="969576" y="100912"/>
                </a:lnTo>
                <a:lnTo>
                  <a:pt x="964018" y="92966"/>
                </a:lnTo>
                <a:lnTo>
                  <a:pt x="957665" y="86610"/>
                </a:lnTo>
                <a:lnTo>
                  <a:pt x="945754" y="74692"/>
                </a:lnTo>
                <a:lnTo>
                  <a:pt x="935431" y="67541"/>
                </a:lnTo>
                <a:lnTo>
                  <a:pt x="925902" y="61979"/>
                </a:lnTo>
                <a:lnTo>
                  <a:pt x="917167" y="57211"/>
                </a:lnTo>
                <a:lnTo>
                  <a:pt x="910020" y="52444"/>
                </a:lnTo>
                <a:lnTo>
                  <a:pt x="904462" y="47677"/>
                </a:lnTo>
                <a:lnTo>
                  <a:pt x="899697" y="42115"/>
                </a:lnTo>
                <a:lnTo>
                  <a:pt x="895727" y="37347"/>
                </a:lnTo>
                <a:lnTo>
                  <a:pt x="893420" y="31194"/>
                </a:lnTo>
                <a:lnTo>
                  <a:pt x="893420" y="29369"/>
                </a:lnTo>
                <a:lnTo>
                  <a:pt x="893420" y="24607"/>
                </a:lnTo>
                <a:lnTo>
                  <a:pt x="895008" y="19050"/>
                </a:lnTo>
                <a:lnTo>
                  <a:pt x="897391" y="15082"/>
                </a:lnTo>
                <a:lnTo>
                  <a:pt x="900567" y="10319"/>
                </a:lnTo>
                <a:lnTo>
                  <a:pt x="905332" y="7144"/>
                </a:lnTo>
                <a:lnTo>
                  <a:pt x="910097" y="4763"/>
                </a:lnTo>
                <a:lnTo>
                  <a:pt x="917245" y="2382"/>
                </a:lnTo>
                <a:lnTo>
                  <a:pt x="925980" y="794"/>
                </a:lnTo>
                <a:lnTo>
                  <a:pt x="935510" y="0"/>
                </a:lnTo>
                <a:lnTo>
                  <a:pt x="1571492" y="0"/>
                </a:lnTo>
                <a:lnTo>
                  <a:pt x="1571492" y="431446"/>
                </a:lnTo>
                <a:lnTo>
                  <a:pt x="1572286" y="431446"/>
                </a:lnTo>
                <a:lnTo>
                  <a:pt x="1572286" y="630879"/>
                </a:lnTo>
                <a:lnTo>
                  <a:pt x="1573874" y="640414"/>
                </a:lnTo>
                <a:lnTo>
                  <a:pt x="1574668" y="648359"/>
                </a:lnTo>
                <a:lnTo>
                  <a:pt x="1577050" y="655510"/>
                </a:lnTo>
                <a:lnTo>
                  <a:pt x="1579433" y="661867"/>
                </a:lnTo>
                <a:lnTo>
                  <a:pt x="1583403" y="666634"/>
                </a:lnTo>
                <a:lnTo>
                  <a:pt x="1588168" y="669812"/>
                </a:lnTo>
                <a:lnTo>
                  <a:pt x="1591344" y="672196"/>
                </a:lnTo>
                <a:lnTo>
                  <a:pt x="1596108" y="673785"/>
                </a:lnTo>
                <a:lnTo>
                  <a:pt x="1602461" y="673785"/>
                </a:lnTo>
                <a:lnTo>
                  <a:pt x="1603845" y="673324"/>
                </a:lnTo>
                <a:lnTo>
                  <a:pt x="1609982" y="674688"/>
                </a:lnTo>
                <a:lnTo>
                  <a:pt x="1618706" y="672307"/>
                </a:lnTo>
                <a:lnTo>
                  <a:pt x="1626637" y="668338"/>
                </a:lnTo>
                <a:lnTo>
                  <a:pt x="1633775" y="662782"/>
                </a:lnTo>
                <a:lnTo>
                  <a:pt x="1640912" y="653257"/>
                </a:lnTo>
                <a:lnTo>
                  <a:pt x="1648050" y="641351"/>
                </a:lnTo>
                <a:lnTo>
                  <a:pt x="1654395" y="631826"/>
                </a:lnTo>
                <a:lnTo>
                  <a:pt x="1661532" y="621507"/>
                </a:lnTo>
                <a:lnTo>
                  <a:pt x="1671842" y="609601"/>
                </a:lnTo>
                <a:lnTo>
                  <a:pt x="1678980" y="603251"/>
                </a:lnTo>
                <a:lnTo>
                  <a:pt x="1686118" y="597695"/>
                </a:lnTo>
                <a:lnTo>
                  <a:pt x="1694049" y="592932"/>
                </a:lnTo>
                <a:lnTo>
                  <a:pt x="1703566" y="588170"/>
                </a:lnTo>
                <a:lnTo>
                  <a:pt x="1714669" y="583407"/>
                </a:lnTo>
                <a:lnTo>
                  <a:pt x="1724979" y="581026"/>
                </a:lnTo>
                <a:lnTo>
                  <a:pt x="1736875" y="578645"/>
                </a:lnTo>
                <a:lnTo>
                  <a:pt x="1750126" y="577085"/>
                </a:lnTo>
                <a:lnTo>
                  <a:pt x="1755719" y="577644"/>
                </a:lnTo>
                <a:lnTo>
                  <a:pt x="1770013" y="580822"/>
                </a:lnTo>
                <a:lnTo>
                  <a:pt x="1784306" y="584795"/>
                </a:lnTo>
                <a:lnTo>
                  <a:pt x="1797012" y="591946"/>
                </a:lnTo>
                <a:lnTo>
                  <a:pt x="1809717" y="599097"/>
                </a:lnTo>
                <a:lnTo>
                  <a:pt x="1821628" y="608632"/>
                </a:lnTo>
                <a:lnTo>
                  <a:pt x="1833539" y="618961"/>
                </a:lnTo>
                <a:lnTo>
                  <a:pt x="1843068" y="630084"/>
                </a:lnTo>
                <a:lnTo>
                  <a:pt x="1852598" y="642797"/>
                </a:lnTo>
                <a:lnTo>
                  <a:pt x="1862127" y="657099"/>
                </a:lnTo>
                <a:lnTo>
                  <a:pt x="1869273" y="672196"/>
                </a:lnTo>
                <a:lnTo>
                  <a:pt x="1875626" y="688087"/>
                </a:lnTo>
                <a:lnTo>
                  <a:pt x="1880390" y="704773"/>
                </a:lnTo>
                <a:lnTo>
                  <a:pt x="1883567" y="722253"/>
                </a:lnTo>
                <a:lnTo>
                  <a:pt x="1885949" y="740527"/>
                </a:lnTo>
                <a:lnTo>
                  <a:pt x="1887537" y="759597"/>
                </a:lnTo>
                <a:lnTo>
                  <a:pt x="1885949" y="777871"/>
                </a:lnTo>
                <a:lnTo>
                  <a:pt x="1883567" y="796146"/>
                </a:lnTo>
                <a:lnTo>
                  <a:pt x="1880390" y="813626"/>
                </a:lnTo>
                <a:lnTo>
                  <a:pt x="1875626" y="830312"/>
                </a:lnTo>
                <a:lnTo>
                  <a:pt x="1869273" y="846203"/>
                </a:lnTo>
                <a:lnTo>
                  <a:pt x="1862127" y="861300"/>
                </a:lnTo>
                <a:lnTo>
                  <a:pt x="1852598" y="875602"/>
                </a:lnTo>
                <a:lnTo>
                  <a:pt x="1843068" y="887520"/>
                </a:lnTo>
                <a:lnTo>
                  <a:pt x="1833539" y="899438"/>
                </a:lnTo>
                <a:lnTo>
                  <a:pt x="1821628" y="909767"/>
                </a:lnTo>
                <a:lnTo>
                  <a:pt x="1809717" y="919302"/>
                </a:lnTo>
                <a:lnTo>
                  <a:pt x="1797012" y="926453"/>
                </a:lnTo>
                <a:lnTo>
                  <a:pt x="1784306" y="933604"/>
                </a:lnTo>
                <a:lnTo>
                  <a:pt x="1770013" y="937577"/>
                </a:lnTo>
                <a:lnTo>
                  <a:pt x="1755719" y="940755"/>
                </a:lnTo>
                <a:lnTo>
                  <a:pt x="1739838" y="940755"/>
                </a:lnTo>
                <a:lnTo>
                  <a:pt x="1733713" y="940755"/>
                </a:lnTo>
                <a:lnTo>
                  <a:pt x="1724979" y="939007"/>
                </a:lnTo>
                <a:lnTo>
                  <a:pt x="1714669" y="935832"/>
                </a:lnTo>
                <a:lnTo>
                  <a:pt x="1703566" y="931863"/>
                </a:lnTo>
                <a:lnTo>
                  <a:pt x="1694049" y="927101"/>
                </a:lnTo>
                <a:lnTo>
                  <a:pt x="1686118" y="921545"/>
                </a:lnTo>
                <a:lnTo>
                  <a:pt x="1678980" y="916782"/>
                </a:lnTo>
                <a:lnTo>
                  <a:pt x="1671842" y="910432"/>
                </a:lnTo>
                <a:lnTo>
                  <a:pt x="1661532" y="898526"/>
                </a:lnTo>
                <a:lnTo>
                  <a:pt x="1654395" y="888207"/>
                </a:lnTo>
                <a:lnTo>
                  <a:pt x="1648050" y="878682"/>
                </a:lnTo>
                <a:lnTo>
                  <a:pt x="1640912" y="866776"/>
                </a:lnTo>
                <a:lnTo>
                  <a:pt x="1633775" y="857251"/>
                </a:lnTo>
                <a:lnTo>
                  <a:pt x="1626637" y="851695"/>
                </a:lnTo>
                <a:lnTo>
                  <a:pt x="1618706" y="846932"/>
                </a:lnTo>
                <a:lnTo>
                  <a:pt x="1609982" y="845345"/>
                </a:lnTo>
                <a:lnTo>
                  <a:pt x="1606785" y="846056"/>
                </a:lnTo>
                <a:lnTo>
                  <a:pt x="1602461" y="844614"/>
                </a:lnTo>
                <a:lnTo>
                  <a:pt x="1596108" y="844614"/>
                </a:lnTo>
                <a:lnTo>
                  <a:pt x="1591344" y="846203"/>
                </a:lnTo>
                <a:lnTo>
                  <a:pt x="1588168" y="848587"/>
                </a:lnTo>
                <a:lnTo>
                  <a:pt x="1583403" y="851765"/>
                </a:lnTo>
                <a:lnTo>
                  <a:pt x="1579433" y="856532"/>
                </a:lnTo>
                <a:lnTo>
                  <a:pt x="1577050" y="862889"/>
                </a:lnTo>
                <a:lnTo>
                  <a:pt x="1574668" y="870040"/>
                </a:lnTo>
                <a:lnTo>
                  <a:pt x="1573874" y="877985"/>
                </a:lnTo>
                <a:lnTo>
                  <a:pt x="1572286" y="887520"/>
                </a:lnTo>
                <a:lnTo>
                  <a:pt x="1572286" y="1206136"/>
                </a:lnTo>
                <a:lnTo>
                  <a:pt x="1571492" y="1206136"/>
                </a:lnTo>
                <a:lnTo>
                  <a:pt x="1571492" y="1566863"/>
                </a:lnTo>
                <a:lnTo>
                  <a:pt x="0" y="15668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3410" y="2421201"/>
            <a:ext cx="158247" cy="364485"/>
          </a:xfrm>
          <a:custGeom>
            <a:avLst/>
            <a:gdLst>
              <a:gd name="connsiteX0" fmla="*/ 146050 w 158247"/>
              <a:gd name="connsiteY0" fmla="*/ 0 h 364485"/>
              <a:gd name="connsiteX1" fmla="*/ 151823 w 158247"/>
              <a:gd name="connsiteY1" fmla="*/ 680 h 364485"/>
              <a:gd name="connsiteX2" fmla="*/ 143191 w 158247"/>
              <a:gd name="connsiteY2" fmla="*/ 1589 h 364485"/>
              <a:gd name="connsiteX3" fmla="*/ 128909 w 158247"/>
              <a:gd name="connsiteY3" fmla="*/ 3971 h 364485"/>
              <a:gd name="connsiteX4" fmla="*/ 114628 w 158247"/>
              <a:gd name="connsiteY4" fmla="*/ 8736 h 364485"/>
              <a:gd name="connsiteX5" fmla="*/ 101140 w 158247"/>
              <a:gd name="connsiteY5" fmla="*/ 14294 h 364485"/>
              <a:gd name="connsiteX6" fmla="*/ 88445 w 158247"/>
              <a:gd name="connsiteY6" fmla="*/ 23029 h 364485"/>
              <a:gd name="connsiteX7" fmla="*/ 76544 w 158247"/>
              <a:gd name="connsiteY7" fmla="*/ 30970 h 364485"/>
              <a:gd name="connsiteX8" fmla="*/ 64643 w 158247"/>
              <a:gd name="connsiteY8" fmla="*/ 42087 h 364485"/>
              <a:gd name="connsiteX9" fmla="*/ 55122 w 158247"/>
              <a:gd name="connsiteY9" fmla="*/ 53999 h 364485"/>
              <a:gd name="connsiteX10" fmla="*/ 45601 w 158247"/>
              <a:gd name="connsiteY10" fmla="*/ 66704 h 364485"/>
              <a:gd name="connsiteX11" fmla="*/ 37666 w 158247"/>
              <a:gd name="connsiteY11" fmla="*/ 80997 h 364485"/>
              <a:gd name="connsiteX12" fmla="*/ 28939 w 158247"/>
              <a:gd name="connsiteY12" fmla="*/ 96085 h 364485"/>
              <a:gd name="connsiteX13" fmla="*/ 23385 w 158247"/>
              <a:gd name="connsiteY13" fmla="*/ 111967 h 364485"/>
              <a:gd name="connsiteX14" fmla="*/ 18624 w 158247"/>
              <a:gd name="connsiteY14" fmla="*/ 128643 h 364485"/>
              <a:gd name="connsiteX15" fmla="*/ 14657 w 158247"/>
              <a:gd name="connsiteY15" fmla="*/ 146112 h 364485"/>
              <a:gd name="connsiteX16" fmla="*/ 12277 w 158247"/>
              <a:gd name="connsiteY16" fmla="*/ 164376 h 364485"/>
              <a:gd name="connsiteX17" fmla="*/ 12277 w 158247"/>
              <a:gd name="connsiteY17" fmla="*/ 182640 h 364485"/>
              <a:gd name="connsiteX18" fmla="*/ 12277 w 158247"/>
              <a:gd name="connsiteY18" fmla="*/ 200904 h 364485"/>
              <a:gd name="connsiteX19" fmla="*/ 14657 w 158247"/>
              <a:gd name="connsiteY19" fmla="*/ 219962 h 364485"/>
              <a:gd name="connsiteX20" fmla="*/ 18624 w 158247"/>
              <a:gd name="connsiteY20" fmla="*/ 236638 h 364485"/>
              <a:gd name="connsiteX21" fmla="*/ 23385 w 158247"/>
              <a:gd name="connsiteY21" fmla="*/ 253314 h 364485"/>
              <a:gd name="connsiteX22" fmla="*/ 28939 w 158247"/>
              <a:gd name="connsiteY22" fmla="*/ 269990 h 364485"/>
              <a:gd name="connsiteX23" fmla="*/ 37666 w 158247"/>
              <a:gd name="connsiteY23" fmla="*/ 285077 h 364485"/>
              <a:gd name="connsiteX24" fmla="*/ 45601 w 158247"/>
              <a:gd name="connsiteY24" fmla="*/ 297783 h 364485"/>
              <a:gd name="connsiteX25" fmla="*/ 55122 w 158247"/>
              <a:gd name="connsiteY25" fmla="*/ 311282 h 364485"/>
              <a:gd name="connsiteX26" fmla="*/ 64643 w 158247"/>
              <a:gd name="connsiteY26" fmla="*/ 323193 h 364485"/>
              <a:gd name="connsiteX27" fmla="*/ 76544 w 158247"/>
              <a:gd name="connsiteY27" fmla="*/ 333516 h 364485"/>
              <a:gd name="connsiteX28" fmla="*/ 88445 w 158247"/>
              <a:gd name="connsiteY28" fmla="*/ 343045 h 364485"/>
              <a:gd name="connsiteX29" fmla="*/ 101140 w 158247"/>
              <a:gd name="connsiteY29" fmla="*/ 350192 h 364485"/>
              <a:gd name="connsiteX30" fmla="*/ 114628 w 158247"/>
              <a:gd name="connsiteY30" fmla="*/ 356545 h 364485"/>
              <a:gd name="connsiteX31" fmla="*/ 128909 w 158247"/>
              <a:gd name="connsiteY31" fmla="*/ 361309 h 364485"/>
              <a:gd name="connsiteX32" fmla="*/ 143191 w 158247"/>
              <a:gd name="connsiteY32" fmla="*/ 363692 h 364485"/>
              <a:gd name="connsiteX33" fmla="*/ 158247 w 158247"/>
              <a:gd name="connsiteY33" fmla="*/ 364485 h 364485"/>
              <a:gd name="connsiteX34" fmla="*/ 146050 w 158247"/>
              <a:gd name="connsiteY34" fmla="*/ 364485 h 364485"/>
              <a:gd name="connsiteX35" fmla="*/ 130969 w 158247"/>
              <a:gd name="connsiteY35" fmla="*/ 363691 h 364485"/>
              <a:gd name="connsiteX36" fmla="*/ 116681 w 158247"/>
              <a:gd name="connsiteY36" fmla="*/ 361309 h 364485"/>
              <a:gd name="connsiteX37" fmla="*/ 102394 w 158247"/>
              <a:gd name="connsiteY37" fmla="*/ 356544 h 364485"/>
              <a:gd name="connsiteX38" fmla="*/ 88900 w 158247"/>
              <a:gd name="connsiteY38" fmla="*/ 350191 h 364485"/>
              <a:gd name="connsiteX39" fmla="*/ 76200 w 158247"/>
              <a:gd name="connsiteY39" fmla="*/ 343045 h 364485"/>
              <a:gd name="connsiteX40" fmla="*/ 64294 w 158247"/>
              <a:gd name="connsiteY40" fmla="*/ 333516 h 364485"/>
              <a:gd name="connsiteX41" fmla="*/ 53975 w 158247"/>
              <a:gd name="connsiteY41" fmla="*/ 323193 h 364485"/>
              <a:gd name="connsiteX42" fmla="*/ 42862 w 158247"/>
              <a:gd name="connsiteY42" fmla="*/ 311281 h 364485"/>
              <a:gd name="connsiteX43" fmla="*/ 33337 w 158247"/>
              <a:gd name="connsiteY43" fmla="*/ 297782 h 364485"/>
              <a:gd name="connsiteX44" fmla="*/ 25400 w 158247"/>
              <a:gd name="connsiteY44" fmla="*/ 285077 h 364485"/>
              <a:gd name="connsiteX45" fmla="*/ 18256 w 158247"/>
              <a:gd name="connsiteY45" fmla="*/ 269989 h 364485"/>
              <a:gd name="connsiteX46" fmla="*/ 11112 w 158247"/>
              <a:gd name="connsiteY46" fmla="*/ 253313 h 364485"/>
              <a:gd name="connsiteX47" fmla="*/ 6350 w 158247"/>
              <a:gd name="connsiteY47" fmla="*/ 236637 h 364485"/>
              <a:gd name="connsiteX48" fmla="*/ 2381 w 158247"/>
              <a:gd name="connsiteY48" fmla="*/ 219962 h 364485"/>
              <a:gd name="connsiteX49" fmla="*/ 0 w 158247"/>
              <a:gd name="connsiteY49" fmla="*/ 200904 h 364485"/>
              <a:gd name="connsiteX50" fmla="*/ 0 w 158247"/>
              <a:gd name="connsiteY50" fmla="*/ 182640 h 364485"/>
              <a:gd name="connsiteX51" fmla="*/ 0 w 158247"/>
              <a:gd name="connsiteY51" fmla="*/ 164376 h 364485"/>
              <a:gd name="connsiteX52" fmla="*/ 2381 w 158247"/>
              <a:gd name="connsiteY52" fmla="*/ 146112 h 364485"/>
              <a:gd name="connsiteX53" fmla="*/ 6350 w 158247"/>
              <a:gd name="connsiteY53" fmla="*/ 128642 h 364485"/>
              <a:gd name="connsiteX54" fmla="*/ 11112 w 158247"/>
              <a:gd name="connsiteY54" fmla="*/ 111966 h 364485"/>
              <a:gd name="connsiteX55" fmla="*/ 18256 w 158247"/>
              <a:gd name="connsiteY55" fmla="*/ 96085 h 364485"/>
              <a:gd name="connsiteX56" fmla="*/ 25400 w 158247"/>
              <a:gd name="connsiteY56" fmla="*/ 80997 h 364485"/>
              <a:gd name="connsiteX57" fmla="*/ 33337 w 158247"/>
              <a:gd name="connsiteY57" fmla="*/ 66703 h 364485"/>
              <a:gd name="connsiteX58" fmla="*/ 42862 w 158247"/>
              <a:gd name="connsiteY58" fmla="*/ 53998 h 364485"/>
              <a:gd name="connsiteX59" fmla="*/ 53975 w 158247"/>
              <a:gd name="connsiteY59" fmla="*/ 42087 h 364485"/>
              <a:gd name="connsiteX60" fmla="*/ 64294 w 158247"/>
              <a:gd name="connsiteY60" fmla="*/ 30970 h 364485"/>
              <a:gd name="connsiteX61" fmla="*/ 76200 w 158247"/>
              <a:gd name="connsiteY61" fmla="*/ 23029 h 364485"/>
              <a:gd name="connsiteX62" fmla="*/ 88900 w 158247"/>
              <a:gd name="connsiteY62" fmla="*/ 14294 h 364485"/>
              <a:gd name="connsiteX63" fmla="*/ 102394 w 158247"/>
              <a:gd name="connsiteY63" fmla="*/ 8735 h 364485"/>
              <a:gd name="connsiteX64" fmla="*/ 116681 w 158247"/>
              <a:gd name="connsiteY64" fmla="*/ 3971 h 364485"/>
              <a:gd name="connsiteX65" fmla="*/ 130969 w 158247"/>
              <a:gd name="connsiteY65" fmla="*/ 1589 h 364485"/>
              <a:gd name="connsiteX66" fmla="*/ 146050 w 158247"/>
              <a:gd name="connsiteY66" fmla="*/ 0 h 3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8247" h="364485">
                <a:moveTo>
                  <a:pt x="146050" y="0"/>
                </a:moveTo>
                <a:lnTo>
                  <a:pt x="151823" y="680"/>
                </a:lnTo>
                <a:lnTo>
                  <a:pt x="143191" y="1589"/>
                </a:lnTo>
                <a:lnTo>
                  <a:pt x="128909" y="3971"/>
                </a:lnTo>
                <a:lnTo>
                  <a:pt x="114628" y="8736"/>
                </a:lnTo>
                <a:lnTo>
                  <a:pt x="101140" y="14294"/>
                </a:lnTo>
                <a:lnTo>
                  <a:pt x="88445" y="23029"/>
                </a:lnTo>
                <a:lnTo>
                  <a:pt x="76544" y="30970"/>
                </a:lnTo>
                <a:lnTo>
                  <a:pt x="64643" y="42087"/>
                </a:lnTo>
                <a:lnTo>
                  <a:pt x="55122" y="53999"/>
                </a:lnTo>
                <a:lnTo>
                  <a:pt x="45601" y="66704"/>
                </a:lnTo>
                <a:lnTo>
                  <a:pt x="37666" y="80997"/>
                </a:lnTo>
                <a:lnTo>
                  <a:pt x="28939" y="96085"/>
                </a:lnTo>
                <a:lnTo>
                  <a:pt x="23385" y="111967"/>
                </a:lnTo>
                <a:lnTo>
                  <a:pt x="18624" y="128643"/>
                </a:lnTo>
                <a:lnTo>
                  <a:pt x="14657" y="146112"/>
                </a:lnTo>
                <a:lnTo>
                  <a:pt x="12277" y="164376"/>
                </a:lnTo>
                <a:lnTo>
                  <a:pt x="12277" y="182640"/>
                </a:lnTo>
                <a:lnTo>
                  <a:pt x="12277" y="200904"/>
                </a:lnTo>
                <a:lnTo>
                  <a:pt x="14657" y="219962"/>
                </a:lnTo>
                <a:lnTo>
                  <a:pt x="18624" y="236638"/>
                </a:lnTo>
                <a:lnTo>
                  <a:pt x="23385" y="253314"/>
                </a:lnTo>
                <a:lnTo>
                  <a:pt x="28939" y="269990"/>
                </a:lnTo>
                <a:lnTo>
                  <a:pt x="37666" y="285077"/>
                </a:lnTo>
                <a:lnTo>
                  <a:pt x="45601" y="297783"/>
                </a:lnTo>
                <a:lnTo>
                  <a:pt x="55122" y="311282"/>
                </a:lnTo>
                <a:lnTo>
                  <a:pt x="64643" y="323193"/>
                </a:lnTo>
                <a:lnTo>
                  <a:pt x="76544" y="333516"/>
                </a:lnTo>
                <a:lnTo>
                  <a:pt x="88445" y="343045"/>
                </a:lnTo>
                <a:lnTo>
                  <a:pt x="101140" y="350192"/>
                </a:lnTo>
                <a:lnTo>
                  <a:pt x="114628" y="356545"/>
                </a:lnTo>
                <a:lnTo>
                  <a:pt x="128909" y="361309"/>
                </a:lnTo>
                <a:lnTo>
                  <a:pt x="143191" y="363692"/>
                </a:lnTo>
                <a:lnTo>
                  <a:pt x="158247" y="364485"/>
                </a:lnTo>
                <a:lnTo>
                  <a:pt x="146050" y="364485"/>
                </a:lnTo>
                <a:lnTo>
                  <a:pt x="130969" y="363691"/>
                </a:lnTo>
                <a:lnTo>
                  <a:pt x="116681" y="361309"/>
                </a:lnTo>
                <a:lnTo>
                  <a:pt x="102394" y="356544"/>
                </a:lnTo>
                <a:lnTo>
                  <a:pt x="88900" y="350191"/>
                </a:lnTo>
                <a:lnTo>
                  <a:pt x="76200" y="343045"/>
                </a:lnTo>
                <a:lnTo>
                  <a:pt x="64294" y="333516"/>
                </a:lnTo>
                <a:lnTo>
                  <a:pt x="53975" y="323193"/>
                </a:lnTo>
                <a:lnTo>
                  <a:pt x="42862" y="311281"/>
                </a:lnTo>
                <a:lnTo>
                  <a:pt x="33337" y="297782"/>
                </a:lnTo>
                <a:lnTo>
                  <a:pt x="25400" y="285077"/>
                </a:lnTo>
                <a:lnTo>
                  <a:pt x="18256" y="269989"/>
                </a:lnTo>
                <a:lnTo>
                  <a:pt x="11112" y="253313"/>
                </a:lnTo>
                <a:lnTo>
                  <a:pt x="6350" y="236637"/>
                </a:lnTo>
                <a:lnTo>
                  <a:pt x="2381" y="219962"/>
                </a:lnTo>
                <a:lnTo>
                  <a:pt x="0" y="200904"/>
                </a:lnTo>
                <a:lnTo>
                  <a:pt x="0" y="182640"/>
                </a:lnTo>
                <a:lnTo>
                  <a:pt x="0" y="164376"/>
                </a:lnTo>
                <a:lnTo>
                  <a:pt x="2381" y="146112"/>
                </a:lnTo>
                <a:lnTo>
                  <a:pt x="6350" y="128642"/>
                </a:lnTo>
                <a:lnTo>
                  <a:pt x="11112" y="111966"/>
                </a:lnTo>
                <a:lnTo>
                  <a:pt x="18256" y="96085"/>
                </a:lnTo>
                <a:lnTo>
                  <a:pt x="25400" y="80997"/>
                </a:lnTo>
                <a:lnTo>
                  <a:pt x="33337" y="66703"/>
                </a:lnTo>
                <a:lnTo>
                  <a:pt x="42862" y="53998"/>
                </a:lnTo>
                <a:lnTo>
                  <a:pt x="53975" y="42087"/>
                </a:lnTo>
                <a:lnTo>
                  <a:pt x="64294" y="30970"/>
                </a:lnTo>
                <a:lnTo>
                  <a:pt x="76200" y="23029"/>
                </a:lnTo>
                <a:lnTo>
                  <a:pt x="88900" y="14294"/>
                </a:lnTo>
                <a:lnTo>
                  <a:pt x="102394" y="8735"/>
                </a:lnTo>
                <a:lnTo>
                  <a:pt x="116681" y="3971"/>
                </a:lnTo>
                <a:lnTo>
                  <a:pt x="130969" y="1589"/>
                </a:lnTo>
                <a:lnTo>
                  <a:pt x="146050" y="0"/>
                </a:lnTo>
                <a:close/>
              </a:path>
            </a:pathLst>
          </a:cu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5232" y="2421201"/>
            <a:ext cx="139170" cy="96084"/>
          </a:xfrm>
          <a:custGeom>
            <a:avLst/>
            <a:gdLst>
              <a:gd name="connsiteX0" fmla="*/ 6443 w 139170"/>
              <a:gd name="connsiteY0" fmla="*/ 0 h 96084"/>
              <a:gd name="connsiteX1" fmla="*/ 19931 w 139170"/>
              <a:gd name="connsiteY1" fmla="*/ 1588 h 96084"/>
              <a:gd name="connsiteX2" fmla="*/ 31832 w 139170"/>
              <a:gd name="connsiteY2" fmla="*/ 3970 h 96084"/>
              <a:gd name="connsiteX3" fmla="*/ 42146 w 139170"/>
              <a:gd name="connsiteY3" fmla="*/ 6352 h 96084"/>
              <a:gd name="connsiteX4" fmla="*/ 52461 w 139170"/>
              <a:gd name="connsiteY4" fmla="*/ 11117 h 96084"/>
              <a:gd name="connsiteX5" fmla="*/ 61982 w 139170"/>
              <a:gd name="connsiteY5" fmla="*/ 15881 h 96084"/>
              <a:gd name="connsiteX6" fmla="*/ 70709 w 139170"/>
              <a:gd name="connsiteY6" fmla="*/ 20646 h 96084"/>
              <a:gd name="connsiteX7" fmla="*/ 77850 w 139170"/>
              <a:gd name="connsiteY7" fmla="*/ 26205 h 96084"/>
              <a:gd name="connsiteX8" fmla="*/ 84991 w 139170"/>
              <a:gd name="connsiteY8" fmla="*/ 32557 h 96084"/>
              <a:gd name="connsiteX9" fmla="*/ 95305 w 139170"/>
              <a:gd name="connsiteY9" fmla="*/ 44469 h 96084"/>
              <a:gd name="connsiteX10" fmla="*/ 102446 w 139170"/>
              <a:gd name="connsiteY10" fmla="*/ 54792 h 96084"/>
              <a:gd name="connsiteX11" fmla="*/ 108793 w 139170"/>
              <a:gd name="connsiteY11" fmla="*/ 64321 h 96084"/>
              <a:gd name="connsiteX12" fmla="*/ 113554 w 139170"/>
              <a:gd name="connsiteY12" fmla="*/ 72262 h 96084"/>
              <a:gd name="connsiteX13" fmla="*/ 118314 w 139170"/>
              <a:gd name="connsiteY13" fmla="*/ 79408 h 96084"/>
              <a:gd name="connsiteX14" fmla="*/ 123075 w 139170"/>
              <a:gd name="connsiteY14" fmla="*/ 85761 h 96084"/>
              <a:gd name="connsiteX15" fmla="*/ 128629 w 139170"/>
              <a:gd name="connsiteY15" fmla="*/ 90525 h 96084"/>
              <a:gd name="connsiteX16" fmla="*/ 133389 w 139170"/>
              <a:gd name="connsiteY16" fmla="*/ 93702 h 96084"/>
              <a:gd name="connsiteX17" fmla="*/ 139170 w 139170"/>
              <a:gd name="connsiteY17" fmla="*/ 95871 h 96084"/>
              <a:gd name="connsiteX18" fmla="*/ 137896 w 139170"/>
              <a:gd name="connsiteY18" fmla="*/ 96084 h 96084"/>
              <a:gd name="connsiteX19" fmla="*/ 133133 w 139170"/>
              <a:gd name="connsiteY19" fmla="*/ 96084 h 96084"/>
              <a:gd name="connsiteX20" fmla="*/ 127577 w 139170"/>
              <a:gd name="connsiteY20" fmla="*/ 96084 h 96084"/>
              <a:gd name="connsiteX21" fmla="*/ 122814 w 139170"/>
              <a:gd name="connsiteY21" fmla="*/ 93701 h 96084"/>
              <a:gd name="connsiteX22" fmla="*/ 116464 w 139170"/>
              <a:gd name="connsiteY22" fmla="*/ 90525 h 96084"/>
              <a:gd name="connsiteX23" fmla="*/ 111702 w 139170"/>
              <a:gd name="connsiteY23" fmla="*/ 85760 h 96084"/>
              <a:gd name="connsiteX24" fmla="*/ 106146 w 139170"/>
              <a:gd name="connsiteY24" fmla="*/ 79408 h 96084"/>
              <a:gd name="connsiteX25" fmla="*/ 101383 w 139170"/>
              <a:gd name="connsiteY25" fmla="*/ 72261 h 96084"/>
              <a:gd name="connsiteX26" fmla="*/ 96621 w 139170"/>
              <a:gd name="connsiteY26" fmla="*/ 64320 h 96084"/>
              <a:gd name="connsiteX27" fmla="*/ 90271 w 139170"/>
              <a:gd name="connsiteY27" fmla="*/ 54791 h 96084"/>
              <a:gd name="connsiteX28" fmla="*/ 83127 w 139170"/>
              <a:gd name="connsiteY28" fmla="*/ 44468 h 96084"/>
              <a:gd name="connsiteX29" fmla="*/ 72808 w 139170"/>
              <a:gd name="connsiteY29" fmla="*/ 32557 h 96084"/>
              <a:gd name="connsiteX30" fmla="*/ 65664 w 139170"/>
              <a:gd name="connsiteY30" fmla="*/ 26204 h 96084"/>
              <a:gd name="connsiteX31" fmla="*/ 58521 w 139170"/>
              <a:gd name="connsiteY31" fmla="*/ 20646 h 96084"/>
              <a:gd name="connsiteX32" fmla="*/ 49789 w 139170"/>
              <a:gd name="connsiteY32" fmla="*/ 15881 h 96084"/>
              <a:gd name="connsiteX33" fmla="*/ 41058 w 139170"/>
              <a:gd name="connsiteY33" fmla="*/ 11117 h 96084"/>
              <a:gd name="connsiteX34" fmla="*/ 29946 w 139170"/>
              <a:gd name="connsiteY34" fmla="*/ 6352 h 96084"/>
              <a:gd name="connsiteX35" fmla="*/ 19627 w 139170"/>
              <a:gd name="connsiteY35" fmla="*/ 3970 h 96084"/>
              <a:gd name="connsiteX36" fmla="*/ 7721 w 139170"/>
              <a:gd name="connsiteY36" fmla="*/ 1588 h 96084"/>
              <a:gd name="connsiteX37" fmla="*/ 0 w 139170"/>
              <a:gd name="connsiteY37" fmla="*/ 679 h 96084"/>
              <a:gd name="connsiteX38" fmla="*/ 6443 w 139170"/>
              <a:gd name="connsiteY38" fmla="*/ 0 h 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9170" h="96084">
                <a:moveTo>
                  <a:pt x="6443" y="0"/>
                </a:moveTo>
                <a:lnTo>
                  <a:pt x="19931" y="1588"/>
                </a:lnTo>
                <a:lnTo>
                  <a:pt x="31832" y="3970"/>
                </a:lnTo>
                <a:lnTo>
                  <a:pt x="42146" y="6352"/>
                </a:lnTo>
                <a:lnTo>
                  <a:pt x="52461" y="11117"/>
                </a:lnTo>
                <a:lnTo>
                  <a:pt x="61982" y="15881"/>
                </a:lnTo>
                <a:lnTo>
                  <a:pt x="70709" y="20646"/>
                </a:lnTo>
                <a:lnTo>
                  <a:pt x="77850" y="26205"/>
                </a:lnTo>
                <a:lnTo>
                  <a:pt x="84991" y="32557"/>
                </a:lnTo>
                <a:lnTo>
                  <a:pt x="95305" y="44469"/>
                </a:lnTo>
                <a:lnTo>
                  <a:pt x="102446" y="54792"/>
                </a:lnTo>
                <a:lnTo>
                  <a:pt x="108793" y="64321"/>
                </a:lnTo>
                <a:lnTo>
                  <a:pt x="113554" y="72262"/>
                </a:lnTo>
                <a:lnTo>
                  <a:pt x="118314" y="79408"/>
                </a:lnTo>
                <a:lnTo>
                  <a:pt x="123075" y="85761"/>
                </a:lnTo>
                <a:lnTo>
                  <a:pt x="128629" y="90525"/>
                </a:lnTo>
                <a:lnTo>
                  <a:pt x="133389" y="93702"/>
                </a:lnTo>
                <a:lnTo>
                  <a:pt x="139170" y="95871"/>
                </a:lnTo>
                <a:lnTo>
                  <a:pt x="137896" y="96084"/>
                </a:lnTo>
                <a:lnTo>
                  <a:pt x="133133" y="96084"/>
                </a:lnTo>
                <a:lnTo>
                  <a:pt x="127577" y="96084"/>
                </a:lnTo>
                <a:lnTo>
                  <a:pt x="122814" y="93701"/>
                </a:lnTo>
                <a:lnTo>
                  <a:pt x="116464" y="90525"/>
                </a:lnTo>
                <a:lnTo>
                  <a:pt x="111702" y="85760"/>
                </a:lnTo>
                <a:lnTo>
                  <a:pt x="106146" y="79408"/>
                </a:lnTo>
                <a:lnTo>
                  <a:pt x="101383" y="72261"/>
                </a:lnTo>
                <a:lnTo>
                  <a:pt x="96621" y="64320"/>
                </a:lnTo>
                <a:lnTo>
                  <a:pt x="90271" y="54791"/>
                </a:lnTo>
                <a:lnTo>
                  <a:pt x="83127" y="44468"/>
                </a:lnTo>
                <a:lnTo>
                  <a:pt x="72808" y="32557"/>
                </a:lnTo>
                <a:lnTo>
                  <a:pt x="65664" y="26204"/>
                </a:lnTo>
                <a:lnTo>
                  <a:pt x="58521" y="20646"/>
                </a:lnTo>
                <a:lnTo>
                  <a:pt x="49789" y="15881"/>
                </a:lnTo>
                <a:lnTo>
                  <a:pt x="41058" y="11117"/>
                </a:lnTo>
                <a:lnTo>
                  <a:pt x="29946" y="6352"/>
                </a:lnTo>
                <a:lnTo>
                  <a:pt x="19627" y="3970"/>
                </a:lnTo>
                <a:lnTo>
                  <a:pt x="7721" y="1588"/>
                </a:lnTo>
                <a:lnTo>
                  <a:pt x="0" y="679"/>
                </a:lnTo>
                <a:lnTo>
                  <a:pt x="6443" y="0"/>
                </a:lnTo>
                <a:close/>
              </a:path>
            </a:pathLst>
          </a:cu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6964" y="2422790"/>
            <a:ext cx="171188" cy="362897"/>
          </a:xfrm>
          <a:custGeom>
            <a:avLst/>
            <a:gdLst>
              <a:gd name="connsiteX0" fmla="*/ 130121 w 171188"/>
              <a:gd name="connsiteY0" fmla="*/ 0 h 362897"/>
              <a:gd name="connsiteX1" fmla="*/ 145989 w 171188"/>
              <a:gd name="connsiteY1" fmla="*/ 0 h 362897"/>
              <a:gd name="connsiteX2" fmla="*/ 158684 w 171188"/>
              <a:gd name="connsiteY2" fmla="*/ 0 h 362897"/>
              <a:gd name="connsiteX3" fmla="*/ 170585 w 171188"/>
              <a:gd name="connsiteY3" fmla="*/ 2382 h 362897"/>
              <a:gd name="connsiteX4" fmla="*/ 171188 w 171188"/>
              <a:gd name="connsiteY4" fmla="*/ 2555 h 362897"/>
              <a:gd name="connsiteX5" fmla="*/ 170826 w 171188"/>
              <a:gd name="connsiteY5" fmla="*/ 2482 h 362897"/>
              <a:gd name="connsiteX6" fmla="*/ 157338 w 171188"/>
              <a:gd name="connsiteY6" fmla="*/ 894 h 362897"/>
              <a:gd name="connsiteX7" fmla="*/ 142263 w 171188"/>
              <a:gd name="connsiteY7" fmla="*/ 2482 h 362897"/>
              <a:gd name="connsiteX8" fmla="*/ 127981 w 171188"/>
              <a:gd name="connsiteY8" fmla="*/ 4864 h 362897"/>
              <a:gd name="connsiteX9" fmla="*/ 113700 w 171188"/>
              <a:gd name="connsiteY9" fmla="*/ 9629 h 362897"/>
              <a:gd name="connsiteX10" fmla="*/ 100212 w 171188"/>
              <a:gd name="connsiteY10" fmla="*/ 15187 h 362897"/>
              <a:gd name="connsiteX11" fmla="*/ 87517 w 171188"/>
              <a:gd name="connsiteY11" fmla="*/ 23922 h 362897"/>
              <a:gd name="connsiteX12" fmla="*/ 75616 w 171188"/>
              <a:gd name="connsiteY12" fmla="*/ 31863 h 362897"/>
              <a:gd name="connsiteX13" fmla="*/ 63715 w 171188"/>
              <a:gd name="connsiteY13" fmla="*/ 42980 h 362897"/>
              <a:gd name="connsiteX14" fmla="*/ 54194 w 171188"/>
              <a:gd name="connsiteY14" fmla="*/ 54892 h 362897"/>
              <a:gd name="connsiteX15" fmla="*/ 44673 w 171188"/>
              <a:gd name="connsiteY15" fmla="*/ 67597 h 362897"/>
              <a:gd name="connsiteX16" fmla="*/ 36738 w 171188"/>
              <a:gd name="connsiteY16" fmla="*/ 81890 h 362897"/>
              <a:gd name="connsiteX17" fmla="*/ 28011 w 171188"/>
              <a:gd name="connsiteY17" fmla="*/ 96978 h 362897"/>
              <a:gd name="connsiteX18" fmla="*/ 22457 w 171188"/>
              <a:gd name="connsiteY18" fmla="*/ 112860 h 362897"/>
              <a:gd name="connsiteX19" fmla="*/ 17696 w 171188"/>
              <a:gd name="connsiteY19" fmla="*/ 129536 h 362897"/>
              <a:gd name="connsiteX20" fmla="*/ 13729 w 171188"/>
              <a:gd name="connsiteY20" fmla="*/ 147005 h 362897"/>
              <a:gd name="connsiteX21" fmla="*/ 11349 w 171188"/>
              <a:gd name="connsiteY21" fmla="*/ 165269 h 362897"/>
              <a:gd name="connsiteX22" fmla="*/ 11349 w 171188"/>
              <a:gd name="connsiteY22" fmla="*/ 183533 h 362897"/>
              <a:gd name="connsiteX23" fmla="*/ 11349 w 171188"/>
              <a:gd name="connsiteY23" fmla="*/ 201797 h 362897"/>
              <a:gd name="connsiteX24" fmla="*/ 13729 w 171188"/>
              <a:gd name="connsiteY24" fmla="*/ 220855 h 362897"/>
              <a:gd name="connsiteX25" fmla="*/ 17696 w 171188"/>
              <a:gd name="connsiteY25" fmla="*/ 237531 h 362897"/>
              <a:gd name="connsiteX26" fmla="*/ 22457 w 171188"/>
              <a:gd name="connsiteY26" fmla="*/ 254207 h 362897"/>
              <a:gd name="connsiteX27" fmla="*/ 28011 w 171188"/>
              <a:gd name="connsiteY27" fmla="*/ 270883 h 362897"/>
              <a:gd name="connsiteX28" fmla="*/ 36738 w 171188"/>
              <a:gd name="connsiteY28" fmla="*/ 285970 h 362897"/>
              <a:gd name="connsiteX29" fmla="*/ 44673 w 171188"/>
              <a:gd name="connsiteY29" fmla="*/ 298676 h 362897"/>
              <a:gd name="connsiteX30" fmla="*/ 54194 w 171188"/>
              <a:gd name="connsiteY30" fmla="*/ 312175 h 362897"/>
              <a:gd name="connsiteX31" fmla="*/ 63715 w 171188"/>
              <a:gd name="connsiteY31" fmla="*/ 324086 h 362897"/>
              <a:gd name="connsiteX32" fmla="*/ 75616 w 171188"/>
              <a:gd name="connsiteY32" fmla="*/ 334409 h 362897"/>
              <a:gd name="connsiteX33" fmla="*/ 87517 w 171188"/>
              <a:gd name="connsiteY33" fmla="*/ 343938 h 362897"/>
              <a:gd name="connsiteX34" fmla="*/ 100212 w 171188"/>
              <a:gd name="connsiteY34" fmla="*/ 351085 h 362897"/>
              <a:gd name="connsiteX35" fmla="*/ 113700 w 171188"/>
              <a:gd name="connsiteY35" fmla="*/ 357438 h 362897"/>
              <a:gd name="connsiteX36" fmla="*/ 127981 w 171188"/>
              <a:gd name="connsiteY36" fmla="*/ 362202 h 362897"/>
              <a:gd name="connsiteX37" fmla="*/ 132147 w 171188"/>
              <a:gd name="connsiteY37" fmla="*/ 362897 h 362897"/>
              <a:gd name="connsiteX38" fmla="*/ 130121 w 171188"/>
              <a:gd name="connsiteY38" fmla="*/ 362897 h 362897"/>
              <a:gd name="connsiteX39" fmla="*/ 115839 w 171188"/>
              <a:gd name="connsiteY39" fmla="*/ 359720 h 362897"/>
              <a:gd name="connsiteX40" fmla="*/ 101558 w 171188"/>
              <a:gd name="connsiteY40" fmla="*/ 355750 h 362897"/>
              <a:gd name="connsiteX41" fmla="*/ 88863 w 171188"/>
              <a:gd name="connsiteY41" fmla="*/ 348603 h 362897"/>
              <a:gd name="connsiteX42" fmla="*/ 76168 w 171188"/>
              <a:gd name="connsiteY42" fmla="*/ 341456 h 362897"/>
              <a:gd name="connsiteX43" fmla="*/ 64267 w 171188"/>
              <a:gd name="connsiteY43" fmla="*/ 331927 h 362897"/>
              <a:gd name="connsiteX44" fmla="*/ 53159 w 171188"/>
              <a:gd name="connsiteY44" fmla="*/ 321604 h 362897"/>
              <a:gd name="connsiteX45" fmla="*/ 42845 w 171188"/>
              <a:gd name="connsiteY45" fmla="*/ 310487 h 362897"/>
              <a:gd name="connsiteX46" fmla="*/ 33324 w 171188"/>
              <a:gd name="connsiteY46" fmla="*/ 297782 h 362897"/>
              <a:gd name="connsiteX47" fmla="*/ 24596 w 171188"/>
              <a:gd name="connsiteY47" fmla="*/ 283488 h 362897"/>
              <a:gd name="connsiteX48" fmla="*/ 17456 w 171188"/>
              <a:gd name="connsiteY48" fmla="*/ 268401 h 362897"/>
              <a:gd name="connsiteX49" fmla="*/ 10315 w 171188"/>
              <a:gd name="connsiteY49" fmla="*/ 252519 h 362897"/>
              <a:gd name="connsiteX50" fmla="*/ 5554 w 171188"/>
              <a:gd name="connsiteY50" fmla="*/ 235843 h 362897"/>
              <a:gd name="connsiteX51" fmla="*/ 2381 w 171188"/>
              <a:gd name="connsiteY51" fmla="*/ 218373 h 362897"/>
              <a:gd name="connsiteX52" fmla="*/ 0 w 171188"/>
              <a:gd name="connsiteY52" fmla="*/ 200109 h 362897"/>
              <a:gd name="connsiteX53" fmla="*/ 0 w 171188"/>
              <a:gd name="connsiteY53" fmla="*/ 181051 h 362897"/>
              <a:gd name="connsiteX54" fmla="*/ 0 w 171188"/>
              <a:gd name="connsiteY54" fmla="*/ 162787 h 362897"/>
              <a:gd name="connsiteX55" fmla="*/ 2381 w 171188"/>
              <a:gd name="connsiteY55" fmla="*/ 144523 h 362897"/>
              <a:gd name="connsiteX56" fmla="*/ 5554 w 171188"/>
              <a:gd name="connsiteY56" fmla="*/ 127054 h 362897"/>
              <a:gd name="connsiteX57" fmla="*/ 10315 w 171188"/>
              <a:gd name="connsiteY57" fmla="*/ 110378 h 362897"/>
              <a:gd name="connsiteX58" fmla="*/ 17456 w 171188"/>
              <a:gd name="connsiteY58" fmla="*/ 94496 h 362897"/>
              <a:gd name="connsiteX59" fmla="*/ 24596 w 171188"/>
              <a:gd name="connsiteY59" fmla="*/ 79408 h 362897"/>
              <a:gd name="connsiteX60" fmla="*/ 33324 w 171188"/>
              <a:gd name="connsiteY60" fmla="*/ 65115 h 362897"/>
              <a:gd name="connsiteX61" fmla="*/ 42845 w 171188"/>
              <a:gd name="connsiteY61" fmla="*/ 53204 h 362897"/>
              <a:gd name="connsiteX62" fmla="*/ 53159 w 171188"/>
              <a:gd name="connsiteY62" fmla="*/ 41292 h 362897"/>
              <a:gd name="connsiteX63" fmla="*/ 64267 w 171188"/>
              <a:gd name="connsiteY63" fmla="*/ 30969 h 362897"/>
              <a:gd name="connsiteX64" fmla="*/ 76168 w 171188"/>
              <a:gd name="connsiteY64" fmla="*/ 21440 h 362897"/>
              <a:gd name="connsiteX65" fmla="*/ 88863 w 171188"/>
              <a:gd name="connsiteY65" fmla="*/ 14293 h 362897"/>
              <a:gd name="connsiteX66" fmla="*/ 101558 w 171188"/>
              <a:gd name="connsiteY66" fmla="*/ 7147 h 362897"/>
              <a:gd name="connsiteX67" fmla="*/ 115839 w 171188"/>
              <a:gd name="connsiteY67" fmla="*/ 3176 h 362897"/>
              <a:gd name="connsiteX68" fmla="*/ 130121 w 171188"/>
              <a:gd name="connsiteY68" fmla="*/ 0 h 36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71188" h="362897">
                <a:moveTo>
                  <a:pt x="130121" y="0"/>
                </a:moveTo>
                <a:lnTo>
                  <a:pt x="145989" y="0"/>
                </a:lnTo>
                <a:lnTo>
                  <a:pt x="158684" y="0"/>
                </a:lnTo>
                <a:lnTo>
                  <a:pt x="170585" y="2382"/>
                </a:lnTo>
                <a:lnTo>
                  <a:pt x="171188" y="2555"/>
                </a:lnTo>
                <a:lnTo>
                  <a:pt x="170826" y="2482"/>
                </a:lnTo>
                <a:lnTo>
                  <a:pt x="157338" y="894"/>
                </a:lnTo>
                <a:lnTo>
                  <a:pt x="142263" y="2482"/>
                </a:lnTo>
                <a:lnTo>
                  <a:pt x="127981" y="4864"/>
                </a:lnTo>
                <a:lnTo>
                  <a:pt x="113700" y="9629"/>
                </a:lnTo>
                <a:lnTo>
                  <a:pt x="100212" y="15187"/>
                </a:lnTo>
                <a:lnTo>
                  <a:pt x="87517" y="23922"/>
                </a:lnTo>
                <a:lnTo>
                  <a:pt x="75616" y="31863"/>
                </a:lnTo>
                <a:lnTo>
                  <a:pt x="63715" y="42980"/>
                </a:lnTo>
                <a:lnTo>
                  <a:pt x="54194" y="54892"/>
                </a:lnTo>
                <a:lnTo>
                  <a:pt x="44673" y="67597"/>
                </a:lnTo>
                <a:lnTo>
                  <a:pt x="36738" y="81890"/>
                </a:lnTo>
                <a:lnTo>
                  <a:pt x="28011" y="96978"/>
                </a:lnTo>
                <a:lnTo>
                  <a:pt x="22457" y="112860"/>
                </a:lnTo>
                <a:lnTo>
                  <a:pt x="17696" y="129536"/>
                </a:lnTo>
                <a:lnTo>
                  <a:pt x="13729" y="147005"/>
                </a:lnTo>
                <a:lnTo>
                  <a:pt x="11349" y="165269"/>
                </a:lnTo>
                <a:lnTo>
                  <a:pt x="11349" y="183533"/>
                </a:lnTo>
                <a:lnTo>
                  <a:pt x="11349" y="201797"/>
                </a:lnTo>
                <a:lnTo>
                  <a:pt x="13729" y="220855"/>
                </a:lnTo>
                <a:lnTo>
                  <a:pt x="17696" y="237531"/>
                </a:lnTo>
                <a:lnTo>
                  <a:pt x="22457" y="254207"/>
                </a:lnTo>
                <a:lnTo>
                  <a:pt x="28011" y="270883"/>
                </a:lnTo>
                <a:lnTo>
                  <a:pt x="36738" y="285970"/>
                </a:lnTo>
                <a:lnTo>
                  <a:pt x="44673" y="298676"/>
                </a:lnTo>
                <a:lnTo>
                  <a:pt x="54194" y="312175"/>
                </a:lnTo>
                <a:lnTo>
                  <a:pt x="63715" y="324086"/>
                </a:lnTo>
                <a:lnTo>
                  <a:pt x="75616" y="334409"/>
                </a:lnTo>
                <a:lnTo>
                  <a:pt x="87517" y="343938"/>
                </a:lnTo>
                <a:lnTo>
                  <a:pt x="100212" y="351085"/>
                </a:lnTo>
                <a:lnTo>
                  <a:pt x="113700" y="357438"/>
                </a:lnTo>
                <a:lnTo>
                  <a:pt x="127981" y="362202"/>
                </a:lnTo>
                <a:lnTo>
                  <a:pt x="132147" y="362897"/>
                </a:lnTo>
                <a:lnTo>
                  <a:pt x="130121" y="362897"/>
                </a:lnTo>
                <a:lnTo>
                  <a:pt x="115839" y="359720"/>
                </a:lnTo>
                <a:lnTo>
                  <a:pt x="101558" y="355750"/>
                </a:lnTo>
                <a:lnTo>
                  <a:pt x="88863" y="348603"/>
                </a:lnTo>
                <a:lnTo>
                  <a:pt x="76168" y="341456"/>
                </a:lnTo>
                <a:lnTo>
                  <a:pt x="64267" y="331927"/>
                </a:lnTo>
                <a:lnTo>
                  <a:pt x="53159" y="321604"/>
                </a:lnTo>
                <a:lnTo>
                  <a:pt x="42845" y="310487"/>
                </a:lnTo>
                <a:lnTo>
                  <a:pt x="33324" y="297782"/>
                </a:lnTo>
                <a:lnTo>
                  <a:pt x="24596" y="283488"/>
                </a:lnTo>
                <a:lnTo>
                  <a:pt x="17456" y="268401"/>
                </a:lnTo>
                <a:lnTo>
                  <a:pt x="10315" y="252519"/>
                </a:lnTo>
                <a:lnTo>
                  <a:pt x="5554" y="235843"/>
                </a:lnTo>
                <a:lnTo>
                  <a:pt x="2381" y="218373"/>
                </a:lnTo>
                <a:lnTo>
                  <a:pt x="0" y="200109"/>
                </a:lnTo>
                <a:lnTo>
                  <a:pt x="0" y="181051"/>
                </a:lnTo>
                <a:lnTo>
                  <a:pt x="0" y="162787"/>
                </a:lnTo>
                <a:lnTo>
                  <a:pt x="2381" y="144523"/>
                </a:lnTo>
                <a:lnTo>
                  <a:pt x="5554" y="127054"/>
                </a:lnTo>
                <a:lnTo>
                  <a:pt x="10315" y="110378"/>
                </a:lnTo>
                <a:lnTo>
                  <a:pt x="17456" y="94496"/>
                </a:lnTo>
                <a:lnTo>
                  <a:pt x="24596" y="79408"/>
                </a:lnTo>
                <a:lnTo>
                  <a:pt x="33324" y="65115"/>
                </a:lnTo>
                <a:lnTo>
                  <a:pt x="42845" y="53204"/>
                </a:lnTo>
                <a:lnTo>
                  <a:pt x="53159" y="41292"/>
                </a:lnTo>
                <a:lnTo>
                  <a:pt x="64267" y="30969"/>
                </a:lnTo>
                <a:lnTo>
                  <a:pt x="76168" y="21440"/>
                </a:lnTo>
                <a:lnTo>
                  <a:pt x="88863" y="14293"/>
                </a:lnTo>
                <a:lnTo>
                  <a:pt x="101558" y="7147"/>
                </a:lnTo>
                <a:lnTo>
                  <a:pt x="115839" y="3176"/>
                </a:lnTo>
                <a:lnTo>
                  <a:pt x="130121" y="0"/>
                </a:lnTo>
                <a:close/>
              </a:path>
            </a:pathLst>
          </a:cu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5459" y="2422843"/>
            <a:ext cx="188569" cy="98513"/>
          </a:xfrm>
          <a:custGeom>
            <a:avLst/>
            <a:gdLst>
              <a:gd name="connsiteX0" fmla="*/ 31048 w 188569"/>
              <a:gd name="connsiteY0" fmla="*/ 0 h 98513"/>
              <a:gd name="connsiteX1" fmla="*/ 45342 w 188569"/>
              <a:gd name="connsiteY1" fmla="*/ 0 h 98513"/>
              <a:gd name="connsiteX2" fmla="*/ 58841 w 188569"/>
              <a:gd name="connsiteY2" fmla="*/ 0 h 98513"/>
              <a:gd name="connsiteX3" fmla="*/ 71546 w 188569"/>
              <a:gd name="connsiteY3" fmla="*/ 2382 h 98513"/>
              <a:gd name="connsiteX4" fmla="*/ 82664 w 188569"/>
              <a:gd name="connsiteY4" fmla="*/ 5559 h 98513"/>
              <a:gd name="connsiteX5" fmla="*/ 92193 w 188569"/>
              <a:gd name="connsiteY5" fmla="*/ 9530 h 98513"/>
              <a:gd name="connsiteX6" fmla="*/ 100928 w 188569"/>
              <a:gd name="connsiteY6" fmla="*/ 14295 h 98513"/>
              <a:gd name="connsiteX7" fmla="*/ 109662 w 188569"/>
              <a:gd name="connsiteY7" fmla="*/ 19854 h 98513"/>
              <a:gd name="connsiteX8" fmla="*/ 117603 w 188569"/>
              <a:gd name="connsiteY8" fmla="*/ 24619 h 98513"/>
              <a:gd name="connsiteX9" fmla="*/ 123956 w 188569"/>
              <a:gd name="connsiteY9" fmla="*/ 30972 h 98513"/>
              <a:gd name="connsiteX10" fmla="*/ 135867 w 188569"/>
              <a:gd name="connsiteY10" fmla="*/ 42884 h 98513"/>
              <a:gd name="connsiteX11" fmla="*/ 143014 w 188569"/>
              <a:gd name="connsiteY11" fmla="*/ 53208 h 98513"/>
              <a:gd name="connsiteX12" fmla="*/ 148573 w 188569"/>
              <a:gd name="connsiteY12" fmla="*/ 62738 h 98513"/>
              <a:gd name="connsiteX13" fmla="*/ 153337 w 188569"/>
              <a:gd name="connsiteY13" fmla="*/ 70679 h 98513"/>
              <a:gd name="connsiteX14" fmla="*/ 158102 w 188569"/>
              <a:gd name="connsiteY14" fmla="*/ 77827 h 98513"/>
              <a:gd name="connsiteX15" fmla="*/ 162866 w 188569"/>
              <a:gd name="connsiteY15" fmla="*/ 84180 h 98513"/>
              <a:gd name="connsiteX16" fmla="*/ 169219 w 188569"/>
              <a:gd name="connsiteY16" fmla="*/ 88945 h 98513"/>
              <a:gd name="connsiteX17" fmla="*/ 173983 w 188569"/>
              <a:gd name="connsiteY17" fmla="*/ 92121 h 98513"/>
              <a:gd name="connsiteX18" fmla="*/ 179542 w 188569"/>
              <a:gd name="connsiteY18" fmla="*/ 94504 h 98513"/>
              <a:gd name="connsiteX19" fmla="*/ 184306 w 188569"/>
              <a:gd name="connsiteY19" fmla="*/ 96092 h 98513"/>
              <a:gd name="connsiteX20" fmla="*/ 188569 w 188569"/>
              <a:gd name="connsiteY20" fmla="*/ 96092 h 98513"/>
              <a:gd name="connsiteX21" fmla="*/ 186904 w 188569"/>
              <a:gd name="connsiteY21" fmla="*/ 96925 h 98513"/>
              <a:gd name="connsiteX22" fmla="*/ 179763 w 188569"/>
              <a:gd name="connsiteY22" fmla="*/ 98513 h 98513"/>
              <a:gd name="connsiteX23" fmla="*/ 171829 w 188569"/>
              <a:gd name="connsiteY23" fmla="*/ 96925 h 98513"/>
              <a:gd name="connsiteX24" fmla="*/ 164688 w 188569"/>
              <a:gd name="connsiteY24" fmla="*/ 92161 h 98513"/>
              <a:gd name="connsiteX25" fmla="*/ 155961 w 188569"/>
              <a:gd name="connsiteY25" fmla="*/ 86602 h 98513"/>
              <a:gd name="connsiteX26" fmla="*/ 148820 w 188569"/>
              <a:gd name="connsiteY26" fmla="*/ 77073 h 98513"/>
              <a:gd name="connsiteX27" fmla="*/ 141679 w 188569"/>
              <a:gd name="connsiteY27" fmla="*/ 65162 h 98513"/>
              <a:gd name="connsiteX28" fmla="*/ 136125 w 188569"/>
              <a:gd name="connsiteY28" fmla="*/ 55633 h 98513"/>
              <a:gd name="connsiteX29" fmla="*/ 128985 w 188569"/>
              <a:gd name="connsiteY29" fmla="*/ 45310 h 98513"/>
              <a:gd name="connsiteX30" fmla="*/ 117877 w 188569"/>
              <a:gd name="connsiteY30" fmla="*/ 33398 h 98513"/>
              <a:gd name="connsiteX31" fmla="*/ 110736 w 188569"/>
              <a:gd name="connsiteY31" fmla="*/ 27046 h 98513"/>
              <a:gd name="connsiteX32" fmla="*/ 103595 w 188569"/>
              <a:gd name="connsiteY32" fmla="*/ 22281 h 98513"/>
              <a:gd name="connsiteX33" fmla="*/ 95661 w 188569"/>
              <a:gd name="connsiteY33" fmla="*/ 16722 h 98513"/>
              <a:gd name="connsiteX34" fmla="*/ 86140 w 188569"/>
              <a:gd name="connsiteY34" fmla="*/ 11958 h 98513"/>
              <a:gd name="connsiteX35" fmla="*/ 75826 w 188569"/>
              <a:gd name="connsiteY35" fmla="*/ 7988 h 98513"/>
              <a:gd name="connsiteX36" fmla="*/ 64718 w 188569"/>
              <a:gd name="connsiteY36" fmla="*/ 4811 h 98513"/>
              <a:gd name="connsiteX37" fmla="*/ 52817 w 188569"/>
              <a:gd name="connsiteY37" fmla="*/ 2429 h 98513"/>
              <a:gd name="connsiteX38" fmla="*/ 40122 w 188569"/>
              <a:gd name="connsiteY38" fmla="*/ 2429 h 98513"/>
              <a:gd name="connsiteX39" fmla="*/ 24254 w 188569"/>
              <a:gd name="connsiteY39" fmla="*/ 2429 h 98513"/>
              <a:gd name="connsiteX40" fmla="*/ 9972 w 188569"/>
              <a:gd name="connsiteY40" fmla="*/ 5605 h 98513"/>
              <a:gd name="connsiteX41" fmla="*/ 0 w 188569"/>
              <a:gd name="connsiteY41" fmla="*/ 8378 h 98513"/>
              <a:gd name="connsiteX42" fmla="*/ 2461 w 188569"/>
              <a:gd name="connsiteY42" fmla="*/ 7147 h 98513"/>
              <a:gd name="connsiteX43" fmla="*/ 16755 w 188569"/>
              <a:gd name="connsiteY43" fmla="*/ 3176 h 98513"/>
              <a:gd name="connsiteX44" fmla="*/ 31048 w 188569"/>
              <a:gd name="connsiteY44" fmla="*/ 0 h 9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8569" h="98513">
                <a:moveTo>
                  <a:pt x="31048" y="0"/>
                </a:moveTo>
                <a:lnTo>
                  <a:pt x="45342" y="0"/>
                </a:lnTo>
                <a:lnTo>
                  <a:pt x="58841" y="0"/>
                </a:lnTo>
                <a:lnTo>
                  <a:pt x="71546" y="2382"/>
                </a:lnTo>
                <a:lnTo>
                  <a:pt x="82664" y="5559"/>
                </a:lnTo>
                <a:lnTo>
                  <a:pt x="92193" y="9530"/>
                </a:lnTo>
                <a:lnTo>
                  <a:pt x="100928" y="14295"/>
                </a:lnTo>
                <a:lnTo>
                  <a:pt x="109662" y="19854"/>
                </a:lnTo>
                <a:lnTo>
                  <a:pt x="117603" y="24619"/>
                </a:lnTo>
                <a:lnTo>
                  <a:pt x="123956" y="30972"/>
                </a:lnTo>
                <a:lnTo>
                  <a:pt x="135867" y="42884"/>
                </a:lnTo>
                <a:lnTo>
                  <a:pt x="143014" y="53208"/>
                </a:lnTo>
                <a:lnTo>
                  <a:pt x="148573" y="62738"/>
                </a:lnTo>
                <a:lnTo>
                  <a:pt x="153337" y="70679"/>
                </a:lnTo>
                <a:lnTo>
                  <a:pt x="158102" y="77827"/>
                </a:lnTo>
                <a:lnTo>
                  <a:pt x="162866" y="84180"/>
                </a:lnTo>
                <a:lnTo>
                  <a:pt x="169219" y="88945"/>
                </a:lnTo>
                <a:lnTo>
                  <a:pt x="173983" y="92121"/>
                </a:lnTo>
                <a:lnTo>
                  <a:pt x="179542" y="94504"/>
                </a:lnTo>
                <a:lnTo>
                  <a:pt x="184306" y="96092"/>
                </a:lnTo>
                <a:lnTo>
                  <a:pt x="188569" y="96092"/>
                </a:lnTo>
                <a:lnTo>
                  <a:pt x="186904" y="96925"/>
                </a:lnTo>
                <a:lnTo>
                  <a:pt x="179763" y="98513"/>
                </a:lnTo>
                <a:lnTo>
                  <a:pt x="171829" y="96925"/>
                </a:lnTo>
                <a:lnTo>
                  <a:pt x="164688" y="92161"/>
                </a:lnTo>
                <a:lnTo>
                  <a:pt x="155961" y="86602"/>
                </a:lnTo>
                <a:lnTo>
                  <a:pt x="148820" y="77073"/>
                </a:lnTo>
                <a:lnTo>
                  <a:pt x="141679" y="65162"/>
                </a:lnTo>
                <a:lnTo>
                  <a:pt x="136125" y="55633"/>
                </a:lnTo>
                <a:lnTo>
                  <a:pt x="128985" y="45310"/>
                </a:lnTo>
                <a:lnTo>
                  <a:pt x="117877" y="33398"/>
                </a:lnTo>
                <a:lnTo>
                  <a:pt x="110736" y="27046"/>
                </a:lnTo>
                <a:lnTo>
                  <a:pt x="103595" y="22281"/>
                </a:lnTo>
                <a:lnTo>
                  <a:pt x="95661" y="16722"/>
                </a:lnTo>
                <a:lnTo>
                  <a:pt x="86140" y="11958"/>
                </a:lnTo>
                <a:lnTo>
                  <a:pt x="75826" y="7988"/>
                </a:lnTo>
                <a:lnTo>
                  <a:pt x="64718" y="4811"/>
                </a:lnTo>
                <a:lnTo>
                  <a:pt x="52817" y="2429"/>
                </a:lnTo>
                <a:lnTo>
                  <a:pt x="40122" y="2429"/>
                </a:lnTo>
                <a:lnTo>
                  <a:pt x="24254" y="2429"/>
                </a:lnTo>
                <a:lnTo>
                  <a:pt x="9972" y="5605"/>
                </a:lnTo>
                <a:lnTo>
                  <a:pt x="0" y="8378"/>
                </a:lnTo>
                <a:lnTo>
                  <a:pt x="2461" y="7147"/>
                </a:lnTo>
                <a:lnTo>
                  <a:pt x="16755" y="3176"/>
                </a:lnTo>
                <a:lnTo>
                  <a:pt x="31048" y="0"/>
                </a:lnTo>
                <a:close/>
              </a:path>
            </a:pathLst>
          </a:cu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8153" y="2425345"/>
            <a:ext cx="116087" cy="93529"/>
          </a:xfrm>
          <a:custGeom>
            <a:avLst/>
            <a:gdLst>
              <a:gd name="connsiteX0" fmla="*/ 0 w 116087"/>
              <a:gd name="connsiteY0" fmla="*/ 0 h 93529"/>
              <a:gd name="connsiteX1" fmla="*/ 11539 w 116087"/>
              <a:gd name="connsiteY1" fmla="*/ 2309 h 93529"/>
              <a:gd name="connsiteX2" fmla="*/ 21854 w 116087"/>
              <a:gd name="connsiteY2" fmla="*/ 4691 h 93529"/>
              <a:gd name="connsiteX3" fmla="*/ 32168 w 116087"/>
              <a:gd name="connsiteY3" fmla="*/ 9456 h 93529"/>
              <a:gd name="connsiteX4" fmla="*/ 41689 w 116087"/>
              <a:gd name="connsiteY4" fmla="*/ 14220 h 93529"/>
              <a:gd name="connsiteX5" fmla="*/ 50417 w 116087"/>
              <a:gd name="connsiteY5" fmla="*/ 18985 h 93529"/>
              <a:gd name="connsiteX6" fmla="*/ 57557 w 116087"/>
              <a:gd name="connsiteY6" fmla="*/ 24544 h 93529"/>
              <a:gd name="connsiteX7" fmla="*/ 64698 w 116087"/>
              <a:gd name="connsiteY7" fmla="*/ 30896 h 93529"/>
              <a:gd name="connsiteX8" fmla="*/ 75012 w 116087"/>
              <a:gd name="connsiteY8" fmla="*/ 42808 h 93529"/>
              <a:gd name="connsiteX9" fmla="*/ 82153 w 116087"/>
              <a:gd name="connsiteY9" fmla="*/ 53131 h 93529"/>
              <a:gd name="connsiteX10" fmla="*/ 88500 w 116087"/>
              <a:gd name="connsiteY10" fmla="*/ 62660 h 93529"/>
              <a:gd name="connsiteX11" fmla="*/ 93261 w 116087"/>
              <a:gd name="connsiteY11" fmla="*/ 70601 h 93529"/>
              <a:gd name="connsiteX12" fmla="*/ 98021 w 116087"/>
              <a:gd name="connsiteY12" fmla="*/ 77747 h 93529"/>
              <a:gd name="connsiteX13" fmla="*/ 102782 w 116087"/>
              <a:gd name="connsiteY13" fmla="*/ 84100 h 93529"/>
              <a:gd name="connsiteX14" fmla="*/ 108336 w 116087"/>
              <a:gd name="connsiteY14" fmla="*/ 88864 h 93529"/>
              <a:gd name="connsiteX15" fmla="*/ 113096 w 116087"/>
              <a:gd name="connsiteY15" fmla="*/ 92041 h 93529"/>
              <a:gd name="connsiteX16" fmla="*/ 116087 w 116087"/>
              <a:gd name="connsiteY16" fmla="*/ 93163 h 93529"/>
              <a:gd name="connsiteX17" fmla="*/ 114442 w 116087"/>
              <a:gd name="connsiteY17" fmla="*/ 93529 h 93529"/>
              <a:gd name="connsiteX18" fmla="*/ 106508 w 116087"/>
              <a:gd name="connsiteY18" fmla="*/ 91941 h 93529"/>
              <a:gd name="connsiteX19" fmla="*/ 99367 w 116087"/>
              <a:gd name="connsiteY19" fmla="*/ 87177 h 93529"/>
              <a:gd name="connsiteX20" fmla="*/ 90640 w 116087"/>
              <a:gd name="connsiteY20" fmla="*/ 81618 h 93529"/>
              <a:gd name="connsiteX21" fmla="*/ 83499 w 116087"/>
              <a:gd name="connsiteY21" fmla="*/ 72089 h 93529"/>
              <a:gd name="connsiteX22" fmla="*/ 76358 w 116087"/>
              <a:gd name="connsiteY22" fmla="*/ 60178 h 93529"/>
              <a:gd name="connsiteX23" fmla="*/ 70804 w 116087"/>
              <a:gd name="connsiteY23" fmla="*/ 50649 h 93529"/>
              <a:gd name="connsiteX24" fmla="*/ 63664 w 116087"/>
              <a:gd name="connsiteY24" fmla="*/ 40326 h 93529"/>
              <a:gd name="connsiteX25" fmla="*/ 52556 w 116087"/>
              <a:gd name="connsiteY25" fmla="*/ 28414 h 93529"/>
              <a:gd name="connsiteX26" fmla="*/ 45415 w 116087"/>
              <a:gd name="connsiteY26" fmla="*/ 22062 h 93529"/>
              <a:gd name="connsiteX27" fmla="*/ 38274 w 116087"/>
              <a:gd name="connsiteY27" fmla="*/ 17297 h 93529"/>
              <a:gd name="connsiteX28" fmla="*/ 30340 w 116087"/>
              <a:gd name="connsiteY28" fmla="*/ 11738 h 93529"/>
              <a:gd name="connsiteX29" fmla="*/ 20819 w 116087"/>
              <a:gd name="connsiteY29" fmla="*/ 6974 h 93529"/>
              <a:gd name="connsiteX30" fmla="*/ 10505 w 116087"/>
              <a:gd name="connsiteY30" fmla="*/ 3004 h 93529"/>
              <a:gd name="connsiteX31" fmla="*/ 0 w 116087"/>
              <a:gd name="connsiteY31" fmla="*/ 0 h 9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6087" h="93529">
                <a:moveTo>
                  <a:pt x="0" y="0"/>
                </a:moveTo>
                <a:lnTo>
                  <a:pt x="11539" y="2309"/>
                </a:lnTo>
                <a:lnTo>
                  <a:pt x="21854" y="4691"/>
                </a:lnTo>
                <a:lnTo>
                  <a:pt x="32168" y="9456"/>
                </a:lnTo>
                <a:lnTo>
                  <a:pt x="41689" y="14220"/>
                </a:lnTo>
                <a:lnTo>
                  <a:pt x="50417" y="18985"/>
                </a:lnTo>
                <a:lnTo>
                  <a:pt x="57557" y="24544"/>
                </a:lnTo>
                <a:lnTo>
                  <a:pt x="64698" y="30896"/>
                </a:lnTo>
                <a:lnTo>
                  <a:pt x="75012" y="42808"/>
                </a:lnTo>
                <a:lnTo>
                  <a:pt x="82153" y="53131"/>
                </a:lnTo>
                <a:lnTo>
                  <a:pt x="88500" y="62660"/>
                </a:lnTo>
                <a:lnTo>
                  <a:pt x="93261" y="70601"/>
                </a:lnTo>
                <a:lnTo>
                  <a:pt x="98021" y="77747"/>
                </a:lnTo>
                <a:lnTo>
                  <a:pt x="102782" y="84100"/>
                </a:lnTo>
                <a:lnTo>
                  <a:pt x="108336" y="88864"/>
                </a:lnTo>
                <a:lnTo>
                  <a:pt x="113096" y="92041"/>
                </a:lnTo>
                <a:lnTo>
                  <a:pt x="116087" y="93163"/>
                </a:lnTo>
                <a:lnTo>
                  <a:pt x="114442" y="93529"/>
                </a:lnTo>
                <a:lnTo>
                  <a:pt x="106508" y="91941"/>
                </a:lnTo>
                <a:lnTo>
                  <a:pt x="99367" y="87177"/>
                </a:lnTo>
                <a:lnTo>
                  <a:pt x="90640" y="81618"/>
                </a:lnTo>
                <a:lnTo>
                  <a:pt x="83499" y="72089"/>
                </a:lnTo>
                <a:lnTo>
                  <a:pt x="76358" y="60178"/>
                </a:lnTo>
                <a:lnTo>
                  <a:pt x="70804" y="50649"/>
                </a:lnTo>
                <a:lnTo>
                  <a:pt x="63664" y="40326"/>
                </a:lnTo>
                <a:lnTo>
                  <a:pt x="52556" y="28414"/>
                </a:lnTo>
                <a:lnTo>
                  <a:pt x="45415" y="22062"/>
                </a:lnTo>
                <a:lnTo>
                  <a:pt x="38274" y="17297"/>
                </a:lnTo>
                <a:lnTo>
                  <a:pt x="30340" y="11738"/>
                </a:lnTo>
                <a:lnTo>
                  <a:pt x="20819" y="6974"/>
                </a:lnTo>
                <a:lnTo>
                  <a:pt x="10505" y="30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9591" y="2431220"/>
            <a:ext cx="185464" cy="356948"/>
          </a:xfrm>
          <a:custGeom>
            <a:avLst/>
            <a:gdLst>
              <a:gd name="connsiteX0" fmla="*/ 105867 w 185464"/>
              <a:gd name="connsiteY0" fmla="*/ 0 h 356948"/>
              <a:gd name="connsiteX1" fmla="*/ 94035 w 185464"/>
              <a:gd name="connsiteY1" fmla="*/ 5917 h 356948"/>
              <a:gd name="connsiteX2" fmla="*/ 82917 w 185464"/>
              <a:gd name="connsiteY2" fmla="*/ 13064 h 356948"/>
              <a:gd name="connsiteX3" fmla="*/ 71006 w 185464"/>
              <a:gd name="connsiteY3" fmla="*/ 22594 h 356948"/>
              <a:gd name="connsiteX4" fmla="*/ 59095 w 185464"/>
              <a:gd name="connsiteY4" fmla="*/ 32918 h 356948"/>
              <a:gd name="connsiteX5" fmla="*/ 47978 w 185464"/>
              <a:gd name="connsiteY5" fmla="*/ 44830 h 356948"/>
              <a:gd name="connsiteX6" fmla="*/ 38449 w 185464"/>
              <a:gd name="connsiteY6" fmla="*/ 56742 h 356948"/>
              <a:gd name="connsiteX7" fmla="*/ 30508 w 185464"/>
              <a:gd name="connsiteY7" fmla="*/ 71037 h 356948"/>
              <a:gd name="connsiteX8" fmla="*/ 23361 w 185464"/>
              <a:gd name="connsiteY8" fmla="*/ 86126 h 356948"/>
              <a:gd name="connsiteX9" fmla="*/ 17009 w 185464"/>
              <a:gd name="connsiteY9" fmla="*/ 102009 h 356948"/>
              <a:gd name="connsiteX10" fmla="*/ 12244 w 185464"/>
              <a:gd name="connsiteY10" fmla="*/ 118686 h 356948"/>
              <a:gd name="connsiteX11" fmla="*/ 9068 w 185464"/>
              <a:gd name="connsiteY11" fmla="*/ 136157 h 356948"/>
              <a:gd name="connsiteX12" fmla="*/ 6685 w 185464"/>
              <a:gd name="connsiteY12" fmla="*/ 154423 h 356948"/>
              <a:gd name="connsiteX13" fmla="*/ 5097 w 185464"/>
              <a:gd name="connsiteY13" fmla="*/ 172688 h 356948"/>
              <a:gd name="connsiteX14" fmla="*/ 6685 w 185464"/>
              <a:gd name="connsiteY14" fmla="*/ 191748 h 356948"/>
              <a:gd name="connsiteX15" fmla="*/ 9068 w 185464"/>
              <a:gd name="connsiteY15" fmla="*/ 210014 h 356948"/>
              <a:gd name="connsiteX16" fmla="*/ 12244 w 185464"/>
              <a:gd name="connsiteY16" fmla="*/ 227485 h 356948"/>
              <a:gd name="connsiteX17" fmla="*/ 17009 w 185464"/>
              <a:gd name="connsiteY17" fmla="*/ 244162 h 356948"/>
              <a:gd name="connsiteX18" fmla="*/ 23361 w 185464"/>
              <a:gd name="connsiteY18" fmla="*/ 260045 h 356948"/>
              <a:gd name="connsiteX19" fmla="*/ 30508 w 185464"/>
              <a:gd name="connsiteY19" fmla="*/ 275134 h 356948"/>
              <a:gd name="connsiteX20" fmla="*/ 38449 w 185464"/>
              <a:gd name="connsiteY20" fmla="*/ 289429 h 356948"/>
              <a:gd name="connsiteX21" fmla="*/ 47978 w 185464"/>
              <a:gd name="connsiteY21" fmla="*/ 302135 h 356948"/>
              <a:gd name="connsiteX22" fmla="*/ 59095 w 185464"/>
              <a:gd name="connsiteY22" fmla="*/ 313253 h 356948"/>
              <a:gd name="connsiteX23" fmla="*/ 71006 w 185464"/>
              <a:gd name="connsiteY23" fmla="*/ 323577 h 356948"/>
              <a:gd name="connsiteX24" fmla="*/ 82917 w 185464"/>
              <a:gd name="connsiteY24" fmla="*/ 333107 h 356948"/>
              <a:gd name="connsiteX25" fmla="*/ 94035 w 185464"/>
              <a:gd name="connsiteY25" fmla="*/ 340255 h 356948"/>
              <a:gd name="connsiteX26" fmla="*/ 108328 w 185464"/>
              <a:gd name="connsiteY26" fmla="*/ 347402 h 356948"/>
              <a:gd name="connsiteX27" fmla="*/ 122622 w 185464"/>
              <a:gd name="connsiteY27" fmla="*/ 351373 h 356948"/>
              <a:gd name="connsiteX28" fmla="*/ 136915 w 185464"/>
              <a:gd name="connsiteY28" fmla="*/ 354549 h 356948"/>
              <a:gd name="connsiteX29" fmla="*/ 151209 w 185464"/>
              <a:gd name="connsiteY29" fmla="*/ 354549 h 356948"/>
              <a:gd name="connsiteX30" fmla="*/ 164708 w 185464"/>
              <a:gd name="connsiteY30" fmla="*/ 354549 h 356948"/>
              <a:gd name="connsiteX31" fmla="*/ 177413 w 185464"/>
              <a:gd name="connsiteY31" fmla="*/ 352167 h 356948"/>
              <a:gd name="connsiteX32" fmla="*/ 185464 w 185464"/>
              <a:gd name="connsiteY32" fmla="*/ 350442 h 356948"/>
              <a:gd name="connsiteX33" fmla="*/ 181693 w 185464"/>
              <a:gd name="connsiteY33" fmla="*/ 352183 h 356948"/>
              <a:gd name="connsiteX34" fmla="*/ 170585 w 185464"/>
              <a:gd name="connsiteY34" fmla="*/ 354565 h 356948"/>
              <a:gd name="connsiteX35" fmla="*/ 158684 w 185464"/>
              <a:gd name="connsiteY35" fmla="*/ 356948 h 356948"/>
              <a:gd name="connsiteX36" fmla="*/ 145989 w 185464"/>
              <a:gd name="connsiteY36" fmla="*/ 356948 h 356948"/>
              <a:gd name="connsiteX37" fmla="*/ 130121 w 185464"/>
              <a:gd name="connsiteY37" fmla="*/ 356948 h 356948"/>
              <a:gd name="connsiteX38" fmla="*/ 115839 w 185464"/>
              <a:gd name="connsiteY38" fmla="*/ 353771 h 356948"/>
              <a:gd name="connsiteX39" fmla="*/ 101558 w 185464"/>
              <a:gd name="connsiteY39" fmla="*/ 349801 h 356948"/>
              <a:gd name="connsiteX40" fmla="*/ 88863 w 185464"/>
              <a:gd name="connsiteY40" fmla="*/ 342654 h 356948"/>
              <a:gd name="connsiteX41" fmla="*/ 76168 w 185464"/>
              <a:gd name="connsiteY41" fmla="*/ 335507 h 356948"/>
              <a:gd name="connsiteX42" fmla="*/ 64267 w 185464"/>
              <a:gd name="connsiteY42" fmla="*/ 325978 h 356948"/>
              <a:gd name="connsiteX43" fmla="*/ 53159 w 185464"/>
              <a:gd name="connsiteY43" fmla="*/ 315655 h 356948"/>
              <a:gd name="connsiteX44" fmla="*/ 42845 w 185464"/>
              <a:gd name="connsiteY44" fmla="*/ 304538 h 356948"/>
              <a:gd name="connsiteX45" fmla="*/ 33324 w 185464"/>
              <a:gd name="connsiteY45" fmla="*/ 291833 h 356948"/>
              <a:gd name="connsiteX46" fmla="*/ 24596 w 185464"/>
              <a:gd name="connsiteY46" fmla="*/ 277539 h 356948"/>
              <a:gd name="connsiteX47" fmla="*/ 17456 w 185464"/>
              <a:gd name="connsiteY47" fmla="*/ 262452 h 356948"/>
              <a:gd name="connsiteX48" fmla="*/ 10315 w 185464"/>
              <a:gd name="connsiteY48" fmla="*/ 246570 h 356948"/>
              <a:gd name="connsiteX49" fmla="*/ 5554 w 185464"/>
              <a:gd name="connsiteY49" fmla="*/ 229894 h 356948"/>
              <a:gd name="connsiteX50" fmla="*/ 2381 w 185464"/>
              <a:gd name="connsiteY50" fmla="*/ 212424 h 356948"/>
              <a:gd name="connsiteX51" fmla="*/ 0 w 185464"/>
              <a:gd name="connsiteY51" fmla="*/ 194160 h 356948"/>
              <a:gd name="connsiteX52" fmla="*/ 0 w 185464"/>
              <a:gd name="connsiteY52" fmla="*/ 175102 h 356948"/>
              <a:gd name="connsiteX53" fmla="*/ 0 w 185464"/>
              <a:gd name="connsiteY53" fmla="*/ 156838 h 356948"/>
              <a:gd name="connsiteX54" fmla="*/ 2381 w 185464"/>
              <a:gd name="connsiteY54" fmla="*/ 138574 h 356948"/>
              <a:gd name="connsiteX55" fmla="*/ 5554 w 185464"/>
              <a:gd name="connsiteY55" fmla="*/ 121105 h 356948"/>
              <a:gd name="connsiteX56" fmla="*/ 10315 w 185464"/>
              <a:gd name="connsiteY56" fmla="*/ 104429 h 356948"/>
              <a:gd name="connsiteX57" fmla="*/ 17456 w 185464"/>
              <a:gd name="connsiteY57" fmla="*/ 88547 h 356948"/>
              <a:gd name="connsiteX58" fmla="*/ 24596 w 185464"/>
              <a:gd name="connsiteY58" fmla="*/ 73459 h 356948"/>
              <a:gd name="connsiteX59" fmla="*/ 33324 w 185464"/>
              <a:gd name="connsiteY59" fmla="*/ 59166 h 356948"/>
              <a:gd name="connsiteX60" fmla="*/ 42845 w 185464"/>
              <a:gd name="connsiteY60" fmla="*/ 47255 h 356948"/>
              <a:gd name="connsiteX61" fmla="*/ 53159 w 185464"/>
              <a:gd name="connsiteY61" fmla="*/ 35343 h 356948"/>
              <a:gd name="connsiteX62" fmla="*/ 64267 w 185464"/>
              <a:gd name="connsiteY62" fmla="*/ 25020 h 356948"/>
              <a:gd name="connsiteX63" fmla="*/ 76168 w 185464"/>
              <a:gd name="connsiteY63" fmla="*/ 15491 h 356948"/>
              <a:gd name="connsiteX64" fmla="*/ 88863 w 185464"/>
              <a:gd name="connsiteY64" fmla="*/ 8344 h 356948"/>
              <a:gd name="connsiteX65" fmla="*/ 101558 w 185464"/>
              <a:gd name="connsiteY65" fmla="*/ 1198 h 356948"/>
              <a:gd name="connsiteX66" fmla="*/ 105867 w 185464"/>
              <a:gd name="connsiteY66" fmla="*/ 0 h 3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5464" h="356948">
                <a:moveTo>
                  <a:pt x="105867" y="0"/>
                </a:moveTo>
                <a:lnTo>
                  <a:pt x="94035" y="5917"/>
                </a:lnTo>
                <a:lnTo>
                  <a:pt x="82917" y="13064"/>
                </a:lnTo>
                <a:lnTo>
                  <a:pt x="71006" y="22594"/>
                </a:lnTo>
                <a:lnTo>
                  <a:pt x="59095" y="32918"/>
                </a:lnTo>
                <a:lnTo>
                  <a:pt x="47978" y="44830"/>
                </a:lnTo>
                <a:lnTo>
                  <a:pt x="38449" y="56742"/>
                </a:lnTo>
                <a:lnTo>
                  <a:pt x="30508" y="71037"/>
                </a:lnTo>
                <a:lnTo>
                  <a:pt x="23361" y="86126"/>
                </a:lnTo>
                <a:lnTo>
                  <a:pt x="17009" y="102009"/>
                </a:lnTo>
                <a:lnTo>
                  <a:pt x="12244" y="118686"/>
                </a:lnTo>
                <a:lnTo>
                  <a:pt x="9068" y="136157"/>
                </a:lnTo>
                <a:lnTo>
                  <a:pt x="6685" y="154423"/>
                </a:lnTo>
                <a:lnTo>
                  <a:pt x="5097" y="172688"/>
                </a:lnTo>
                <a:lnTo>
                  <a:pt x="6685" y="191748"/>
                </a:lnTo>
                <a:lnTo>
                  <a:pt x="9068" y="210014"/>
                </a:lnTo>
                <a:lnTo>
                  <a:pt x="12244" y="227485"/>
                </a:lnTo>
                <a:lnTo>
                  <a:pt x="17009" y="244162"/>
                </a:lnTo>
                <a:lnTo>
                  <a:pt x="23361" y="260045"/>
                </a:lnTo>
                <a:lnTo>
                  <a:pt x="30508" y="275134"/>
                </a:lnTo>
                <a:lnTo>
                  <a:pt x="38449" y="289429"/>
                </a:lnTo>
                <a:lnTo>
                  <a:pt x="47978" y="302135"/>
                </a:lnTo>
                <a:lnTo>
                  <a:pt x="59095" y="313253"/>
                </a:lnTo>
                <a:lnTo>
                  <a:pt x="71006" y="323577"/>
                </a:lnTo>
                <a:lnTo>
                  <a:pt x="82917" y="333107"/>
                </a:lnTo>
                <a:lnTo>
                  <a:pt x="94035" y="340255"/>
                </a:lnTo>
                <a:lnTo>
                  <a:pt x="108328" y="347402"/>
                </a:lnTo>
                <a:lnTo>
                  <a:pt x="122622" y="351373"/>
                </a:lnTo>
                <a:lnTo>
                  <a:pt x="136915" y="354549"/>
                </a:lnTo>
                <a:lnTo>
                  <a:pt x="151209" y="354549"/>
                </a:lnTo>
                <a:lnTo>
                  <a:pt x="164708" y="354549"/>
                </a:lnTo>
                <a:lnTo>
                  <a:pt x="177413" y="352167"/>
                </a:lnTo>
                <a:lnTo>
                  <a:pt x="185464" y="350442"/>
                </a:lnTo>
                <a:lnTo>
                  <a:pt x="181693" y="352183"/>
                </a:lnTo>
                <a:lnTo>
                  <a:pt x="170585" y="354565"/>
                </a:lnTo>
                <a:lnTo>
                  <a:pt x="158684" y="356948"/>
                </a:lnTo>
                <a:lnTo>
                  <a:pt x="145989" y="356948"/>
                </a:lnTo>
                <a:lnTo>
                  <a:pt x="130121" y="356948"/>
                </a:lnTo>
                <a:lnTo>
                  <a:pt x="115839" y="353771"/>
                </a:lnTo>
                <a:lnTo>
                  <a:pt x="101558" y="349801"/>
                </a:lnTo>
                <a:lnTo>
                  <a:pt x="88863" y="342654"/>
                </a:lnTo>
                <a:lnTo>
                  <a:pt x="76168" y="335507"/>
                </a:lnTo>
                <a:lnTo>
                  <a:pt x="64267" y="325978"/>
                </a:lnTo>
                <a:lnTo>
                  <a:pt x="53159" y="315655"/>
                </a:lnTo>
                <a:lnTo>
                  <a:pt x="42845" y="304538"/>
                </a:lnTo>
                <a:lnTo>
                  <a:pt x="33324" y="291833"/>
                </a:lnTo>
                <a:lnTo>
                  <a:pt x="24596" y="277539"/>
                </a:lnTo>
                <a:lnTo>
                  <a:pt x="17456" y="262452"/>
                </a:lnTo>
                <a:lnTo>
                  <a:pt x="10315" y="246570"/>
                </a:lnTo>
                <a:lnTo>
                  <a:pt x="5554" y="229894"/>
                </a:lnTo>
                <a:lnTo>
                  <a:pt x="2381" y="212424"/>
                </a:lnTo>
                <a:lnTo>
                  <a:pt x="0" y="194160"/>
                </a:lnTo>
                <a:lnTo>
                  <a:pt x="0" y="175102"/>
                </a:lnTo>
                <a:lnTo>
                  <a:pt x="0" y="156838"/>
                </a:lnTo>
                <a:lnTo>
                  <a:pt x="2381" y="138574"/>
                </a:lnTo>
                <a:lnTo>
                  <a:pt x="5554" y="121105"/>
                </a:lnTo>
                <a:lnTo>
                  <a:pt x="10315" y="104429"/>
                </a:lnTo>
                <a:lnTo>
                  <a:pt x="17456" y="88547"/>
                </a:lnTo>
                <a:lnTo>
                  <a:pt x="24596" y="73459"/>
                </a:lnTo>
                <a:lnTo>
                  <a:pt x="33324" y="59166"/>
                </a:lnTo>
                <a:lnTo>
                  <a:pt x="42845" y="47255"/>
                </a:lnTo>
                <a:lnTo>
                  <a:pt x="53159" y="35343"/>
                </a:lnTo>
                <a:lnTo>
                  <a:pt x="64267" y="25020"/>
                </a:lnTo>
                <a:lnTo>
                  <a:pt x="76168" y="15491"/>
                </a:lnTo>
                <a:lnTo>
                  <a:pt x="88863" y="8344"/>
                </a:lnTo>
                <a:lnTo>
                  <a:pt x="101558" y="1198"/>
                </a:lnTo>
                <a:lnTo>
                  <a:pt x="105867" y="0"/>
                </a:lnTo>
                <a:close/>
              </a:path>
            </a:pathLst>
          </a:cu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1656" y="2689602"/>
            <a:ext cx="134774" cy="96085"/>
          </a:xfrm>
          <a:custGeom>
            <a:avLst/>
            <a:gdLst>
              <a:gd name="connsiteX0" fmla="*/ 126709 w 134774"/>
              <a:gd name="connsiteY0" fmla="*/ 0 h 96085"/>
              <a:gd name="connsiteX1" fmla="*/ 131472 w 134774"/>
              <a:gd name="connsiteY1" fmla="*/ 0 h 96085"/>
              <a:gd name="connsiteX2" fmla="*/ 134774 w 134774"/>
              <a:gd name="connsiteY2" fmla="*/ 1101 h 96085"/>
              <a:gd name="connsiteX3" fmla="*/ 133313 w 134774"/>
              <a:gd name="connsiteY3" fmla="*/ 1589 h 96085"/>
              <a:gd name="connsiteX4" fmla="*/ 126965 w 134774"/>
              <a:gd name="connsiteY4" fmla="*/ 3971 h 96085"/>
              <a:gd name="connsiteX5" fmla="*/ 122205 w 134774"/>
              <a:gd name="connsiteY5" fmla="*/ 7147 h 96085"/>
              <a:gd name="connsiteX6" fmla="*/ 116651 w 134774"/>
              <a:gd name="connsiteY6" fmla="*/ 11912 h 96085"/>
              <a:gd name="connsiteX7" fmla="*/ 111890 w 134774"/>
              <a:gd name="connsiteY7" fmla="*/ 18264 h 96085"/>
              <a:gd name="connsiteX8" fmla="*/ 107130 w 134774"/>
              <a:gd name="connsiteY8" fmla="*/ 24617 h 96085"/>
              <a:gd name="connsiteX9" fmla="*/ 102369 w 134774"/>
              <a:gd name="connsiteY9" fmla="*/ 31764 h 96085"/>
              <a:gd name="connsiteX10" fmla="*/ 96022 w 134774"/>
              <a:gd name="connsiteY10" fmla="*/ 42881 h 96085"/>
              <a:gd name="connsiteX11" fmla="*/ 88881 w 134774"/>
              <a:gd name="connsiteY11" fmla="*/ 52410 h 96085"/>
              <a:gd name="connsiteX12" fmla="*/ 78567 w 134774"/>
              <a:gd name="connsiteY12" fmla="*/ 64321 h 96085"/>
              <a:gd name="connsiteX13" fmla="*/ 71426 w 134774"/>
              <a:gd name="connsiteY13" fmla="*/ 69880 h 96085"/>
              <a:gd name="connsiteX14" fmla="*/ 64285 w 134774"/>
              <a:gd name="connsiteY14" fmla="*/ 76233 h 96085"/>
              <a:gd name="connsiteX15" fmla="*/ 55558 w 134774"/>
              <a:gd name="connsiteY15" fmla="*/ 81791 h 96085"/>
              <a:gd name="connsiteX16" fmla="*/ 46037 w 134774"/>
              <a:gd name="connsiteY16" fmla="*/ 86556 h 96085"/>
              <a:gd name="connsiteX17" fmla="*/ 35722 w 134774"/>
              <a:gd name="connsiteY17" fmla="*/ 90526 h 96085"/>
              <a:gd name="connsiteX18" fmla="*/ 25408 w 134774"/>
              <a:gd name="connsiteY18" fmla="*/ 93702 h 96085"/>
              <a:gd name="connsiteX19" fmla="*/ 13507 w 134774"/>
              <a:gd name="connsiteY19" fmla="*/ 96085 h 96085"/>
              <a:gd name="connsiteX20" fmla="*/ 19 w 134774"/>
              <a:gd name="connsiteY20" fmla="*/ 96085 h 96085"/>
              <a:gd name="connsiteX21" fmla="*/ 0 w 134774"/>
              <a:gd name="connsiteY21" fmla="*/ 96084 h 96085"/>
              <a:gd name="connsiteX22" fmla="*/ 1297 w 134774"/>
              <a:gd name="connsiteY22" fmla="*/ 96084 h 96085"/>
              <a:gd name="connsiteX23" fmla="*/ 13203 w 134774"/>
              <a:gd name="connsiteY23" fmla="*/ 93702 h 96085"/>
              <a:gd name="connsiteX24" fmla="*/ 23522 w 134774"/>
              <a:gd name="connsiteY24" fmla="*/ 90525 h 96085"/>
              <a:gd name="connsiteX25" fmla="*/ 34634 w 134774"/>
              <a:gd name="connsiteY25" fmla="*/ 86555 h 96085"/>
              <a:gd name="connsiteX26" fmla="*/ 43365 w 134774"/>
              <a:gd name="connsiteY26" fmla="*/ 81790 h 96085"/>
              <a:gd name="connsiteX27" fmla="*/ 52097 w 134774"/>
              <a:gd name="connsiteY27" fmla="*/ 76232 h 96085"/>
              <a:gd name="connsiteX28" fmla="*/ 59240 w 134774"/>
              <a:gd name="connsiteY28" fmla="*/ 69879 h 96085"/>
              <a:gd name="connsiteX29" fmla="*/ 66384 w 134774"/>
              <a:gd name="connsiteY29" fmla="*/ 64321 h 96085"/>
              <a:gd name="connsiteX30" fmla="*/ 76703 w 134774"/>
              <a:gd name="connsiteY30" fmla="*/ 52409 h 96085"/>
              <a:gd name="connsiteX31" fmla="*/ 83847 w 134774"/>
              <a:gd name="connsiteY31" fmla="*/ 42880 h 96085"/>
              <a:gd name="connsiteX32" fmla="*/ 90197 w 134774"/>
              <a:gd name="connsiteY32" fmla="*/ 31763 h 96085"/>
              <a:gd name="connsiteX33" fmla="*/ 94959 w 134774"/>
              <a:gd name="connsiteY33" fmla="*/ 24616 h 96085"/>
              <a:gd name="connsiteX34" fmla="*/ 99722 w 134774"/>
              <a:gd name="connsiteY34" fmla="*/ 18264 h 96085"/>
              <a:gd name="connsiteX35" fmla="*/ 105278 w 134774"/>
              <a:gd name="connsiteY35" fmla="*/ 11911 h 96085"/>
              <a:gd name="connsiteX36" fmla="*/ 110040 w 134774"/>
              <a:gd name="connsiteY36" fmla="*/ 7147 h 96085"/>
              <a:gd name="connsiteX37" fmla="*/ 116390 w 134774"/>
              <a:gd name="connsiteY37" fmla="*/ 3970 h 96085"/>
              <a:gd name="connsiteX38" fmla="*/ 121153 w 134774"/>
              <a:gd name="connsiteY38" fmla="*/ 1588 h 96085"/>
              <a:gd name="connsiteX39" fmla="*/ 126709 w 134774"/>
              <a:gd name="connsiteY39" fmla="*/ 0 h 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4774" h="96085">
                <a:moveTo>
                  <a:pt x="126709" y="0"/>
                </a:moveTo>
                <a:lnTo>
                  <a:pt x="131472" y="0"/>
                </a:lnTo>
                <a:lnTo>
                  <a:pt x="134774" y="1101"/>
                </a:lnTo>
                <a:lnTo>
                  <a:pt x="133313" y="1589"/>
                </a:lnTo>
                <a:lnTo>
                  <a:pt x="126965" y="3971"/>
                </a:lnTo>
                <a:lnTo>
                  <a:pt x="122205" y="7147"/>
                </a:lnTo>
                <a:lnTo>
                  <a:pt x="116651" y="11912"/>
                </a:lnTo>
                <a:lnTo>
                  <a:pt x="111890" y="18264"/>
                </a:lnTo>
                <a:lnTo>
                  <a:pt x="107130" y="24617"/>
                </a:lnTo>
                <a:lnTo>
                  <a:pt x="102369" y="31764"/>
                </a:lnTo>
                <a:lnTo>
                  <a:pt x="96022" y="42881"/>
                </a:lnTo>
                <a:lnTo>
                  <a:pt x="88881" y="52410"/>
                </a:lnTo>
                <a:lnTo>
                  <a:pt x="78567" y="64321"/>
                </a:lnTo>
                <a:lnTo>
                  <a:pt x="71426" y="69880"/>
                </a:lnTo>
                <a:lnTo>
                  <a:pt x="64285" y="76233"/>
                </a:lnTo>
                <a:lnTo>
                  <a:pt x="55558" y="81791"/>
                </a:lnTo>
                <a:lnTo>
                  <a:pt x="46037" y="86556"/>
                </a:lnTo>
                <a:lnTo>
                  <a:pt x="35722" y="90526"/>
                </a:lnTo>
                <a:lnTo>
                  <a:pt x="25408" y="93702"/>
                </a:lnTo>
                <a:lnTo>
                  <a:pt x="13507" y="96085"/>
                </a:lnTo>
                <a:lnTo>
                  <a:pt x="19" y="96085"/>
                </a:lnTo>
                <a:lnTo>
                  <a:pt x="0" y="96084"/>
                </a:lnTo>
                <a:lnTo>
                  <a:pt x="1297" y="96084"/>
                </a:lnTo>
                <a:lnTo>
                  <a:pt x="13203" y="93702"/>
                </a:lnTo>
                <a:lnTo>
                  <a:pt x="23522" y="90525"/>
                </a:lnTo>
                <a:lnTo>
                  <a:pt x="34634" y="86555"/>
                </a:lnTo>
                <a:lnTo>
                  <a:pt x="43365" y="81790"/>
                </a:lnTo>
                <a:lnTo>
                  <a:pt x="52097" y="76232"/>
                </a:lnTo>
                <a:lnTo>
                  <a:pt x="59240" y="69879"/>
                </a:lnTo>
                <a:lnTo>
                  <a:pt x="66384" y="64321"/>
                </a:lnTo>
                <a:lnTo>
                  <a:pt x="76703" y="52409"/>
                </a:lnTo>
                <a:lnTo>
                  <a:pt x="83847" y="42880"/>
                </a:lnTo>
                <a:lnTo>
                  <a:pt x="90197" y="31763"/>
                </a:lnTo>
                <a:lnTo>
                  <a:pt x="94959" y="24616"/>
                </a:lnTo>
                <a:lnTo>
                  <a:pt x="99722" y="18264"/>
                </a:lnTo>
                <a:lnTo>
                  <a:pt x="105278" y="11911"/>
                </a:lnTo>
                <a:lnTo>
                  <a:pt x="110040" y="7147"/>
                </a:lnTo>
                <a:lnTo>
                  <a:pt x="116390" y="3970"/>
                </a:lnTo>
                <a:lnTo>
                  <a:pt x="121153" y="1588"/>
                </a:lnTo>
                <a:lnTo>
                  <a:pt x="126709" y="0"/>
                </a:lnTo>
                <a:close/>
              </a:path>
            </a:pathLst>
          </a:cu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9507" y="2689601"/>
            <a:ext cx="672675" cy="1390862"/>
          </a:xfrm>
          <a:custGeom>
            <a:avLst/>
            <a:gdLst>
              <a:gd name="connsiteX0" fmla="*/ 640223 w 672675"/>
              <a:gd name="connsiteY0" fmla="*/ 0 h 1390862"/>
              <a:gd name="connsiteX1" fmla="*/ 645777 w 672675"/>
              <a:gd name="connsiteY1" fmla="*/ 0 h 1390862"/>
              <a:gd name="connsiteX2" fmla="*/ 650538 w 672675"/>
              <a:gd name="connsiteY2" fmla="*/ 1589 h 1390862"/>
              <a:gd name="connsiteX3" fmla="*/ 655298 w 672675"/>
              <a:gd name="connsiteY3" fmla="*/ 3971 h 1390862"/>
              <a:gd name="connsiteX4" fmla="*/ 659265 w 672675"/>
              <a:gd name="connsiteY4" fmla="*/ 7147 h 1390862"/>
              <a:gd name="connsiteX5" fmla="*/ 662439 w 672675"/>
              <a:gd name="connsiteY5" fmla="*/ 11912 h 1390862"/>
              <a:gd name="connsiteX6" fmla="*/ 664819 w 672675"/>
              <a:gd name="connsiteY6" fmla="*/ 18264 h 1390862"/>
              <a:gd name="connsiteX7" fmla="*/ 667199 w 672675"/>
              <a:gd name="connsiteY7" fmla="*/ 24617 h 1390862"/>
              <a:gd name="connsiteX8" fmla="*/ 667993 w 672675"/>
              <a:gd name="connsiteY8" fmla="*/ 33352 h 1390862"/>
              <a:gd name="connsiteX9" fmla="*/ 669579 w 672675"/>
              <a:gd name="connsiteY9" fmla="*/ 41293 h 1390862"/>
              <a:gd name="connsiteX10" fmla="*/ 669579 w 672675"/>
              <a:gd name="connsiteY10" fmla="*/ 678943 h 1390862"/>
              <a:gd name="connsiteX11" fmla="*/ 672675 w 672675"/>
              <a:gd name="connsiteY11" fmla="*/ 678932 h 1390862"/>
              <a:gd name="connsiteX12" fmla="*/ 672675 w 672675"/>
              <a:gd name="connsiteY12" fmla="*/ 1036262 h 1390862"/>
              <a:gd name="connsiteX13" fmla="*/ 671088 w 672675"/>
              <a:gd name="connsiteY13" fmla="*/ 1036262 h 1390862"/>
              <a:gd name="connsiteX14" fmla="*/ 671088 w 672675"/>
              <a:gd name="connsiteY14" fmla="*/ 1355349 h 1390862"/>
              <a:gd name="connsiteX15" fmla="*/ 671088 w 672675"/>
              <a:gd name="connsiteY15" fmla="*/ 1364874 h 1390862"/>
              <a:gd name="connsiteX16" fmla="*/ 668707 w 672675"/>
              <a:gd name="connsiteY16" fmla="*/ 1374399 h 1390862"/>
              <a:gd name="connsiteX17" fmla="*/ 666327 w 672675"/>
              <a:gd name="connsiteY17" fmla="*/ 1381543 h 1390862"/>
              <a:gd name="connsiteX18" fmla="*/ 663153 w 672675"/>
              <a:gd name="connsiteY18" fmla="*/ 1387893 h 1390862"/>
              <a:gd name="connsiteX19" fmla="*/ 660609 w 672675"/>
              <a:gd name="connsiteY19" fmla="*/ 1390862 h 1390862"/>
              <a:gd name="connsiteX20" fmla="*/ 660609 w 672675"/>
              <a:gd name="connsiteY20" fmla="*/ 683837 h 1390862"/>
              <a:gd name="connsiteX21" fmla="*/ 0 w 672675"/>
              <a:gd name="connsiteY21" fmla="*/ 683837 h 1390862"/>
              <a:gd name="connsiteX22" fmla="*/ 209 w 672675"/>
              <a:gd name="connsiteY22" fmla="*/ 683706 h 1390862"/>
              <a:gd name="connsiteX23" fmla="*/ 7353 w 672675"/>
              <a:gd name="connsiteY23" fmla="*/ 681324 h 1390862"/>
              <a:gd name="connsiteX24" fmla="*/ 14497 w 672675"/>
              <a:gd name="connsiteY24" fmla="*/ 680530 h 1390862"/>
              <a:gd name="connsiteX25" fmla="*/ 24022 w 672675"/>
              <a:gd name="connsiteY25" fmla="*/ 680530 h 1390862"/>
              <a:gd name="connsiteX26" fmla="*/ 223253 w 672675"/>
              <a:gd name="connsiteY26" fmla="*/ 680530 h 1390862"/>
              <a:gd name="connsiteX27" fmla="*/ 223253 w 672675"/>
              <a:gd name="connsiteY27" fmla="*/ 678942 h 1390862"/>
              <a:gd name="connsiteX28" fmla="*/ 657434 w 672675"/>
              <a:gd name="connsiteY28" fmla="*/ 678942 h 1390862"/>
              <a:gd name="connsiteX29" fmla="*/ 657434 w 672675"/>
              <a:gd name="connsiteY29" fmla="*/ 41292 h 1390862"/>
              <a:gd name="connsiteX30" fmla="*/ 657434 w 672675"/>
              <a:gd name="connsiteY30" fmla="*/ 33351 h 1390862"/>
              <a:gd name="connsiteX31" fmla="*/ 655053 w 672675"/>
              <a:gd name="connsiteY31" fmla="*/ 24616 h 1390862"/>
              <a:gd name="connsiteX32" fmla="*/ 654259 w 672675"/>
              <a:gd name="connsiteY32" fmla="*/ 18264 h 1390862"/>
              <a:gd name="connsiteX33" fmla="*/ 650290 w 672675"/>
              <a:gd name="connsiteY33" fmla="*/ 11911 h 1390862"/>
              <a:gd name="connsiteX34" fmla="*/ 647115 w 672675"/>
              <a:gd name="connsiteY34" fmla="*/ 7147 h 1390862"/>
              <a:gd name="connsiteX35" fmla="*/ 643147 w 672675"/>
              <a:gd name="connsiteY35" fmla="*/ 3970 h 1390862"/>
              <a:gd name="connsiteX36" fmla="*/ 638384 w 672675"/>
              <a:gd name="connsiteY36" fmla="*/ 1588 h 1390862"/>
              <a:gd name="connsiteX37" fmla="*/ 636924 w 672675"/>
              <a:gd name="connsiteY37" fmla="*/ 1101 h 1390862"/>
              <a:gd name="connsiteX38" fmla="*/ 640223 w 672675"/>
              <a:gd name="connsiteY38" fmla="*/ 0 h 13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72675" h="1390862">
                <a:moveTo>
                  <a:pt x="640223" y="0"/>
                </a:moveTo>
                <a:lnTo>
                  <a:pt x="645777" y="0"/>
                </a:lnTo>
                <a:lnTo>
                  <a:pt x="650538" y="1589"/>
                </a:lnTo>
                <a:lnTo>
                  <a:pt x="655298" y="3971"/>
                </a:lnTo>
                <a:lnTo>
                  <a:pt x="659265" y="7147"/>
                </a:lnTo>
                <a:lnTo>
                  <a:pt x="662439" y="11912"/>
                </a:lnTo>
                <a:lnTo>
                  <a:pt x="664819" y="18264"/>
                </a:lnTo>
                <a:lnTo>
                  <a:pt x="667199" y="24617"/>
                </a:lnTo>
                <a:lnTo>
                  <a:pt x="667993" y="33352"/>
                </a:lnTo>
                <a:lnTo>
                  <a:pt x="669579" y="41293"/>
                </a:lnTo>
                <a:lnTo>
                  <a:pt x="669579" y="678943"/>
                </a:lnTo>
                <a:lnTo>
                  <a:pt x="672675" y="678932"/>
                </a:lnTo>
                <a:lnTo>
                  <a:pt x="672675" y="1036262"/>
                </a:lnTo>
                <a:lnTo>
                  <a:pt x="671088" y="1036262"/>
                </a:lnTo>
                <a:lnTo>
                  <a:pt x="671088" y="1355349"/>
                </a:lnTo>
                <a:lnTo>
                  <a:pt x="671088" y="1364874"/>
                </a:lnTo>
                <a:lnTo>
                  <a:pt x="668707" y="1374399"/>
                </a:lnTo>
                <a:lnTo>
                  <a:pt x="666327" y="1381543"/>
                </a:lnTo>
                <a:lnTo>
                  <a:pt x="663153" y="1387893"/>
                </a:lnTo>
                <a:lnTo>
                  <a:pt x="660609" y="1390862"/>
                </a:lnTo>
                <a:lnTo>
                  <a:pt x="660609" y="683837"/>
                </a:lnTo>
                <a:lnTo>
                  <a:pt x="0" y="683837"/>
                </a:lnTo>
                <a:lnTo>
                  <a:pt x="209" y="683706"/>
                </a:lnTo>
                <a:lnTo>
                  <a:pt x="7353" y="681324"/>
                </a:lnTo>
                <a:lnTo>
                  <a:pt x="14497" y="680530"/>
                </a:lnTo>
                <a:lnTo>
                  <a:pt x="24022" y="680530"/>
                </a:lnTo>
                <a:lnTo>
                  <a:pt x="223253" y="680530"/>
                </a:lnTo>
                <a:lnTo>
                  <a:pt x="223253" y="678942"/>
                </a:lnTo>
                <a:lnTo>
                  <a:pt x="657434" y="678942"/>
                </a:lnTo>
                <a:lnTo>
                  <a:pt x="657434" y="41292"/>
                </a:lnTo>
                <a:lnTo>
                  <a:pt x="657434" y="33351"/>
                </a:lnTo>
                <a:lnTo>
                  <a:pt x="655053" y="24616"/>
                </a:lnTo>
                <a:lnTo>
                  <a:pt x="654259" y="18264"/>
                </a:lnTo>
                <a:lnTo>
                  <a:pt x="650290" y="11911"/>
                </a:lnTo>
                <a:lnTo>
                  <a:pt x="647115" y="7147"/>
                </a:lnTo>
                <a:lnTo>
                  <a:pt x="643147" y="3970"/>
                </a:lnTo>
                <a:lnTo>
                  <a:pt x="638384" y="1588"/>
                </a:lnTo>
                <a:lnTo>
                  <a:pt x="636924" y="1101"/>
                </a:lnTo>
                <a:lnTo>
                  <a:pt x="640223" y="0"/>
                </a:lnTo>
                <a:close/>
              </a:path>
            </a:pathLst>
          </a:cu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9111" y="2689602"/>
            <a:ext cx="162744" cy="98567"/>
          </a:xfrm>
          <a:custGeom>
            <a:avLst/>
            <a:gdLst>
              <a:gd name="connsiteX0" fmla="*/ 153483 w 162744"/>
              <a:gd name="connsiteY0" fmla="*/ 0 h 98567"/>
              <a:gd name="connsiteX1" fmla="*/ 160624 w 162744"/>
              <a:gd name="connsiteY1" fmla="*/ 1589 h 98567"/>
              <a:gd name="connsiteX2" fmla="*/ 162744 w 162744"/>
              <a:gd name="connsiteY2" fmla="*/ 2650 h 98567"/>
              <a:gd name="connsiteX3" fmla="*/ 158485 w 162744"/>
              <a:gd name="connsiteY3" fmla="*/ 4071 h 98567"/>
              <a:gd name="connsiteX4" fmla="*/ 152137 w 162744"/>
              <a:gd name="connsiteY4" fmla="*/ 6453 h 98567"/>
              <a:gd name="connsiteX5" fmla="*/ 147377 w 162744"/>
              <a:gd name="connsiteY5" fmla="*/ 9629 h 98567"/>
              <a:gd name="connsiteX6" fmla="*/ 141823 w 162744"/>
              <a:gd name="connsiteY6" fmla="*/ 14394 h 98567"/>
              <a:gd name="connsiteX7" fmla="*/ 137062 w 162744"/>
              <a:gd name="connsiteY7" fmla="*/ 20746 h 98567"/>
              <a:gd name="connsiteX8" fmla="*/ 132302 w 162744"/>
              <a:gd name="connsiteY8" fmla="*/ 27099 h 98567"/>
              <a:gd name="connsiteX9" fmla="*/ 127541 w 162744"/>
              <a:gd name="connsiteY9" fmla="*/ 34246 h 98567"/>
              <a:gd name="connsiteX10" fmla="*/ 121194 w 162744"/>
              <a:gd name="connsiteY10" fmla="*/ 45363 h 98567"/>
              <a:gd name="connsiteX11" fmla="*/ 114053 w 162744"/>
              <a:gd name="connsiteY11" fmla="*/ 54892 h 98567"/>
              <a:gd name="connsiteX12" fmla="*/ 103739 w 162744"/>
              <a:gd name="connsiteY12" fmla="*/ 66803 h 98567"/>
              <a:gd name="connsiteX13" fmla="*/ 96598 w 162744"/>
              <a:gd name="connsiteY13" fmla="*/ 72362 h 98567"/>
              <a:gd name="connsiteX14" fmla="*/ 89458 w 162744"/>
              <a:gd name="connsiteY14" fmla="*/ 78715 h 98567"/>
              <a:gd name="connsiteX15" fmla="*/ 80730 w 162744"/>
              <a:gd name="connsiteY15" fmla="*/ 84273 h 98567"/>
              <a:gd name="connsiteX16" fmla="*/ 71209 w 162744"/>
              <a:gd name="connsiteY16" fmla="*/ 89038 h 98567"/>
              <a:gd name="connsiteX17" fmla="*/ 60895 w 162744"/>
              <a:gd name="connsiteY17" fmla="*/ 93008 h 98567"/>
              <a:gd name="connsiteX18" fmla="*/ 50580 w 162744"/>
              <a:gd name="connsiteY18" fmla="*/ 96184 h 98567"/>
              <a:gd name="connsiteX19" fmla="*/ 38679 w 162744"/>
              <a:gd name="connsiteY19" fmla="*/ 98567 h 98567"/>
              <a:gd name="connsiteX20" fmla="*/ 25191 w 162744"/>
              <a:gd name="connsiteY20" fmla="*/ 98567 h 98567"/>
              <a:gd name="connsiteX21" fmla="*/ 10116 w 162744"/>
              <a:gd name="connsiteY21" fmla="*/ 97773 h 98567"/>
              <a:gd name="connsiteX22" fmla="*/ 0 w 162744"/>
              <a:gd name="connsiteY22" fmla="*/ 96085 h 98567"/>
              <a:gd name="connsiteX23" fmla="*/ 13842 w 162744"/>
              <a:gd name="connsiteY23" fmla="*/ 96085 h 98567"/>
              <a:gd name="connsiteX24" fmla="*/ 26537 w 162744"/>
              <a:gd name="connsiteY24" fmla="*/ 96085 h 98567"/>
              <a:gd name="connsiteX25" fmla="*/ 38438 w 162744"/>
              <a:gd name="connsiteY25" fmla="*/ 93702 h 98567"/>
              <a:gd name="connsiteX26" fmla="*/ 49546 w 162744"/>
              <a:gd name="connsiteY26" fmla="*/ 91320 h 98567"/>
              <a:gd name="connsiteX27" fmla="*/ 59860 w 162744"/>
              <a:gd name="connsiteY27" fmla="*/ 86556 h 98567"/>
              <a:gd name="connsiteX28" fmla="*/ 69381 w 162744"/>
              <a:gd name="connsiteY28" fmla="*/ 81791 h 98567"/>
              <a:gd name="connsiteX29" fmla="*/ 77315 w 162744"/>
              <a:gd name="connsiteY29" fmla="*/ 76233 h 98567"/>
              <a:gd name="connsiteX30" fmla="*/ 84456 w 162744"/>
              <a:gd name="connsiteY30" fmla="*/ 71468 h 98567"/>
              <a:gd name="connsiteX31" fmla="*/ 91597 w 162744"/>
              <a:gd name="connsiteY31" fmla="*/ 65115 h 98567"/>
              <a:gd name="connsiteX32" fmla="*/ 102705 w 162744"/>
              <a:gd name="connsiteY32" fmla="*/ 53204 h 98567"/>
              <a:gd name="connsiteX33" fmla="*/ 109845 w 162744"/>
              <a:gd name="connsiteY33" fmla="*/ 42881 h 98567"/>
              <a:gd name="connsiteX34" fmla="*/ 115399 w 162744"/>
              <a:gd name="connsiteY34" fmla="*/ 33352 h 98567"/>
              <a:gd name="connsiteX35" fmla="*/ 122540 w 162744"/>
              <a:gd name="connsiteY35" fmla="*/ 21441 h 98567"/>
              <a:gd name="connsiteX36" fmla="*/ 129681 w 162744"/>
              <a:gd name="connsiteY36" fmla="*/ 11912 h 98567"/>
              <a:gd name="connsiteX37" fmla="*/ 138408 w 162744"/>
              <a:gd name="connsiteY37" fmla="*/ 6353 h 98567"/>
              <a:gd name="connsiteX38" fmla="*/ 145549 w 162744"/>
              <a:gd name="connsiteY38" fmla="*/ 2383 h 98567"/>
              <a:gd name="connsiteX39" fmla="*/ 153483 w 162744"/>
              <a:gd name="connsiteY39" fmla="*/ 0 h 9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2744" h="98567">
                <a:moveTo>
                  <a:pt x="153483" y="0"/>
                </a:moveTo>
                <a:lnTo>
                  <a:pt x="160624" y="1589"/>
                </a:lnTo>
                <a:lnTo>
                  <a:pt x="162744" y="2650"/>
                </a:lnTo>
                <a:lnTo>
                  <a:pt x="158485" y="4071"/>
                </a:lnTo>
                <a:lnTo>
                  <a:pt x="152137" y="6453"/>
                </a:lnTo>
                <a:lnTo>
                  <a:pt x="147377" y="9629"/>
                </a:lnTo>
                <a:lnTo>
                  <a:pt x="141823" y="14394"/>
                </a:lnTo>
                <a:lnTo>
                  <a:pt x="137062" y="20746"/>
                </a:lnTo>
                <a:lnTo>
                  <a:pt x="132302" y="27099"/>
                </a:lnTo>
                <a:lnTo>
                  <a:pt x="127541" y="34246"/>
                </a:lnTo>
                <a:lnTo>
                  <a:pt x="121194" y="45363"/>
                </a:lnTo>
                <a:lnTo>
                  <a:pt x="114053" y="54892"/>
                </a:lnTo>
                <a:lnTo>
                  <a:pt x="103739" y="66803"/>
                </a:lnTo>
                <a:lnTo>
                  <a:pt x="96598" y="72362"/>
                </a:lnTo>
                <a:lnTo>
                  <a:pt x="89458" y="78715"/>
                </a:lnTo>
                <a:lnTo>
                  <a:pt x="80730" y="84273"/>
                </a:lnTo>
                <a:lnTo>
                  <a:pt x="71209" y="89038"/>
                </a:lnTo>
                <a:lnTo>
                  <a:pt x="60895" y="93008"/>
                </a:lnTo>
                <a:lnTo>
                  <a:pt x="50580" y="96184"/>
                </a:lnTo>
                <a:lnTo>
                  <a:pt x="38679" y="98567"/>
                </a:lnTo>
                <a:lnTo>
                  <a:pt x="25191" y="98567"/>
                </a:lnTo>
                <a:lnTo>
                  <a:pt x="10116" y="97773"/>
                </a:lnTo>
                <a:lnTo>
                  <a:pt x="0" y="96085"/>
                </a:lnTo>
                <a:lnTo>
                  <a:pt x="13842" y="96085"/>
                </a:lnTo>
                <a:lnTo>
                  <a:pt x="26537" y="96085"/>
                </a:lnTo>
                <a:lnTo>
                  <a:pt x="38438" y="93702"/>
                </a:lnTo>
                <a:lnTo>
                  <a:pt x="49546" y="91320"/>
                </a:lnTo>
                <a:lnTo>
                  <a:pt x="59860" y="86556"/>
                </a:lnTo>
                <a:lnTo>
                  <a:pt x="69381" y="81791"/>
                </a:lnTo>
                <a:lnTo>
                  <a:pt x="77315" y="76233"/>
                </a:lnTo>
                <a:lnTo>
                  <a:pt x="84456" y="71468"/>
                </a:lnTo>
                <a:lnTo>
                  <a:pt x="91597" y="65115"/>
                </a:lnTo>
                <a:lnTo>
                  <a:pt x="102705" y="53204"/>
                </a:lnTo>
                <a:lnTo>
                  <a:pt x="109845" y="42881"/>
                </a:lnTo>
                <a:lnTo>
                  <a:pt x="115399" y="33352"/>
                </a:lnTo>
                <a:lnTo>
                  <a:pt x="122540" y="21441"/>
                </a:lnTo>
                <a:lnTo>
                  <a:pt x="129681" y="11912"/>
                </a:lnTo>
                <a:lnTo>
                  <a:pt x="138408" y="6353"/>
                </a:lnTo>
                <a:lnTo>
                  <a:pt x="145549" y="2383"/>
                </a:lnTo>
                <a:lnTo>
                  <a:pt x="153483" y="0"/>
                </a:lnTo>
                <a:close/>
              </a:path>
            </a:pathLst>
          </a:cu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8975" y="2689678"/>
            <a:ext cx="719037" cy="1350511"/>
          </a:xfrm>
          <a:custGeom>
            <a:avLst/>
            <a:gdLst>
              <a:gd name="connsiteX0" fmla="*/ 10790 w 719037"/>
              <a:gd name="connsiteY0" fmla="*/ 0 h 1350511"/>
              <a:gd name="connsiteX1" fmla="*/ 15555 w 719037"/>
              <a:gd name="connsiteY1" fmla="*/ 0 h 1350511"/>
              <a:gd name="connsiteX2" fmla="*/ 20319 w 719037"/>
              <a:gd name="connsiteY2" fmla="*/ 1588 h 1350511"/>
              <a:gd name="connsiteX3" fmla="*/ 25084 w 719037"/>
              <a:gd name="connsiteY3" fmla="*/ 3971 h 1350511"/>
              <a:gd name="connsiteX4" fmla="*/ 29848 w 719037"/>
              <a:gd name="connsiteY4" fmla="*/ 7147 h 1350511"/>
              <a:gd name="connsiteX5" fmla="*/ 33819 w 719037"/>
              <a:gd name="connsiteY5" fmla="*/ 11912 h 1350511"/>
              <a:gd name="connsiteX6" fmla="*/ 35407 w 719037"/>
              <a:gd name="connsiteY6" fmla="*/ 18265 h 1350511"/>
              <a:gd name="connsiteX7" fmla="*/ 37789 w 719037"/>
              <a:gd name="connsiteY7" fmla="*/ 24619 h 1350511"/>
              <a:gd name="connsiteX8" fmla="*/ 39377 w 719037"/>
              <a:gd name="connsiteY8" fmla="*/ 33354 h 1350511"/>
              <a:gd name="connsiteX9" fmla="*/ 39377 w 719037"/>
              <a:gd name="connsiteY9" fmla="*/ 42884 h 1350511"/>
              <a:gd name="connsiteX10" fmla="*/ 39377 w 719037"/>
              <a:gd name="connsiteY10" fmla="*/ 242216 h 1350511"/>
              <a:gd name="connsiteX11" fmla="*/ 41760 w 719037"/>
              <a:gd name="connsiteY11" fmla="*/ 242216 h 1350511"/>
              <a:gd name="connsiteX12" fmla="*/ 41760 w 719037"/>
              <a:gd name="connsiteY12" fmla="*/ 675823 h 1350511"/>
              <a:gd name="connsiteX13" fmla="*/ 677821 w 719037"/>
              <a:gd name="connsiteY13" fmla="*/ 675823 h 1350511"/>
              <a:gd name="connsiteX14" fmla="*/ 687350 w 719037"/>
              <a:gd name="connsiteY14" fmla="*/ 675823 h 1350511"/>
              <a:gd name="connsiteX15" fmla="*/ 694496 w 719037"/>
              <a:gd name="connsiteY15" fmla="*/ 674235 h 1350511"/>
              <a:gd name="connsiteX16" fmla="*/ 701643 w 719037"/>
              <a:gd name="connsiteY16" fmla="*/ 671852 h 1350511"/>
              <a:gd name="connsiteX17" fmla="*/ 707996 w 719037"/>
              <a:gd name="connsiteY17" fmla="*/ 669470 h 1350511"/>
              <a:gd name="connsiteX18" fmla="*/ 711966 w 719037"/>
              <a:gd name="connsiteY18" fmla="*/ 666293 h 1350511"/>
              <a:gd name="connsiteX19" fmla="*/ 715937 w 719037"/>
              <a:gd name="connsiteY19" fmla="*/ 661528 h 1350511"/>
              <a:gd name="connsiteX20" fmla="*/ 718319 w 719037"/>
              <a:gd name="connsiteY20" fmla="*/ 656764 h 1350511"/>
              <a:gd name="connsiteX21" fmla="*/ 719018 w 719037"/>
              <a:gd name="connsiteY21" fmla="*/ 652570 h 1350511"/>
              <a:gd name="connsiteX22" fmla="*/ 719037 w 719037"/>
              <a:gd name="connsiteY22" fmla="*/ 652685 h 1350511"/>
              <a:gd name="connsiteX23" fmla="*/ 719037 w 719037"/>
              <a:gd name="connsiteY23" fmla="*/ 657446 h 1350511"/>
              <a:gd name="connsiteX24" fmla="*/ 719037 w 719037"/>
              <a:gd name="connsiteY24" fmla="*/ 661413 h 1350511"/>
              <a:gd name="connsiteX25" fmla="*/ 716655 w 719037"/>
              <a:gd name="connsiteY25" fmla="*/ 666173 h 1350511"/>
              <a:gd name="connsiteX26" fmla="*/ 714272 w 719037"/>
              <a:gd name="connsiteY26" fmla="*/ 669347 h 1350511"/>
              <a:gd name="connsiteX27" fmla="*/ 711096 w 719037"/>
              <a:gd name="connsiteY27" fmla="*/ 673314 h 1350511"/>
              <a:gd name="connsiteX28" fmla="*/ 707919 w 719037"/>
              <a:gd name="connsiteY28" fmla="*/ 675694 h 1350511"/>
              <a:gd name="connsiteX29" fmla="*/ 701566 w 719037"/>
              <a:gd name="connsiteY29" fmla="*/ 678075 h 1350511"/>
              <a:gd name="connsiteX30" fmla="*/ 696007 w 719037"/>
              <a:gd name="connsiteY30" fmla="*/ 680455 h 1350511"/>
              <a:gd name="connsiteX31" fmla="*/ 41626 w 719037"/>
              <a:gd name="connsiteY31" fmla="*/ 680455 h 1350511"/>
              <a:gd name="connsiteX32" fmla="*/ 41626 w 719037"/>
              <a:gd name="connsiteY32" fmla="*/ 1347717 h 1350511"/>
              <a:gd name="connsiteX33" fmla="*/ 43724 w 719037"/>
              <a:gd name="connsiteY33" fmla="*/ 1350511 h 1350511"/>
              <a:gd name="connsiteX34" fmla="*/ 42940 w 719037"/>
              <a:gd name="connsiteY34" fmla="*/ 1350511 h 1350511"/>
              <a:gd name="connsiteX35" fmla="*/ 35798 w 719037"/>
              <a:gd name="connsiteY35" fmla="*/ 1347336 h 1350511"/>
              <a:gd name="connsiteX36" fmla="*/ 30244 w 719037"/>
              <a:gd name="connsiteY36" fmla="*/ 1340986 h 1350511"/>
              <a:gd name="connsiteX37" fmla="*/ 26277 w 719037"/>
              <a:gd name="connsiteY37" fmla="*/ 1335429 h 1350511"/>
              <a:gd name="connsiteX38" fmla="*/ 23896 w 719037"/>
              <a:gd name="connsiteY38" fmla="*/ 1328286 h 1350511"/>
              <a:gd name="connsiteX39" fmla="*/ 23103 w 719037"/>
              <a:gd name="connsiteY39" fmla="*/ 1318761 h 1350511"/>
              <a:gd name="connsiteX40" fmla="*/ 21516 w 719037"/>
              <a:gd name="connsiteY40" fmla="*/ 1309236 h 1350511"/>
              <a:gd name="connsiteX41" fmla="*/ 21516 w 719037"/>
              <a:gd name="connsiteY41" fmla="*/ 1110004 h 1350511"/>
              <a:gd name="connsiteX42" fmla="*/ 20723 w 719037"/>
              <a:gd name="connsiteY42" fmla="*/ 1110004 h 1350511"/>
              <a:gd name="connsiteX43" fmla="*/ 20723 w 719037"/>
              <a:gd name="connsiteY43" fmla="*/ 678967 h 1350511"/>
              <a:gd name="connsiteX44" fmla="*/ 25289 w 719037"/>
              <a:gd name="connsiteY44" fmla="*/ 678967 h 1350511"/>
              <a:gd name="connsiteX45" fmla="*/ 25289 w 719037"/>
              <a:gd name="connsiteY45" fmla="*/ 13524 h 1350511"/>
              <a:gd name="connsiteX46" fmla="*/ 19735 w 719037"/>
              <a:gd name="connsiteY46" fmla="*/ 7171 h 1350511"/>
              <a:gd name="connsiteX47" fmla="*/ 13388 w 719037"/>
              <a:gd name="connsiteY47" fmla="*/ 3995 h 1350511"/>
              <a:gd name="connsiteX48" fmla="*/ 6247 w 719037"/>
              <a:gd name="connsiteY48" fmla="*/ 2406 h 1350511"/>
              <a:gd name="connsiteX49" fmla="*/ 0 w 719037"/>
              <a:gd name="connsiteY49" fmla="*/ 4282 h 1350511"/>
              <a:gd name="connsiteX50" fmla="*/ 467 w 719037"/>
              <a:gd name="connsiteY50" fmla="*/ 3971 h 1350511"/>
              <a:gd name="connsiteX51" fmla="*/ 6026 w 719037"/>
              <a:gd name="connsiteY51" fmla="*/ 1588 h 1350511"/>
              <a:gd name="connsiteX52" fmla="*/ 10790 w 719037"/>
              <a:gd name="connsiteY52" fmla="*/ 0 h 13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9037" h="1350511">
                <a:moveTo>
                  <a:pt x="10790" y="0"/>
                </a:moveTo>
                <a:lnTo>
                  <a:pt x="15555" y="0"/>
                </a:lnTo>
                <a:lnTo>
                  <a:pt x="20319" y="1588"/>
                </a:lnTo>
                <a:lnTo>
                  <a:pt x="25084" y="3971"/>
                </a:lnTo>
                <a:lnTo>
                  <a:pt x="29848" y="7147"/>
                </a:lnTo>
                <a:lnTo>
                  <a:pt x="33819" y="11912"/>
                </a:lnTo>
                <a:lnTo>
                  <a:pt x="35407" y="18265"/>
                </a:lnTo>
                <a:lnTo>
                  <a:pt x="37789" y="24619"/>
                </a:lnTo>
                <a:lnTo>
                  <a:pt x="39377" y="33354"/>
                </a:lnTo>
                <a:lnTo>
                  <a:pt x="39377" y="42884"/>
                </a:lnTo>
                <a:lnTo>
                  <a:pt x="39377" y="242216"/>
                </a:lnTo>
                <a:lnTo>
                  <a:pt x="41760" y="242216"/>
                </a:lnTo>
                <a:lnTo>
                  <a:pt x="41760" y="675823"/>
                </a:lnTo>
                <a:lnTo>
                  <a:pt x="677821" y="675823"/>
                </a:lnTo>
                <a:lnTo>
                  <a:pt x="687350" y="675823"/>
                </a:lnTo>
                <a:lnTo>
                  <a:pt x="694496" y="674235"/>
                </a:lnTo>
                <a:lnTo>
                  <a:pt x="701643" y="671852"/>
                </a:lnTo>
                <a:lnTo>
                  <a:pt x="707996" y="669470"/>
                </a:lnTo>
                <a:lnTo>
                  <a:pt x="711966" y="666293"/>
                </a:lnTo>
                <a:lnTo>
                  <a:pt x="715937" y="661528"/>
                </a:lnTo>
                <a:lnTo>
                  <a:pt x="718319" y="656764"/>
                </a:lnTo>
                <a:lnTo>
                  <a:pt x="719018" y="652570"/>
                </a:lnTo>
                <a:lnTo>
                  <a:pt x="719037" y="652685"/>
                </a:lnTo>
                <a:lnTo>
                  <a:pt x="719037" y="657446"/>
                </a:lnTo>
                <a:lnTo>
                  <a:pt x="719037" y="661413"/>
                </a:lnTo>
                <a:lnTo>
                  <a:pt x="716655" y="666173"/>
                </a:lnTo>
                <a:lnTo>
                  <a:pt x="714272" y="669347"/>
                </a:lnTo>
                <a:lnTo>
                  <a:pt x="711096" y="673314"/>
                </a:lnTo>
                <a:lnTo>
                  <a:pt x="707919" y="675694"/>
                </a:lnTo>
                <a:lnTo>
                  <a:pt x="701566" y="678075"/>
                </a:lnTo>
                <a:lnTo>
                  <a:pt x="696007" y="680455"/>
                </a:lnTo>
                <a:lnTo>
                  <a:pt x="41626" y="680455"/>
                </a:lnTo>
                <a:lnTo>
                  <a:pt x="41626" y="1347717"/>
                </a:lnTo>
                <a:lnTo>
                  <a:pt x="43724" y="1350511"/>
                </a:lnTo>
                <a:lnTo>
                  <a:pt x="42940" y="1350511"/>
                </a:lnTo>
                <a:lnTo>
                  <a:pt x="35798" y="1347336"/>
                </a:lnTo>
                <a:lnTo>
                  <a:pt x="30244" y="1340986"/>
                </a:lnTo>
                <a:lnTo>
                  <a:pt x="26277" y="1335429"/>
                </a:lnTo>
                <a:lnTo>
                  <a:pt x="23896" y="1328286"/>
                </a:lnTo>
                <a:lnTo>
                  <a:pt x="23103" y="1318761"/>
                </a:lnTo>
                <a:lnTo>
                  <a:pt x="21516" y="1309236"/>
                </a:lnTo>
                <a:lnTo>
                  <a:pt x="21516" y="1110004"/>
                </a:lnTo>
                <a:lnTo>
                  <a:pt x="20723" y="1110004"/>
                </a:lnTo>
                <a:lnTo>
                  <a:pt x="20723" y="678967"/>
                </a:lnTo>
                <a:lnTo>
                  <a:pt x="25289" y="678967"/>
                </a:lnTo>
                <a:lnTo>
                  <a:pt x="25289" y="13524"/>
                </a:lnTo>
                <a:lnTo>
                  <a:pt x="19735" y="7171"/>
                </a:lnTo>
                <a:lnTo>
                  <a:pt x="13388" y="3995"/>
                </a:lnTo>
                <a:lnTo>
                  <a:pt x="6247" y="2406"/>
                </a:lnTo>
                <a:lnTo>
                  <a:pt x="0" y="4282"/>
                </a:lnTo>
                <a:lnTo>
                  <a:pt x="467" y="3971"/>
                </a:lnTo>
                <a:lnTo>
                  <a:pt x="6026" y="1588"/>
                </a:lnTo>
                <a:lnTo>
                  <a:pt x="10790" y="0"/>
                </a:lnTo>
                <a:close/>
              </a:path>
            </a:pathLst>
          </a:cu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1855" y="2692083"/>
            <a:ext cx="29858" cy="1345074"/>
          </a:xfrm>
          <a:custGeom>
            <a:avLst/>
            <a:gdLst>
              <a:gd name="connsiteX0" fmla="*/ 501 w 29858"/>
              <a:gd name="connsiteY0" fmla="*/ 0 h 1345074"/>
              <a:gd name="connsiteX1" fmla="*/ 6055 w 29858"/>
              <a:gd name="connsiteY1" fmla="*/ 0 h 1345074"/>
              <a:gd name="connsiteX2" fmla="*/ 10816 w 29858"/>
              <a:gd name="connsiteY2" fmla="*/ 1589 h 1345074"/>
              <a:gd name="connsiteX3" fmla="*/ 15576 w 29858"/>
              <a:gd name="connsiteY3" fmla="*/ 3971 h 1345074"/>
              <a:gd name="connsiteX4" fmla="*/ 19543 w 29858"/>
              <a:gd name="connsiteY4" fmla="*/ 7147 h 1345074"/>
              <a:gd name="connsiteX5" fmla="*/ 22717 w 29858"/>
              <a:gd name="connsiteY5" fmla="*/ 11912 h 1345074"/>
              <a:gd name="connsiteX6" fmla="*/ 25097 w 29858"/>
              <a:gd name="connsiteY6" fmla="*/ 18264 h 1345074"/>
              <a:gd name="connsiteX7" fmla="*/ 27477 w 29858"/>
              <a:gd name="connsiteY7" fmla="*/ 24617 h 1345074"/>
              <a:gd name="connsiteX8" fmla="*/ 28271 w 29858"/>
              <a:gd name="connsiteY8" fmla="*/ 33352 h 1345074"/>
              <a:gd name="connsiteX9" fmla="*/ 29858 w 29858"/>
              <a:gd name="connsiteY9" fmla="*/ 41293 h 1345074"/>
              <a:gd name="connsiteX10" fmla="*/ 29858 w 29858"/>
              <a:gd name="connsiteY10" fmla="*/ 673417 h 1345074"/>
              <a:gd name="connsiteX11" fmla="*/ 27577 w 29858"/>
              <a:gd name="connsiteY11" fmla="*/ 673417 h 1345074"/>
              <a:gd name="connsiteX12" fmla="*/ 27577 w 29858"/>
              <a:gd name="connsiteY12" fmla="*/ 1033780 h 1345074"/>
              <a:gd name="connsiteX13" fmla="*/ 25990 w 29858"/>
              <a:gd name="connsiteY13" fmla="*/ 1033780 h 1345074"/>
              <a:gd name="connsiteX14" fmla="*/ 25990 w 29858"/>
              <a:gd name="connsiteY14" fmla="*/ 1345074 h 1345074"/>
              <a:gd name="connsiteX15" fmla="*/ 25666 w 29858"/>
              <a:gd name="connsiteY15" fmla="*/ 1344930 h 1345074"/>
              <a:gd name="connsiteX16" fmla="*/ 20112 w 29858"/>
              <a:gd name="connsiteY16" fmla="*/ 1338580 h 1345074"/>
              <a:gd name="connsiteX17" fmla="*/ 16145 w 29858"/>
              <a:gd name="connsiteY17" fmla="*/ 1333023 h 1345074"/>
              <a:gd name="connsiteX18" fmla="*/ 13764 w 29858"/>
              <a:gd name="connsiteY18" fmla="*/ 1325880 h 1345074"/>
              <a:gd name="connsiteX19" fmla="*/ 12971 w 29858"/>
              <a:gd name="connsiteY19" fmla="*/ 1316355 h 1345074"/>
              <a:gd name="connsiteX20" fmla="*/ 11384 w 29858"/>
              <a:gd name="connsiteY20" fmla="*/ 1306830 h 1345074"/>
              <a:gd name="connsiteX21" fmla="*/ 11384 w 29858"/>
              <a:gd name="connsiteY21" fmla="*/ 1107598 h 1345074"/>
              <a:gd name="connsiteX22" fmla="*/ 10591 w 29858"/>
              <a:gd name="connsiteY22" fmla="*/ 1107598 h 1345074"/>
              <a:gd name="connsiteX23" fmla="*/ 10591 w 29858"/>
              <a:gd name="connsiteY23" fmla="*/ 673417 h 1345074"/>
              <a:gd name="connsiteX24" fmla="*/ 9781 w 29858"/>
              <a:gd name="connsiteY24" fmla="*/ 673417 h 1345074"/>
              <a:gd name="connsiteX25" fmla="*/ 9781 w 29858"/>
              <a:gd name="connsiteY25" fmla="*/ 8636 h 1345074"/>
              <a:gd name="connsiteX26" fmla="*/ 4227 w 29858"/>
              <a:gd name="connsiteY26" fmla="*/ 2283 h 1345074"/>
              <a:gd name="connsiteX27" fmla="*/ 0 w 29858"/>
              <a:gd name="connsiteY27" fmla="*/ 168 h 1345074"/>
              <a:gd name="connsiteX28" fmla="*/ 501 w 29858"/>
              <a:gd name="connsiteY28" fmla="*/ 0 h 134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58" h="1345074">
                <a:moveTo>
                  <a:pt x="501" y="0"/>
                </a:moveTo>
                <a:lnTo>
                  <a:pt x="6055" y="0"/>
                </a:lnTo>
                <a:lnTo>
                  <a:pt x="10816" y="1589"/>
                </a:lnTo>
                <a:lnTo>
                  <a:pt x="15576" y="3971"/>
                </a:lnTo>
                <a:lnTo>
                  <a:pt x="19543" y="7147"/>
                </a:lnTo>
                <a:lnTo>
                  <a:pt x="22717" y="11912"/>
                </a:lnTo>
                <a:lnTo>
                  <a:pt x="25097" y="18264"/>
                </a:lnTo>
                <a:lnTo>
                  <a:pt x="27477" y="24617"/>
                </a:lnTo>
                <a:lnTo>
                  <a:pt x="28271" y="33352"/>
                </a:lnTo>
                <a:lnTo>
                  <a:pt x="29858" y="41293"/>
                </a:lnTo>
                <a:lnTo>
                  <a:pt x="29858" y="673417"/>
                </a:lnTo>
                <a:lnTo>
                  <a:pt x="27577" y="673417"/>
                </a:lnTo>
                <a:lnTo>
                  <a:pt x="27577" y="1033780"/>
                </a:lnTo>
                <a:lnTo>
                  <a:pt x="25990" y="1033780"/>
                </a:lnTo>
                <a:lnTo>
                  <a:pt x="25990" y="1345074"/>
                </a:lnTo>
                <a:lnTo>
                  <a:pt x="25666" y="1344930"/>
                </a:lnTo>
                <a:lnTo>
                  <a:pt x="20112" y="1338580"/>
                </a:lnTo>
                <a:lnTo>
                  <a:pt x="16145" y="1333023"/>
                </a:lnTo>
                <a:lnTo>
                  <a:pt x="13764" y="1325880"/>
                </a:lnTo>
                <a:lnTo>
                  <a:pt x="12971" y="1316355"/>
                </a:lnTo>
                <a:lnTo>
                  <a:pt x="11384" y="1306830"/>
                </a:lnTo>
                <a:lnTo>
                  <a:pt x="11384" y="1107598"/>
                </a:lnTo>
                <a:lnTo>
                  <a:pt x="10591" y="1107598"/>
                </a:lnTo>
                <a:lnTo>
                  <a:pt x="10591" y="673417"/>
                </a:lnTo>
                <a:lnTo>
                  <a:pt x="9781" y="673417"/>
                </a:lnTo>
                <a:lnTo>
                  <a:pt x="9781" y="8636"/>
                </a:lnTo>
                <a:lnTo>
                  <a:pt x="4227" y="2283"/>
                </a:lnTo>
                <a:lnTo>
                  <a:pt x="0" y="168"/>
                </a:lnTo>
                <a:lnTo>
                  <a:pt x="501" y="0"/>
                </a:lnTo>
                <a:close/>
              </a:path>
            </a:pathLst>
          </a:cu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5056" y="2693960"/>
            <a:ext cx="93919" cy="87703"/>
          </a:xfrm>
          <a:custGeom>
            <a:avLst/>
            <a:gdLst>
              <a:gd name="connsiteX0" fmla="*/ 93919 w 93919"/>
              <a:gd name="connsiteY0" fmla="*/ 0 h 87703"/>
              <a:gd name="connsiteX1" fmla="*/ 89622 w 93919"/>
              <a:gd name="connsiteY1" fmla="*/ 2865 h 87703"/>
              <a:gd name="connsiteX2" fmla="*/ 83269 w 93919"/>
              <a:gd name="connsiteY2" fmla="*/ 7630 h 87703"/>
              <a:gd name="connsiteX3" fmla="*/ 78505 w 93919"/>
              <a:gd name="connsiteY3" fmla="*/ 13983 h 87703"/>
              <a:gd name="connsiteX4" fmla="*/ 73740 w 93919"/>
              <a:gd name="connsiteY4" fmla="*/ 20337 h 87703"/>
              <a:gd name="connsiteX5" fmla="*/ 68976 w 93919"/>
              <a:gd name="connsiteY5" fmla="*/ 29072 h 87703"/>
              <a:gd name="connsiteX6" fmla="*/ 63417 w 93919"/>
              <a:gd name="connsiteY6" fmla="*/ 38602 h 87703"/>
              <a:gd name="connsiteX7" fmla="*/ 56270 w 93919"/>
              <a:gd name="connsiteY7" fmla="*/ 48926 h 87703"/>
              <a:gd name="connsiteX8" fmla="*/ 44359 w 93919"/>
              <a:gd name="connsiteY8" fmla="*/ 60838 h 87703"/>
              <a:gd name="connsiteX9" fmla="*/ 38006 w 93919"/>
              <a:gd name="connsiteY9" fmla="*/ 67192 h 87703"/>
              <a:gd name="connsiteX10" fmla="*/ 30065 w 93919"/>
              <a:gd name="connsiteY10" fmla="*/ 71956 h 87703"/>
              <a:gd name="connsiteX11" fmla="*/ 21331 w 93919"/>
              <a:gd name="connsiteY11" fmla="*/ 77516 h 87703"/>
              <a:gd name="connsiteX12" fmla="*/ 12596 w 93919"/>
              <a:gd name="connsiteY12" fmla="*/ 82280 h 87703"/>
              <a:gd name="connsiteX13" fmla="*/ 3067 w 93919"/>
              <a:gd name="connsiteY13" fmla="*/ 87045 h 87703"/>
              <a:gd name="connsiteX14" fmla="*/ 0 w 93919"/>
              <a:gd name="connsiteY14" fmla="*/ 87703 h 87703"/>
              <a:gd name="connsiteX15" fmla="*/ 6543 w 93919"/>
              <a:gd name="connsiteY15" fmla="*/ 84680 h 87703"/>
              <a:gd name="connsiteX16" fmla="*/ 16064 w 93919"/>
              <a:gd name="connsiteY16" fmla="*/ 79915 h 87703"/>
              <a:gd name="connsiteX17" fmla="*/ 23998 w 93919"/>
              <a:gd name="connsiteY17" fmla="*/ 74357 h 87703"/>
              <a:gd name="connsiteX18" fmla="*/ 31139 w 93919"/>
              <a:gd name="connsiteY18" fmla="*/ 69592 h 87703"/>
              <a:gd name="connsiteX19" fmla="*/ 38280 w 93919"/>
              <a:gd name="connsiteY19" fmla="*/ 63239 h 87703"/>
              <a:gd name="connsiteX20" fmla="*/ 49388 w 93919"/>
              <a:gd name="connsiteY20" fmla="*/ 51328 h 87703"/>
              <a:gd name="connsiteX21" fmla="*/ 56528 w 93919"/>
              <a:gd name="connsiteY21" fmla="*/ 41005 h 87703"/>
              <a:gd name="connsiteX22" fmla="*/ 62082 w 93919"/>
              <a:gd name="connsiteY22" fmla="*/ 31476 h 87703"/>
              <a:gd name="connsiteX23" fmla="*/ 69223 w 93919"/>
              <a:gd name="connsiteY23" fmla="*/ 19565 h 87703"/>
              <a:gd name="connsiteX24" fmla="*/ 76364 w 93919"/>
              <a:gd name="connsiteY24" fmla="*/ 10036 h 87703"/>
              <a:gd name="connsiteX25" fmla="*/ 85091 w 93919"/>
              <a:gd name="connsiteY25" fmla="*/ 4477 h 87703"/>
              <a:gd name="connsiteX26" fmla="*/ 92232 w 93919"/>
              <a:gd name="connsiteY26" fmla="*/ 507 h 87703"/>
              <a:gd name="connsiteX27" fmla="*/ 93919 w 93919"/>
              <a:gd name="connsiteY27" fmla="*/ 0 h 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919" h="87703">
                <a:moveTo>
                  <a:pt x="93919" y="0"/>
                </a:moveTo>
                <a:lnTo>
                  <a:pt x="89622" y="2865"/>
                </a:lnTo>
                <a:lnTo>
                  <a:pt x="83269" y="7630"/>
                </a:lnTo>
                <a:lnTo>
                  <a:pt x="78505" y="13983"/>
                </a:lnTo>
                <a:lnTo>
                  <a:pt x="73740" y="20337"/>
                </a:lnTo>
                <a:lnTo>
                  <a:pt x="68976" y="29072"/>
                </a:lnTo>
                <a:lnTo>
                  <a:pt x="63417" y="38602"/>
                </a:lnTo>
                <a:lnTo>
                  <a:pt x="56270" y="48926"/>
                </a:lnTo>
                <a:lnTo>
                  <a:pt x="44359" y="60838"/>
                </a:lnTo>
                <a:lnTo>
                  <a:pt x="38006" y="67192"/>
                </a:lnTo>
                <a:lnTo>
                  <a:pt x="30065" y="71956"/>
                </a:lnTo>
                <a:lnTo>
                  <a:pt x="21331" y="77516"/>
                </a:lnTo>
                <a:lnTo>
                  <a:pt x="12596" y="82280"/>
                </a:lnTo>
                <a:lnTo>
                  <a:pt x="3067" y="87045"/>
                </a:lnTo>
                <a:lnTo>
                  <a:pt x="0" y="87703"/>
                </a:lnTo>
                <a:lnTo>
                  <a:pt x="6543" y="84680"/>
                </a:lnTo>
                <a:lnTo>
                  <a:pt x="16064" y="79915"/>
                </a:lnTo>
                <a:lnTo>
                  <a:pt x="23998" y="74357"/>
                </a:lnTo>
                <a:lnTo>
                  <a:pt x="31139" y="69592"/>
                </a:lnTo>
                <a:lnTo>
                  <a:pt x="38280" y="63239"/>
                </a:lnTo>
                <a:lnTo>
                  <a:pt x="49388" y="51328"/>
                </a:lnTo>
                <a:lnTo>
                  <a:pt x="56528" y="41005"/>
                </a:lnTo>
                <a:lnTo>
                  <a:pt x="62082" y="31476"/>
                </a:lnTo>
                <a:lnTo>
                  <a:pt x="69223" y="19565"/>
                </a:lnTo>
                <a:lnTo>
                  <a:pt x="76364" y="10036"/>
                </a:lnTo>
                <a:lnTo>
                  <a:pt x="85091" y="4477"/>
                </a:lnTo>
                <a:lnTo>
                  <a:pt x="92232" y="507"/>
                </a:lnTo>
                <a:lnTo>
                  <a:pt x="93919" y="0"/>
                </a:lnTo>
                <a:close/>
              </a:path>
            </a:pathLst>
          </a:cu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2003" y="3051810"/>
            <a:ext cx="364484" cy="149782"/>
          </a:xfrm>
          <a:custGeom>
            <a:avLst/>
            <a:gdLst>
              <a:gd name="connsiteX0" fmla="*/ 183433 w 364484"/>
              <a:gd name="connsiteY0" fmla="*/ 0 h 149782"/>
              <a:gd name="connsiteX1" fmla="*/ 200903 w 364484"/>
              <a:gd name="connsiteY1" fmla="*/ 1588 h 149782"/>
              <a:gd name="connsiteX2" fmla="*/ 218373 w 364484"/>
              <a:gd name="connsiteY2" fmla="*/ 3971 h 149782"/>
              <a:gd name="connsiteX3" fmla="*/ 236637 w 364484"/>
              <a:gd name="connsiteY3" fmla="*/ 7148 h 149782"/>
              <a:gd name="connsiteX4" fmla="*/ 253312 w 364484"/>
              <a:gd name="connsiteY4" fmla="*/ 11912 h 149782"/>
              <a:gd name="connsiteX5" fmla="*/ 269988 w 364484"/>
              <a:gd name="connsiteY5" fmla="*/ 17472 h 149782"/>
              <a:gd name="connsiteX6" fmla="*/ 284282 w 364484"/>
              <a:gd name="connsiteY6" fmla="*/ 24619 h 149782"/>
              <a:gd name="connsiteX7" fmla="*/ 298575 w 364484"/>
              <a:gd name="connsiteY7" fmla="*/ 33355 h 149782"/>
              <a:gd name="connsiteX8" fmla="*/ 311281 w 364484"/>
              <a:gd name="connsiteY8" fmla="*/ 42884 h 149782"/>
              <a:gd name="connsiteX9" fmla="*/ 323192 w 364484"/>
              <a:gd name="connsiteY9" fmla="*/ 53208 h 149782"/>
              <a:gd name="connsiteX10" fmla="*/ 333515 w 364484"/>
              <a:gd name="connsiteY10" fmla="*/ 65121 h 149782"/>
              <a:gd name="connsiteX11" fmla="*/ 342250 w 364484"/>
              <a:gd name="connsiteY11" fmla="*/ 77033 h 149782"/>
              <a:gd name="connsiteX12" fmla="*/ 350191 w 364484"/>
              <a:gd name="connsiteY12" fmla="*/ 88945 h 149782"/>
              <a:gd name="connsiteX13" fmla="*/ 356543 w 364484"/>
              <a:gd name="connsiteY13" fmla="*/ 103240 h 149782"/>
              <a:gd name="connsiteX14" fmla="*/ 361308 w 364484"/>
              <a:gd name="connsiteY14" fmla="*/ 117535 h 149782"/>
              <a:gd name="connsiteX15" fmla="*/ 363690 w 364484"/>
              <a:gd name="connsiteY15" fmla="*/ 131829 h 149782"/>
              <a:gd name="connsiteX16" fmla="*/ 364484 w 364484"/>
              <a:gd name="connsiteY16" fmla="*/ 146124 h 149782"/>
              <a:gd name="connsiteX17" fmla="*/ 364256 w 364484"/>
              <a:gd name="connsiteY17" fmla="*/ 149782 h 149782"/>
              <a:gd name="connsiteX18" fmla="*/ 363637 w 364484"/>
              <a:gd name="connsiteY18" fmla="*/ 137423 h 149782"/>
              <a:gd name="connsiteX19" fmla="*/ 361255 w 364484"/>
              <a:gd name="connsiteY19" fmla="*/ 123935 h 149782"/>
              <a:gd name="connsiteX20" fmla="*/ 356490 w 364484"/>
              <a:gd name="connsiteY20" fmla="*/ 109654 h 149782"/>
              <a:gd name="connsiteX21" fmla="*/ 350136 w 364484"/>
              <a:gd name="connsiteY21" fmla="*/ 96166 h 149782"/>
              <a:gd name="connsiteX22" fmla="*/ 342195 w 364484"/>
              <a:gd name="connsiteY22" fmla="*/ 83471 h 149782"/>
              <a:gd name="connsiteX23" fmla="*/ 333459 w 364484"/>
              <a:gd name="connsiteY23" fmla="*/ 71570 h 149782"/>
              <a:gd name="connsiteX24" fmla="*/ 323135 w 364484"/>
              <a:gd name="connsiteY24" fmla="*/ 59669 h 149782"/>
              <a:gd name="connsiteX25" fmla="*/ 311223 w 364484"/>
              <a:gd name="connsiteY25" fmla="*/ 50148 h 149782"/>
              <a:gd name="connsiteX26" fmla="*/ 298517 w 364484"/>
              <a:gd name="connsiteY26" fmla="*/ 40627 h 149782"/>
              <a:gd name="connsiteX27" fmla="*/ 284222 w 364484"/>
              <a:gd name="connsiteY27" fmla="*/ 31899 h 149782"/>
              <a:gd name="connsiteX28" fmla="*/ 269927 w 364484"/>
              <a:gd name="connsiteY28" fmla="*/ 23965 h 149782"/>
              <a:gd name="connsiteX29" fmla="*/ 253250 w 364484"/>
              <a:gd name="connsiteY29" fmla="*/ 17618 h 149782"/>
              <a:gd name="connsiteX30" fmla="*/ 236573 w 364484"/>
              <a:gd name="connsiteY30" fmla="*/ 12857 h 149782"/>
              <a:gd name="connsiteX31" fmla="*/ 218307 w 364484"/>
              <a:gd name="connsiteY31" fmla="*/ 9683 h 149782"/>
              <a:gd name="connsiteX32" fmla="*/ 200836 w 364484"/>
              <a:gd name="connsiteY32" fmla="*/ 7303 h 149782"/>
              <a:gd name="connsiteX33" fmla="*/ 183365 w 364484"/>
              <a:gd name="connsiteY33" fmla="*/ 7303 h 149782"/>
              <a:gd name="connsiteX34" fmla="*/ 164305 w 364484"/>
              <a:gd name="connsiteY34" fmla="*/ 7303 h 149782"/>
              <a:gd name="connsiteX35" fmla="*/ 146040 w 364484"/>
              <a:gd name="connsiteY35" fmla="*/ 9683 h 149782"/>
              <a:gd name="connsiteX36" fmla="*/ 128568 w 364484"/>
              <a:gd name="connsiteY36" fmla="*/ 12857 h 149782"/>
              <a:gd name="connsiteX37" fmla="*/ 111891 w 364484"/>
              <a:gd name="connsiteY37" fmla="*/ 17618 h 149782"/>
              <a:gd name="connsiteX38" fmla="*/ 95214 w 364484"/>
              <a:gd name="connsiteY38" fmla="*/ 23965 h 149782"/>
              <a:gd name="connsiteX39" fmla="*/ 80919 w 364484"/>
              <a:gd name="connsiteY39" fmla="*/ 31899 h 149782"/>
              <a:gd name="connsiteX40" fmla="*/ 66625 w 364484"/>
              <a:gd name="connsiteY40" fmla="*/ 40627 h 149782"/>
              <a:gd name="connsiteX41" fmla="*/ 53918 w 364484"/>
              <a:gd name="connsiteY41" fmla="*/ 50148 h 149782"/>
              <a:gd name="connsiteX42" fmla="*/ 42006 w 364484"/>
              <a:gd name="connsiteY42" fmla="*/ 59669 h 149782"/>
              <a:gd name="connsiteX43" fmla="*/ 30888 w 364484"/>
              <a:gd name="connsiteY43" fmla="*/ 71570 h 149782"/>
              <a:gd name="connsiteX44" fmla="*/ 22946 w 364484"/>
              <a:gd name="connsiteY44" fmla="*/ 83471 h 149782"/>
              <a:gd name="connsiteX45" fmla="*/ 14211 w 364484"/>
              <a:gd name="connsiteY45" fmla="*/ 96166 h 149782"/>
              <a:gd name="connsiteX46" fmla="*/ 8651 w 364484"/>
              <a:gd name="connsiteY46" fmla="*/ 109654 h 149782"/>
              <a:gd name="connsiteX47" fmla="*/ 3887 w 364484"/>
              <a:gd name="connsiteY47" fmla="*/ 123935 h 149782"/>
              <a:gd name="connsiteX48" fmla="*/ 1504 w 364484"/>
              <a:gd name="connsiteY48" fmla="*/ 137423 h 149782"/>
              <a:gd name="connsiteX49" fmla="*/ 352 w 364484"/>
              <a:gd name="connsiteY49" fmla="*/ 148938 h 149782"/>
              <a:gd name="connsiteX50" fmla="*/ 0 w 364484"/>
              <a:gd name="connsiteY50" fmla="*/ 146124 h 149782"/>
              <a:gd name="connsiteX51" fmla="*/ 1588 w 364484"/>
              <a:gd name="connsiteY51" fmla="*/ 131829 h 149782"/>
              <a:gd name="connsiteX52" fmla="*/ 3970 w 364484"/>
              <a:gd name="connsiteY52" fmla="*/ 117535 h 149782"/>
              <a:gd name="connsiteX53" fmla="*/ 8735 w 364484"/>
              <a:gd name="connsiteY53" fmla="*/ 103240 h 149782"/>
              <a:gd name="connsiteX54" fmla="*/ 14293 w 364484"/>
              <a:gd name="connsiteY54" fmla="*/ 88945 h 149782"/>
              <a:gd name="connsiteX55" fmla="*/ 23028 w 364484"/>
              <a:gd name="connsiteY55" fmla="*/ 77033 h 149782"/>
              <a:gd name="connsiteX56" fmla="*/ 30969 w 364484"/>
              <a:gd name="connsiteY56" fmla="*/ 65121 h 149782"/>
              <a:gd name="connsiteX57" fmla="*/ 42086 w 364484"/>
              <a:gd name="connsiteY57" fmla="*/ 53208 h 149782"/>
              <a:gd name="connsiteX58" fmla="*/ 53998 w 364484"/>
              <a:gd name="connsiteY58" fmla="*/ 42884 h 149782"/>
              <a:gd name="connsiteX59" fmla="*/ 66703 w 364484"/>
              <a:gd name="connsiteY59" fmla="*/ 33355 h 149782"/>
              <a:gd name="connsiteX60" fmla="*/ 80996 w 364484"/>
              <a:gd name="connsiteY60" fmla="*/ 24619 h 149782"/>
              <a:gd name="connsiteX61" fmla="*/ 95290 w 364484"/>
              <a:gd name="connsiteY61" fmla="*/ 17472 h 149782"/>
              <a:gd name="connsiteX62" fmla="*/ 111966 w 364484"/>
              <a:gd name="connsiteY62" fmla="*/ 11912 h 149782"/>
              <a:gd name="connsiteX63" fmla="*/ 128641 w 364484"/>
              <a:gd name="connsiteY63" fmla="*/ 7148 h 149782"/>
              <a:gd name="connsiteX64" fmla="*/ 146111 w 364484"/>
              <a:gd name="connsiteY64" fmla="*/ 3971 h 149782"/>
              <a:gd name="connsiteX65" fmla="*/ 164375 w 364484"/>
              <a:gd name="connsiteY65" fmla="*/ 1588 h 149782"/>
              <a:gd name="connsiteX66" fmla="*/ 183433 w 364484"/>
              <a:gd name="connsiteY66" fmla="*/ 0 h 1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4484" h="149782">
                <a:moveTo>
                  <a:pt x="183433" y="0"/>
                </a:moveTo>
                <a:lnTo>
                  <a:pt x="200903" y="1588"/>
                </a:lnTo>
                <a:lnTo>
                  <a:pt x="218373" y="3971"/>
                </a:lnTo>
                <a:lnTo>
                  <a:pt x="236637" y="7148"/>
                </a:lnTo>
                <a:lnTo>
                  <a:pt x="253312" y="11912"/>
                </a:lnTo>
                <a:lnTo>
                  <a:pt x="269988" y="17472"/>
                </a:lnTo>
                <a:lnTo>
                  <a:pt x="284282" y="24619"/>
                </a:lnTo>
                <a:lnTo>
                  <a:pt x="298575" y="33355"/>
                </a:lnTo>
                <a:lnTo>
                  <a:pt x="311281" y="42884"/>
                </a:lnTo>
                <a:lnTo>
                  <a:pt x="323192" y="53208"/>
                </a:lnTo>
                <a:lnTo>
                  <a:pt x="333515" y="65121"/>
                </a:lnTo>
                <a:lnTo>
                  <a:pt x="342250" y="77033"/>
                </a:lnTo>
                <a:lnTo>
                  <a:pt x="350191" y="88945"/>
                </a:lnTo>
                <a:lnTo>
                  <a:pt x="356543" y="103240"/>
                </a:lnTo>
                <a:lnTo>
                  <a:pt x="361308" y="117535"/>
                </a:lnTo>
                <a:lnTo>
                  <a:pt x="363690" y="131829"/>
                </a:lnTo>
                <a:lnTo>
                  <a:pt x="364484" y="146124"/>
                </a:lnTo>
                <a:lnTo>
                  <a:pt x="364256" y="149782"/>
                </a:lnTo>
                <a:lnTo>
                  <a:pt x="363637" y="137423"/>
                </a:lnTo>
                <a:lnTo>
                  <a:pt x="361255" y="123935"/>
                </a:lnTo>
                <a:lnTo>
                  <a:pt x="356490" y="109654"/>
                </a:lnTo>
                <a:lnTo>
                  <a:pt x="350136" y="96166"/>
                </a:lnTo>
                <a:lnTo>
                  <a:pt x="342195" y="83471"/>
                </a:lnTo>
                <a:lnTo>
                  <a:pt x="333459" y="71570"/>
                </a:lnTo>
                <a:lnTo>
                  <a:pt x="323135" y="59669"/>
                </a:lnTo>
                <a:lnTo>
                  <a:pt x="311223" y="50148"/>
                </a:lnTo>
                <a:lnTo>
                  <a:pt x="298517" y="40627"/>
                </a:lnTo>
                <a:lnTo>
                  <a:pt x="284222" y="31899"/>
                </a:lnTo>
                <a:lnTo>
                  <a:pt x="269927" y="23965"/>
                </a:lnTo>
                <a:lnTo>
                  <a:pt x="253250" y="17618"/>
                </a:lnTo>
                <a:lnTo>
                  <a:pt x="236573" y="12857"/>
                </a:lnTo>
                <a:lnTo>
                  <a:pt x="218307" y="9683"/>
                </a:lnTo>
                <a:lnTo>
                  <a:pt x="200836" y="7303"/>
                </a:lnTo>
                <a:lnTo>
                  <a:pt x="183365" y="7303"/>
                </a:lnTo>
                <a:lnTo>
                  <a:pt x="164305" y="7303"/>
                </a:lnTo>
                <a:lnTo>
                  <a:pt x="146040" y="9683"/>
                </a:lnTo>
                <a:lnTo>
                  <a:pt x="128568" y="12857"/>
                </a:lnTo>
                <a:lnTo>
                  <a:pt x="111891" y="17618"/>
                </a:lnTo>
                <a:lnTo>
                  <a:pt x="95214" y="23965"/>
                </a:lnTo>
                <a:lnTo>
                  <a:pt x="80919" y="31899"/>
                </a:lnTo>
                <a:lnTo>
                  <a:pt x="66625" y="40627"/>
                </a:lnTo>
                <a:lnTo>
                  <a:pt x="53918" y="50148"/>
                </a:lnTo>
                <a:lnTo>
                  <a:pt x="42006" y="59669"/>
                </a:lnTo>
                <a:lnTo>
                  <a:pt x="30888" y="71570"/>
                </a:lnTo>
                <a:lnTo>
                  <a:pt x="22946" y="83471"/>
                </a:lnTo>
                <a:lnTo>
                  <a:pt x="14211" y="96166"/>
                </a:lnTo>
                <a:lnTo>
                  <a:pt x="8651" y="109654"/>
                </a:lnTo>
                <a:lnTo>
                  <a:pt x="3887" y="123935"/>
                </a:lnTo>
                <a:lnTo>
                  <a:pt x="1504" y="137423"/>
                </a:lnTo>
                <a:lnTo>
                  <a:pt x="352" y="148938"/>
                </a:lnTo>
                <a:lnTo>
                  <a:pt x="0" y="146124"/>
                </a:lnTo>
                <a:lnTo>
                  <a:pt x="1588" y="131829"/>
                </a:lnTo>
                <a:lnTo>
                  <a:pt x="3970" y="117535"/>
                </a:lnTo>
                <a:lnTo>
                  <a:pt x="8735" y="103240"/>
                </a:lnTo>
                <a:lnTo>
                  <a:pt x="14293" y="88945"/>
                </a:lnTo>
                <a:lnTo>
                  <a:pt x="23028" y="77033"/>
                </a:lnTo>
                <a:lnTo>
                  <a:pt x="30969" y="65121"/>
                </a:lnTo>
                <a:lnTo>
                  <a:pt x="42086" y="53208"/>
                </a:lnTo>
                <a:lnTo>
                  <a:pt x="53998" y="42884"/>
                </a:lnTo>
                <a:lnTo>
                  <a:pt x="66703" y="33355"/>
                </a:lnTo>
                <a:lnTo>
                  <a:pt x="80996" y="24619"/>
                </a:lnTo>
                <a:lnTo>
                  <a:pt x="95290" y="17472"/>
                </a:lnTo>
                <a:lnTo>
                  <a:pt x="111966" y="11912"/>
                </a:lnTo>
                <a:lnTo>
                  <a:pt x="128641" y="7148"/>
                </a:lnTo>
                <a:lnTo>
                  <a:pt x="146111" y="3971"/>
                </a:lnTo>
                <a:lnTo>
                  <a:pt x="164375" y="1588"/>
                </a:lnTo>
                <a:lnTo>
                  <a:pt x="183433" y="0"/>
                </a:lnTo>
                <a:close/>
              </a:path>
            </a:pathLst>
          </a:cu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1919" y="3200749"/>
            <a:ext cx="96168" cy="141499"/>
          </a:xfrm>
          <a:custGeom>
            <a:avLst/>
            <a:gdLst>
              <a:gd name="connsiteX0" fmla="*/ 436 w 96168"/>
              <a:gd name="connsiteY0" fmla="*/ 0 h 141499"/>
              <a:gd name="connsiteX1" fmla="*/ 1672 w 96168"/>
              <a:gd name="connsiteY1" fmla="*/ 9893 h 141499"/>
              <a:gd name="connsiteX2" fmla="*/ 2466 w 96168"/>
              <a:gd name="connsiteY2" fmla="*/ 23393 h 141499"/>
              <a:gd name="connsiteX3" fmla="*/ 6436 w 96168"/>
              <a:gd name="connsiteY3" fmla="*/ 33717 h 141499"/>
              <a:gd name="connsiteX4" fmla="*/ 9613 w 96168"/>
              <a:gd name="connsiteY4" fmla="*/ 43247 h 141499"/>
              <a:gd name="connsiteX5" fmla="*/ 15965 w 96168"/>
              <a:gd name="connsiteY5" fmla="*/ 52777 h 141499"/>
              <a:gd name="connsiteX6" fmla="*/ 20730 w 96168"/>
              <a:gd name="connsiteY6" fmla="*/ 61512 h 141499"/>
              <a:gd name="connsiteX7" fmla="*/ 26289 w 96168"/>
              <a:gd name="connsiteY7" fmla="*/ 69454 h 141499"/>
              <a:gd name="connsiteX8" fmla="*/ 32641 w 96168"/>
              <a:gd name="connsiteY8" fmla="*/ 75807 h 141499"/>
              <a:gd name="connsiteX9" fmla="*/ 44553 w 96168"/>
              <a:gd name="connsiteY9" fmla="*/ 87719 h 141499"/>
              <a:gd name="connsiteX10" fmla="*/ 54082 w 96168"/>
              <a:gd name="connsiteY10" fmla="*/ 94073 h 141499"/>
              <a:gd name="connsiteX11" fmla="*/ 64405 w 96168"/>
              <a:gd name="connsiteY11" fmla="*/ 100426 h 141499"/>
              <a:gd name="connsiteX12" fmla="*/ 73140 w 96168"/>
              <a:gd name="connsiteY12" fmla="*/ 105191 h 141499"/>
              <a:gd name="connsiteX13" fmla="*/ 80286 w 96168"/>
              <a:gd name="connsiteY13" fmla="*/ 109956 h 141499"/>
              <a:gd name="connsiteX14" fmla="*/ 85845 w 96168"/>
              <a:gd name="connsiteY14" fmla="*/ 114721 h 141499"/>
              <a:gd name="connsiteX15" fmla="*/ 89021 w 96168"/>
              <a:gd name="connsiteY15" fmla="*/ 120280 h 141499"/>
              <a:gd name="connsiteX16" fmla="*/ 92992 w 96168"/>
              <a:gd name="connsiteY16" fmla="*/ 125045 h 141499"/>
              <a:gd name="connsiteX17" fmla="*/ 95374 w 96168"/>
              <a:gd name="connsiteY17" fmla="*/ 131398 h 141499"/>
              <a:gd name="connsiteX18" fmla="*/ 96168 w 96168"/>
              <a:gd name="connsiteY18" fmla="*/ 136163 h 141499"/>
              <a:gd name="connsiteX19" fmla="*/ 96168 w 96168"/>
              <a:gd name="connsiteY19" fmla="*/ 140928 h 141499"/>
              <a:gd name="connsiteX20" fmla="*/ 96073 w 96168"/>
              <a:gd name="connsiteY20" fmla="*/ 141499 h 141499"/>
              <a:gd name="connsiteX21" fmla="*/ 95298 w 96168"/>
              <a:gd name="connsiteY21" fmla="*/ 136854 h 141499"/>
              <a:gd name="connsiteX22" fmla="*/ 93710 w 96168"/>
              <a:gd name="connsiteY22" fmla="*/ 132093 h 141499"/>
              <a:gd name="connsiteX23" fmla="*/ 91327 w 96168"/>
              <a:gd name="connsiteY23" fmla="*/ 127333 h 141499"/>
              <a:gd name="connsiteX24" fmla="*/ 88151 w 96168"/>
              <a:gd name="connsiteY24" fmla="*/ 122572 h 141499"/>
              <a:gd name="connsiteX25" fmla="*/ 83386 w 96168"/>
              <a:gd name="connsiteY25" fmla="*/ 119399 h 141499"/>
              <a:gd name="connsiteX26" fmla="*/ 77827 w 96168"/>
              <a:gd name="connsiteY26" fmla="*/ 114638 h 141499"/>
              <a:gd name="connsiteX27" fmla="*/ 71473 w 96168"/>
              <a:gd name="connsiteY27" fmla="*/ 109878 h 141499"/>
              <a:gd name="connsiteX28" fmla="*/ 64326 w 96168"/>
              <a:gd name="connsiteY28" fmla="*/ 105911 h 141499"/>
              <a:gd name="connsiteX29" fmla="*/ 54002 w 96168"/>
              <a:gd name="connsiteY29" fmla="*/ 100357 h 141499"/>
              <a:gd name="connsiteX30" fmla="*/ 44472 w 96168"/>
              <a:gd name="connsiteY30" fmla="*/ 93216 h 141499"/>
              <a:gd name="connsiteX31" fmla="*/ 32560 w 96168"/>
              <a:gd name="connsiteY31" fmla="*/ 82902 h 141499"/>
              <a:gd name="connsiteX32" fmla="*/ 26207 w 96168"/>
              <a:gd name="connsiteY32" fmla="*/ 75761 h 141499"/>
              <a:gd name="connsiteX33" fmla="*/ 20648 w 96168"/>
              <a:gd name="connsiteY33" fmla="*/ 68620 h 141499"/>
              <a:gd name="connsiteX34" fmla="*/ 15883 w 96168"/>
              <a:gd name="connsiteY34" fmla="*/ 59893 h 141499"/>
              <a:gd name="connsiteX35" fmla="*/ 9530 w 96168"/>
              <a:gd name="connsiteY35" fmla="*/ 50372 h 141499"/>
              <a:gd name="connsiteX36" fmla="*/ 6353 w 96168"/>
              <a:gd name="connsiteY36" fmla="*/ 40057 h 141499"/>
              <a:gd name="connsiteX37" fmla="*/ 2382 w 96168"/>
              <a:gd name="connsiteY37" fmla="*/ 28949 h 141499"/>
              <a:gd name="connsiteX38" fmla="*/ 1588 w 96168"/>
              <a:gd name="connsiteY38" fmla="*/ 17048 h 141499"/>
              <a:gd name="connsiteX39" fmla="*/ 0 w 96168"/>
              <a:gd name="connsiteY39" fmla="*/ 4353 h 141499"/>
              <a:gd name="connsiteX40" fmla="*/ 436 w 96168"/>
              <a:gd name="connsiteY40" fmla="*/ 0 h 14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168" h="141499">
                <a:moveTo>
                  <a:pt x="436" y="0"/>
                </a:moveTo>
                <a:lnTo>
                  <a:pt x="1672" y="9893"/>
                </a:lnTo>
                <a:lnTo>
                  <a:pt x="2466" y="23393"/>
                </a:lnTo>
                <a:lnTo>
                  <a:pt x="6436" y="33717"/>
                </a:lnTo>
                <a:lnTo>
                  <a:pt x="9613" y="43247"/>
                </a:lnTo>
                <a:lnTo>
                  <a:pt x="15965" y="52777"/>
                </a:lnTo>
                <a:lnTo>
                  <a:pt x="20730" y="61512"/>
                </a:lnTo>
                <a:lnTo>
                  <a:pt x="26289" y="69454"/>
                </a:lnTo>
                <a:lnTo>
                  <a:pt x="32641" y="75807"/>
                </a:lnTo>
                <a:lnTo>
                  <a:pt x="44553" y="87719"/>
                </a:lnTo>
                <a:lnTo>
                  <a:pt x="54082" y="94073"/>
                </a:lnTo>
                <a:lnTo>
                  <a:pt x="64405" y="100426"/>
                </a:lnTo>
                <a:lnTo>
                  <a:pt x="73140" y="105191"/>
                </a:lnTo>
                <a:lnTo>
                  <a:pt x="80286" y="109956"/>
                </a:lnTo>
                <a:lnTo>
                  <a:pt x="85845" y="114721"/>
                </a:lnTo>
                <a:lnTo>
                  <a:pt x="89021" y="120280"/>
                </a:lnTo>
                <a:lnTo>
                  <a:pt x="92992" y="125045"/>
                </a:lnTo>
                <a:lnTo>
                  <a:pt x="95374" y="131398"/>
                </a:lnTo>
                <a:lnTo>
                  <a:pt x="96168" y="136163"/>
                </a:lnTo>
                <a:lnTo>
                  <a:pt x="96168" y="140928"/>
                </a:lnTo>
                <a:lnTo>
                  <a:pt x="96073" y="141499"/>
                </a:lnTo>
                <a:lnTo>
                  <a:pt x="95298" y="136854"/>
                </a:lnTo>
                <a:lnTo>
                  <a:pt x="93710" y="132093"/>
                </a:lnTo>
                <a:lnTo>
                  <a:pt x="91327" y="127333"/>
                </a:lnTo>
                <a:lnTo>
                  <a:pt x="88151" y="122572"/>
                </a:lnTo>
                <a:lnTo>
                  <a:pt x="83386" y="119399"/>
                </a:lnTo>
                <a:lnTo>
                  <a:pt x="77827" y="114638"/>
                </a:lnTo>
                <a:lnTo>
                  <a:pt x="71473" y="109878"/>
                </a:lnTo>
                <a:lnTo>
                  <a:pt x="64326" y="105911"/>
                </a:lnTo>
                <a:lnTo>
                  <a:pt x="54002" y="100357"/>
                </a:lnTo>
                <a:lnTo>
                  <a:pt x="44472" y="93216"/>
                </a:lnTo>
                <a:lnTo>
                  <a:pt x="32560" y="82902"/>
                </a:lnTo>
                <a:lnTo>
                  <a:pt x="26207" y="75761"/>
                </a:lnTo>
                <a:lnTo>
                  <a:pt x="20648" y="68620"/>
                </a:lnTo>
                <a:lnTo>
                  <a:pt x="15883" y="59893"/>
                </a:lnTo>
                <a:lnTo>
                  <a:pt x="9530" y="50372"/>
                </a:lnTo>
                <a:lnTo>
                  <a:pt x="6353" y="40057"/>
                </a:lnTo>
                <a:lnTo>
                  <a:pt x="2382" y="28949"/>
                </a:lnTo>
                <a:lnTo>
                  <a:pt x="1588" y="17048"/>
                </a:lnTo>
                <a:lnTo>
                  <a:pt x="0" y="4353"/>
                </a:lnTo>
                <a:lnTo>
                  <a:pt x="436" y="0"/>
                </a:lnTo>
                <a:close/>
              </a:path>
            </a:pathLst>
          </a:cu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0404" y="3201592"/>
            <a:ext cx="96031" cy="140336"/>
          </a:xfrm>
          <a:custGeom>
            <a:avLst/>
            <a:gdLst>
              <a:gd name="connsiteX0" fmla="*/ 95856 w 96031"/>
              <a:gd name="connsiteY0" fmla="*/ 0 h 140336"/>
              <a:gd name="connsiteX1" fmla="*/ 96031 w 96031"/>
              <a:gd name="connsiteY1" fmla="*/ 3509 h 140336"/>
              <a:gd name="connsiteX2" fmla="*/ 95237 w 96031"/>
              <a:gd name="connsiteY2" fmla="*/ 16204 h 140336"/>
              <a:gd name="connsiteX3" fmla="*/ 93649 w 96031"/>
              <a:gd name="connsiteY3" fmla="*/ 28105 h 140336"/>
              <a:gd name="connsiteX4" fmla="*/ 90472 w 96031"/>
              <a:gd name="connsiteY4" fmla="*/ 39213 h 140336"/>
              <a:gd name="connsiteX5" fmla="*/ 86501 w 96031"/>
              <a:gd name="connsiteY5" fmla="*/ 49528 h 140336"/>
              <a:gd name="connsiteX6" fmla="*/ 81736 w 96031"/>
              <a:gd name="connsiteY6" fmla="*/ 59049 h 140336"/>
              <a:gd name="connsiteX7" fmla="*/ 76177 w 96031"/>
              <a:gd name="connsiteY7" fmla="*/ 67776 h 140336"/>
              <a:gd name="connsiteX8" fmla="*/ 69824 w 96031"/>
              <a:gd name="connsiteY8" fmla="*/ 74917 h 140336"/>
              <a:gd name="connsiteX9" fmla="*/ 64265 w 96031"/>
              <a:gd name="connsiteY9" fmla="*/ 82058 h 140336"/>
              <a:gd name="connsiteX10" fmla="*/ 52353 w 96031"/>
              <a:gd name="connsiteY10" fmla="*/ 92372 h 140336"/>
              <a:gd name="connsiteX11" fmla="*/ 42823 w 96031"/>
              <a:gd name="connsiteY11" fmla="*/ 99513 h 140336"/>
              <a:gd name="connsiteX12" fmla="*/ 32499 w 96031"/>
              <a:gd name="connsiteY12" fmla="*/ 105067 h 140336"/>
              <a:gd name="connsiteX13" fmla="*/ 25352 w 96031"/>
              <a:gd name="connsiteY13" fmla="*/ 109034 h 140336"/>
              <a:gd name="connsiteX14" fmla="*/ 18999 w 96031"/>
              <a:gd name="connsiteY14" fmla="*/ 113794 h 140336"/>
              <a:gd name="connsiteX15" fmla="*/ 13439 w 96031"/>
              <a:gd name="connsiteY15" fmla="*/ 118555 h 140336"/>
              <a:gd name="connsiteX16" fmla="*/ 9469 w 96031"/>
              <a:gd name="connsiteY16" fmla="*/ 121728 h 140336"/>
              <a:gd name="connsiteX17" fmla="*/ 6292 w 96031"/>
              <a:gd name="connsiteY17" fmla="*/ 126489 h 140336"/>
              <a:gd name="connsiteX18" fmla="*/ 2321 w 96031"/>
              <a:gd name="connsiteY18" fmla="*/ 131249 h 140336"/>
              <a:gd name="connsiteX19" fmla="*/ 1527 w 96031"/>
              <a:gd name="connsiteY19" fmla="*/ 136010 h 140336"/>
              <a:gd name="connsiteX20" fmla="*/ 84 w 96031"/>
              <a:gd name="connsiteY20" fmla="*/ 140336 h 140336"/>
              <a:gd name="connsiteX21" fmla="*/ 0 w 96031"/>
              <a:gd name="connsiteY21" fmla="*/ 140084 h 140336"/>
              <a:gd name="connsiteX22" fmla="*/ 0 w 96031"/>
              <a:gd name="connsiteY22" fmla="*/ 135319 h 140336"/>
              <a:gd name="connsiteX23" fmla="*/ 1588 w 96031"/>
              <a:gd name="connsiteY23" fmla="*/ 130554 h 140336"/>
              <a:gd name="connsiteX24" fmla="*/ 3971 w 96031"/>
              <a:gd name="connsiteY24" fmla="*/ 124201 h 140336"/>
              <a:gd name="connsiteX25" fmla="*/ 7147 w 96031"/>
              <a:gd name="connsiteY25" fmla="*/ 119436 h 140336"/>
              <a:gd name="connsiteX26" fmla="*/ 11911 w 96031"/>
              <a:gd name="connsiteY26" fmla="*/ 113877 h 140336"/>
              <a:gd name="connsiteX27" fmla="*/ 16676 w 96031"/>
              <a:gd name="connsiteY27" fmla="*/ 109112 h 140336"/>
              <a:gd name="connsiteX28" fmla="*/ 23823 w 96031"/>
              <a:gd name="connsiteY28" fmla="*/ 104347 h 140336"/>
              <a:gd name="connsiteX29" fmla="*/ 32558 w 96031"/>
              <a:gd name="connsiteY29" fmla="*/ 99582 h 140336"/>
              <a:gd name="connsiteX30" fmla="*/ 42881 w 96031"/>
              <a:gd name="connsiteY30" fmla="*/ 93229 h 140336"/>
              <a:gd name="connsiteX31" fmla="*/ 52410 w 96031"/>
              <a:gd name="connsiteY31" fmla="*/ 86875 h 140336"/>
              <a:gd name="connsiteX32" fmla="*/ 64321 w 96031"/>
              <a:gd name="connsiteY32" fmla="*/ 74963 h 140336"/>
              <a:gd name="connsiteX33" fmla="*/ 69879 w 96031"/>
              <a:gd name="connsiteY33" fmla="*/ 68610 h 140336"/>
              <a:gd name="connsiteX34" fmla="*/ 76232 w 96031"/>
              <a:gd name="connsiteY34" fmla="*/ 60668 h 140336"/>
              <a:gd name="connsiteX35" fmla="*/ 81791 w 96031"/>
              <a:gd name="connsiteY35" fmla="*/ 51933 h 140336"/>
              <a:gd name="connsiteX36" fmla="*/ 86555 w 96031"/>
              <a:gd name="connsiteY36" fmla="*/ 42403 h 140336"/>
              <a:gd name="connsiteX37" fmla="*/ 90526 w 96031"/>
              <a:gd name="connsiteY37" fmla="*/ 32873 h 140336"/>
              <a:gd name="connsiteX38" fmla="*/ 93702 w 96031"/>
              <a:gd name="connsiteY38" fmla="*/ 22549 h 140336"/>
              <a:gd name="connsiteX39" fmla="*/ 95290 w 96031"/>
              <a:gd name="connsiteY39" fmla="*/ 9049 h 140336"/>
              <a:gd name="connsiteX40" fmla="*/ 95856 w 96031"/>
              <a:gd name="connsiteY40" fmla="*/ 0 h 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031" h="140336">
                <a:moveTo>
                  <a:pt x="95856" y="0"/>
                </a:moveTo>
                <a:lnTo>
                  <a:pt x="96031" y="3509"/>
                </a:lnTo>
                <a:lnTo>
                  <a:pt x="95237" y="16204"/>
                </a:lnTo>
                <a:lnTo>
                  <a:pt x="93649" y="28105"/>
                </a:lnTo>
                <a:lnTo>
                  <a:pt x="90472" y="39213"/>
                </a:lnTo>
                <a:lnTo>
                  <a:pt x="86501" y="49528"/>
                </a:lnTo>
                <a:lnTo>
                  <a:pt x="81736" y="59049"/>
                </a:lnTo>
                <a:lnTo>
                  <a:pt x="76177" y="67776"/>
                </a:lnTo>
                <a:lnTo>
                  <a:pt x="69824" y="74917"/>
                </a:lnTo>
                <a:lnTo>
                  <a:pt x="64265" y="82058"/>
                </a:lnTo>
                <a:lnTo>
                  <a:pt x="52353" y="92372"/>
                </a:lnTo>
                <a:lnTo>
                  <a:pt x="42823" y="99513"/>
                </a:lnTo>
                <a:lnTo>
                  <a:pt x="32499" y="105067"/>
                </a:lnTo>
                <a:lnTo>
                  <a:pt x="25352" y="109034"/>
                </a:lnTo>
                <a:lnTo>
                  <a:pt x="18999" y="113794"/>
                </a:lnTo>
                <a:lnTo>
                  <a:pt x="13439" y="118555"/>
                </a:lnTo>
                <a:lnTo>
                  <a:pt x="9469" y="121728"/>
                </a:lnTo>
                <a:lnTo>
                  <a:pt x="6292" y="126489"/>
                </a:lnTo>
                <a:lnTo>
                  <a:pt x="2321" y="131249"/>
                </a:lnTo>
                <a:lnTo>
                  <a:pt x="1527" y="136010"/>
                </a:lnTo>
                <a:lnTo>
                  <a:pt x="84" y="140336"/>
                </a:lnTo>
                <a:lnTo>
                  <a:pt x="0" y="140084"/>
                </a:lnTo>
                <a:lnTo>
                  <a:pt x="0" y="135319"/>
                </a:lnTo>
                <a:lnTo>
                  <a:pt x="1588" y="130554"/>
                </a:lnTo>
                <a:lnTo>
                  <a:pt x="3971" y="124201"/>
                </a:lnTo>
                <a:lnTo>
                  <a:pt x="7147" y="119436"/>
                </a:lnTo>
                <a:lnTo>
                  <a:pt x="11911" y="113877"/>
                </a:lnTo>
                <a:lnTo>
                  <a:pt x="16676" y="109112"/>
                </a:lnTo>
                <a:lnTo>
                  <a:pt x="23823" y="104347"/>
                </a:lnTo>
                <a:lnTo>
                  <a:pt x="32558" y="99582"/>
                </a:lnTo>
                <a:lnTo>
                  <a:pt x="42881" y="93229"/>
                </a:lnTo>
                <a:lnTo>
                  <a:pt x="52410" y="86875"/>
                </a:lnTo>
                <a:lnTo>
                  <a:pt x="64321" y="74963"/>
                </a:lnTo>
                <a:lnTo>
                  <a:pt x="69879" y="68610"/>
                </a:lnTo>
                <a:lnTo>
                  <a:pt x="76232" y="60668"/>
                </a:lnTo>
                <a:lnTo>
                  <a:pt x="81791" y="51933"/>
                </a:lnTo>
                <a:lnTo>
                  <a:pt x="86555" y="42403"/>
                </a:lnTo>
                <a:lnTo>
                  <a:pt x="90526" y="32873"/>
                </a:lnTo>
                <a:lnTo>
                  <a:pt x="93702" y="22549"/>
                </a:lnTo>
                <a:lnTo>
                  <a:pt x="95290" y="9049"/>
                </a:lnTo>
                <a:lnTo>
                  <a:pt x="95856" y="0"/>
                </a:lnTo>
                <a:close/>
              </a:path>
            </a:pathLst>
          </a:cu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2181" y="3365500"/>
            <a:ext cx="721258" cy="40224"/>
          </a:xfrm>
          <a:custGeom>
            <a:avLst/>
            <a:gdLst>
              <a:gd name="connsiteX0" fmla="*/ 0 w 721258"/>
              <a:gd name="connsiteY0" fmla="*/ 0 h 40224"/>
              <a:gd name="connsiteX1" fmla="*/ 679205 w 721258"/>
              <a:gd name="connsiteY1" fmla="*/ 0 h 40224"/>
              <a:gd name="connsiteX2" fmla="*/ 687933 w 721258"/>
              <a:gd name="connsiteY2" fmla="*/ 794 h 40224"/>
              <a:gd name="connsiteX3" fmla="*/ 695868 w 721258"/>
              <a:gd name="connsiteY3" fmla="*/ 2381 h 40224"/>
              <a:gd name="connsiteX4" fmla="*/ 703009 w 721258"/>
              <a:gd name="connsiteY4" fmla="*/ 4763 h 40224"/>
              <a:gd name="connsiteX5" fmla="*/ 709356 w 721258"/>
              <a:gd name="connsiteY5" fmla="*/ 7144 h 40224"/>
              <a:gd name="connsiteX6" fmla="*/ 714117 w 721258"/>
              <a:gd name="connsiteY6" fmla="*/ 10319 h 40224"/>
              <a:gd name="connsiteX7" fmla="*/ 717291 w 721258"/>
              <a:gd name="connsiteY7" fmla="*/ 14288 h 40224"/>
              <a:gd name="connsiteX8" fmla="*/ 719671 w 721258"/>
              <a:gd name="connsiteY8" fmla="*/ 19050 h 40224"/>
              <a:gd name="connsiteX9" fmla="*/ 721258 w 721258"/>
              <a:gd name="connsiteY9" fmla="*/ 23813 h 40224"/>
              <a:gd name="connsiteX10" fmla="*/ 721258 w 721258"/>
              <a:gd name="connsiteY10" fmla="*/ 29369 h 40224"/>
              <a:gd name="connsiteX11" fmla="*/ 719671 w 721258"/>
              <a:gd name="connsiteY11" fmla="*/ 34131 h 40224"/>
              <a:gd name="connsiteX12" fmla="*/ 717291 w 721258"/>
              <a:gd name="connsiteY12" fmla="*/ 39688 h 40224"/>
              <a:gd name="connsiteX13" fmla="*/ 716934 w 721258"/>
              <a:gd name="connsiteY13" fmla="*/ 40224 h 40224"/>
              <a:gd name="connsiteX14" fmla="*/ 718913 w 721258"/>
              <a:gd name="connsiteY14" fmla="*/ 35601 h 40224"/>
              <a:gd name="connsiteX15" fmla="*/ 720500 w 721258"/>
              <a:gd name="connsiteY15" fmla="*/ 30837 h 40224"/>
              <a:gd name="connsiteX16" fmla="*/ 720500 w 721258"/>
              <a:gd name="connsiteY16" fmla="*/ 24484 h 40224"/>
              <a:gd name="connsiteX17" fmla="*/ 718913 w 721258"/>
              <a:gd name="connsiteY17" fmla="*/ 19720 h 40224"/>
              <a:gd name="connsiteX18" fmla="*/ 716533 w 721258"/>
              <a:gd name="connsiteY18" fmla="*/ 16543 h 40224"/>
              <a:gd name="connsiteX19" fmla="*/ 713359 w 721258"/>
              <a:gd name="connsiteY19" fmla="*/ 11779 h 40224"/>
              <a:gd name="connsiteX20" fmla="*/ 708599 w 721258"/>
              <a:gd name="connsiteY20" fmla="*/ 7808 h 40224"/>
              <a:gd name="connsiteX21" fmla="*/ 703838 w 721258"/>
              <a:gd name="connsiteY21" fmla="*/ 5426 h 40224"/>
              <a:gd name="connsiteX22" fmla="*/ 696697 w 721258"/>
              <a:gd name="connsiteY22" fmla="*/ 3044 h 40224"/>
              <a:gd name="connsiteX23" fmla="*/ 687970 w 721258"/>
              <a:gd name="connsiteY23" fmla="*/ 2250 h 40224"/>
              <a:gd name="connsiteX24" fmla="*/ 680036 w 721258"/>
              <a:gd name="connsiteY24" fmla="*/ 662 h 40224"/>
              <a:gd name="connsiteX25" fmla="*/ 0 w 721258"/>
              <a:gd name="connsiteY25" fmla="*/ 3033 h 40224"/>
              <a:gd name="connsiteX26" fmla="*/ 0 w 721258"/>
              <a:gd name="connsiteY26" fmla="*/ 0 h 4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1258" h="40224">
                <a:moveTo>
                  <a:pt x="0" y="0"/>
                </a:moveTo>
                <a:lnTo>
                  <a:pt x="679205" y="0"/>
                </a:lnTo>
                <a:lnTo>
                  <a:pt x="687933" y="794"/>
                </a:lnTo>
                <a:lnTo>
                  <a:pt x="695868" y="2381"/>
                </a:lnTo>
                <a:lnTo>
                  <a:pt x="703009" y="4763"/>
                </a:lnTo>
                <a:lnTo>
                  <a:pt x="709356" y="7144"/>
                </a:lnTo>
                <a:lnTo>
                  <a:pt x="714117" y="10319"/>
                </a:lnTo>
                <a:lnTo>
                  <a:pt x="717291" y="14288"/>
                </a:lnTo>
                <a:lnTo>
                  <a:pt x="719671" y="19050"/>
                </a:lnTo>
                <a:lnTo>
                  <a:pt x="721258" y="23813"/>
                </a:lnTo>
                <a:lnTo>
                  <a:pt x="721258" y="29369"/>
                </a:lnTo>
                <a:lnTo>
                  <a:pt x="719671" y="34131"/>
                </a:lnTo>
                <a:lnTo>
                  <a:pt x="717291" y="39688"/>
                </a:lnTo>
                <a:lnTo>
                  <a:pt x="716934" y="40224"/>
                </a:lnTo>
                <a:lnTo>
                  <a:pt x="718913" y="35601"/>
                </a:lnTo>
                <a:lnTo>
                  <a:pt x="720500" y="30837"/>
                </a:lnTo>
                <a:lnTo>
                  <a:pt x="720500" y="24484"/>
                </a:lnTo>
                <a:lnTo>
                  <a:pt x="718913" y="19720"/>
                </a:lnTo>
                <a:lnTo>
                  <a:pt x="716533" y="16543"/>
                </a:lnTo>
                <a:lnTo>
                  <a:pt x="713359" y="11779"/>
                </a:lnTo>
                <a:lnTo>
                  <a:pt x="708599" y="7808"/>
                </a:lnTo>
                <a:lnTo>
                  <a:pt x="703838" y="5426"/>
                </a:lnTo>
                <a:lnTo>
                  <a:pt x="696697" y="3044"/>
                </a:lnTo>
                <a:lnTo>
                  <a:pt x="687970" y="2250"/>
                </a:lnTo>
                <a:lnTo>
                  <a:pt x="680036" y="662"/>
                </a:lnTo>
                <a:lnTo>
                  <a:pt x="0" y="30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3818944" y="3365500"/>
            <a:ext cx="642693" cy="662"/>
          </a:xfrm>
          <a:custGeom>
            <a:avLst/>
            <a:gdLst>
              <a:gd name="connsiteX0" fmla="*/ 7938 w 642693"/>
              <a:gd name="connsiteY0" fmla="*/ 0 h 662"/>
              <a:gd name="connsiteX1" fmla="*/ 642693 w 642693"/>
              <a:gd name="connsiteY1" fmla="*/ 0 h 662"/>
              <a:gd name="connsiteX2" fmla="*/ 642693 w 642693"/>
              <a:gd name="connsiteY2" fmla="*/ 662 h 662"/>
              <a:gd name="connsiteX3" fmla="*/ 7167 w 642693"/>
              <a:gd name="connsiteY3" fmla="*/ 662 h 662"/>
              <a:gd name="connsiteX4" fmla="*/ 0 w 642693"/>
              <a:gd name="connsiteY4" fmla="*/ 662 h 662"/>
              <a:gd name="connsiteX5" fmla="*/ 7938 w 642693"/>
              <a:gd name="connsiteY5" fmla="*/ 0 h 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93" h="662">
                <a:moveTo>
                  <a:pt x="7938" y="0"/>
                </a:moveTo>
                <a:lnTo>
                  <a:pt x="642693" y="0"/>
                </a:lnTo>
                <a:lnTo>
                  <a:pt x="642693" y="662"/>
                </a:lnTo>
                <a:lnTo>
                  <a:pt x="7167" y="662"/>
                </a:lnTo>
                <a:lnTo>
                  <a:pt x="0" y="662"/>
                </a:lnTo>
                <a:lnTo>
                  <a:pt x="7938" y="0"/>
                </a:lnTo>
                <a:close/>
              </a:path>
            </a:pathLst>
          </a:cu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3" t="34728" r="42350" b="65066"/>
          <a:stretch>
            <a:fillRect/>
          </a:stretch>
        </p:blipFill>
        <p:spPr>
          <a:xfrm>
            <a:off x="4481714" y="3365500"/>
            <a:ext cx="712051" cy="10588"/>
          </a:xfrm>
          <a:custGeom>
            <a:avLst/>
            <a:gdLst>
              <a:gd name="connsiteX0" fmla="*/ 0 w 712051"/>
              <a:gd name="connsiteY0" fmla="*/ 0 h 10588"/>
              <a:gd name="connsiteX1" fmla="*/ 676924 w 712051"/>
              <a:gd name="connsiteY1" fmla="*/ 0 h 10588"/>
              <a:gd name="connsiteX2" fmla="*/ 685652 w 712051"/>
              <a:gd name="connsiteY2" fmla="*/ 794 h 10588"/>
              <a:gd name="connsiteX3" fmla="*/ 693587 w 712051"/>
              <a:gd name="connsiteY3" fmla="*/ 2381 h 10588"/>
              <a:gd name="connsiteX4" fmla="*/ 700728 w 712051"/>
              <a:gd name="connsiteY4" fmla="*/ 4763 h 10588"/>
              <a:gd name="connsiteX5" fmla="*/ 707075 w 712051"/>
              <a:gd name="connsiteY5" fmla="*/ 7144 h 10588"/>
              <a:gd name="connsiteX6" fmla="*/ 711836 w 712051"/>
              <a:gd name="connsiteY6" fmla="*/ 10319 h 10588"/>
              <a:gd name="connsiteX7" fmla="*/ 712051 w 712051"/>
              <a:gd name="connsiteY7" fmla="*/ 10588 h 10588"/>
              <a:gd name="connsiteX8" fmla="*/ 711694 w 712051"/>
              <a:gd name="connsiteY8" fmla="*/ 10290 h 10588"/>
              <a:gd name="connsiteX9" fmla="*/ 706933 w 712051"/>
              <a:gd name="connsiteY9" fmla="*/ 7908 h 10588"/>
              <a:gd name="connsiteX10" fmla="*/ 699793 w 712051"/>
              <a:gd name="connsiteY10" fmla="*/ 5526 h 10588"/>
              <a:gd name="connsiteX11" fmla="*/ 691065 w 712051"/>
              <a:gd name="connsiteY11" fmla="*/ 4732 h 10588"/>
              <a:gd name="connsiteX12" fmla="*/ 683131 w 712051"/>
              <a:gd name="connsiteY12" fmla="*/ 3144 h 10588"/>
              <a:gd name="connsiteX13" fmla="*/ 0 w 712051"/>
              <a:gd name="connsiteY13" fmla="*/ 5526 h 10588"/>
              <a:gd name="connsiteX14" fmla="*/ 0 w 712051"/>
              <a:gd name="connsiteY14" fmla="*/ 0 h 1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2051" h="10588">
                <a:moveTo>
                  <a:pt x="0" y="0"/>
                </a:moveTo>
                <a:lnTo>
                  <a:pt x="676924" y="0"/>
                </a:lnTo>
                <a:lnTo>
                  <a:pt x="685652" y="794"/>
                </a:lnTo>
                <a:lnTo>
                  <a:pt x="693587" y="2381"/>
                </a:lnTo>
                <a:lnTo>
                  <a:pt x="700728" y="4763"/>
                </a:lnTo>
                <a:lnTo>
                  <a:pt x="707075" y="7144"/>
                </a:lnTo>
                <a:lnTo>
                  <a:pt x="711836" y="10319"/>
                </a:lnTo>
                <a:lnTo>
                  <a:pt x="712051" y="10588"/>
                </a:lnTo>
                <a:lnTo>
                  <a:pt x="711694" y="10290"/>
                </a:lnTo>
                <a:lnTo>
                  <a:pt x="706933" y="7908"/>
                </a:lnTo>
                <a:lnTo>
                  <a:pt x="699793" y="5526"/>
                </a:lnTo>
                <a:lnTo>
                  <a:pt x="691065" y="4732"/>
                </a:lnTo>
                <a:lnTo>
                  <a:pt x="683131" y="3144"/>
                </a:lnTo>
                <a:lnTo>
                  <a:pt x="0" y="55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2079" y="3365500"/>
            <a:ext cx="677618" cy="58446"/>
          </a:xfrm>
          <a:custGeom>
            <a:avLst/>
            <a:gdLst>
              <a:gd name="connsiteX0" fmla="*/ 42053 w 677618"/>
              <a:gd name="connsiteY0" fmla="*/ 0 h 58446"/>
              <a:gd name="connsiteX1" fmla="*/ 677618 w 677618"/>
              <a:gd name="connsiteY1" fmla="*/ 0 h 58446"/>
              <a:gd name="connsiteX2" fmla="*/ 677618 w 677618"/>
              <a:gd name="connsiteY2" fmla="*/ 3144 h 58446"/>
              <a:gd name="connsiteX3" fmla="*/ 46658 w 677618"/>
              <a:gd name="connsiteY3" fmla="*/ 3144 h 58446"/>
              <a:gd name="connsiteX4" fmla="*/ 37137 w 677618"/>
              <a:gd name="connsiteY4" fmla="*/ 3144 h 58446"/>
              <a:gd name="connsiteX5" fmla="*/ 28409 w 677618"/>
              <a:gd name="connsiteY5" fmla="*/ 4732 h 58446"/>
              <a:gd name="connsiteX6" fmla="*/ 21269 w 677618"/>
              <a:gd name="connsiteY6" fmla="*/ 7114 h 58446"/>
              <a:gd name="connsiteX7" fmla="*/ 15715 w 677618"/>
              <a:gd name="connsiteY7" fmla="*/ 10290 h 58446"/>
              <a:gd name="connsiteX8" fmla="*/ 10954 w 677618"/>
              <a:gd name="connsiteY8" fmla="*/ 14261 h 58446"/>
              <a:gd name="connsiteX9" fmla="*/ 6987 w 677618"/>
              <a:gd name="connsiteY9" fmla="*/ 17437 h 58446"/>
              <a:gd name="connsiteX10" fmla="*/ 4607 w 677618"/>
              <a:gd name="connsiteY10" fmla="*/ 22202 h 58446"/>
              <a:gd name="connsiteX11" fmla="*/ 3813 w 677618"/>
              <a:gd name="connsiteY11" fmla="*/ 26966 h 58446"/>
              <a:gd name="connsiteX12" fmla="*/ 3813 w 677618"/>
              <a:gd name="connsiteY12" fmla="*/ 31731 h 58446"/>
              <a:gd name="connsiteX13" fmla="*/ 4607 w 677618"/>
              <a:gd name="connsiteY13" fmla="*/ 38083 h 58446"/>
              <a:gd name="connsiteX14" fmla="*/ 6987 w 677618"/>
              <a:gd name="connsiteY14" fmla="*/ 42848 h 58446"/>
              <a:gd name="connsiteX15" fmla="*/ 10954 w 677618"/>
              <a:gd name="connsiteY15" fmla="*/ 48407 h 58446"/>
              <a:gd name="connsiteX16" fmla="*/ 15715 w 677618"/>
              <a:gd name="connsiteY16" fmla="*/ 53171 h 58446"/>
              <a:gd name="connsiteX17" fmla="*/ 20985 w 677618"/>
              <a:gd name="connsiteY17" fmla="*/ 58446 h 58446"/>
              <a:gd name="connsiteX18" fmla="*/ 16662 w 677618"/>
              <a:gd name="connsiteY18" fmla="*/ 55563 h 58446"/>
              <a:gd name="connsiteX19" fmla="*/ 11108 w 677618"/>
              <a:gd name="connsiteY19" fmla="*/ 50800 h 58446"/>
              <a:gd name="connsiteX20" fmla="*/ 6347 w 677618"/>
              <a:gd name="connsiteY20" fmla="*/ 44450 h 58446"/>
              <a:gd name="connsiteX21" fmla="*/ 2380 w 677618"/>
              <a:gd name="connsiteY21" fmla="*/ 39688 h 58446"/>
              <a:gd name="connsiteX22" fmla="*/ 1586 w 677618"/>
              <a:gd name="connsiteY22" fmla="*/ 34131 h 58446"/>
              <a:gd name="connsiteX23" fmla="*/ 0 w 677618"/>
              <a:gd name="connsiteY23" fmla="*/ 29369 h 58446"/>
              <a:gd name="connsiteX24" fmla="*/ 0 w 677618"/>
              <a:gd name="connsiteY24" fmla="*/ 23813 h 58446"/>
              <a:gd name="connsiteX25" fmla="*/ 1586 w 677618"/>
              <a:gd name="connsiteY25" fmla="*/ 19050 h 58446"/>
              <a:gd name="connsiteX26" fmla="*/ 3967 w 677618"/>
              <a:gd name="connsiteY26" fmla="*/ 14288 h 58446"/>
              <a:gd name="connsiteX27" fmla="*/ 7141 w 677618"/>
              <a:gd name="connsiteY27" fmla="*/ 10319 h 58446"/>
              <a:gd name="connsiteX28" fmla="*/ 11902 w 677618"/>
              <a:gd name="connsiteY28" fmla="*/ 7144 h 58446"/>
              <a:gd name="connsiteX29" fmla="*/ 16662 w 677618"/>
              <a:gd name="connsiteY29" fmla="*/ 4763 h 58446"/>
              <a:gd name="connsiteX30" fmla="*/ 23803 w 677618"/>
              <a:gd name="connsiteY30" fmla="*/ 2381 h 58446"/>
              <a:gd name="connsiteX31" fmla="*/ 32532 w 677618"/>
              <a:gd name="connsiteY31" fmla="*/ 794 h 58446"/>
              <a:gd name="connsiteX32" fmla="*/ 42053 w 677618"/>
              <a:gd name="connsiteY32" fmla="*/ 0 h 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7618" h="58446">
                <a:moveTo>
                  <a:pt x="42053" y="0"/>
                </a:moveTo>
                <a:lnTo>
                  <a:pt x="677618" y="0"/>
                </a:lnTo>
                <a:lnTo>
                  <a:pt x="677618" y="3144"/>
                </a:lnTo>
                <a:lnTo>
                  <a:pt x="46658" y="3144"/>
                </a:lnTo>
                <a:lnTo>
                  <a:pt x="37137" y="3144"/>
                </a:lnTo>
                <a:lnTo>
                  <a:pt x="28409" y="4732"/>
                </a:lnTo>
                <a:lnTo>
                  <a:pt x="21269" y="7114"/>
                </a:lnTo>
                <a:lnTo>
                  <a:pt x="15715" y="10290"/>
                </a:lnTo>
                <a:lnTo>
                  <a:pt x="10954" y="14261"/>
                </a:lnTo>
                <a:lnTo>
                  <a:pt x="6987" y="17437"/>
                </a:lnTo>
                <a:lnTo>
                  <a:pt x="4607" y="22202"/>
                </a:lnTo>
                <a:lnTo>
                  <a:pt x="3813" y="26966"/>
                </a:lnTo>
                <a:lnTo>
                  <a:pt x="3813" y="31731"/>
                </a:lnTo>
                <a:lnTo>
                  <a:pt x="4607" y="38083"/>
                </a:lnTo>
                <a:lnTo>
                  <a:pt x="6987" y="42848"/>
                </a:lnTo>
                <a:lnTo>
                  <a:pt x="10954" y="48407"/>
                </a:lnTo>
                <a:lnTo>
                  <a:pt x="15715" y="53171"/>
                </a:lnTo>
                <a:lnTo>
                  <a:pt x="20985" y="58446"/>
                </a:lnTo>
                <a:lnTo>
                  <a:pt x="16662" y="55563"/>
                </a:lnTo>
                <a:lnTo>
                  <a:pt x="11108" y="50800"/>
                </a:lnTo>
                <a:lnTo>
                  <a:pt x="6347" y="44450"/>
                </a:lnTo>
                <a:lnTo>
                  <a:pt x="2380" y="39688"/>
                </a:lnTo>
                <a:lnTo>
                  <a:pt x="1586" y="34131"/>
                </a:lnTo>
                <a:lnTo>
                  <a:pt x="0" y="29369"/>
                </a:lnTo>
                <a:lnTo>
                  <a:pt x="0" y="23813"/>
                </a:lnTo>
                <a:lnTo>
                  <a:pt x="1586" y="19050"/>
                </a:lnTo>
                <a:lnTo>
                  <a:pt x="3967" y="14288"/>
                </a:lnTo>
                <a:lnTo>
                  <a:pt x="7141" y="10319"/>
                </a:lnTo>
                <a:lnTo>
                  <a:pt x="11902" y="7144"/>
                </a:lnTo>
                <a:lnTo>
                  <a:pt x="16662" y="4763"/>
                </a:lnTo>
                <a:lnTo>
                  <a:pt x="23803" y="2381"/>
                </a:lnTo>
                <a:lnTo>
                  <a:pt x="32532" y="794"/>
                </a:lnTo>
                <a:lnTo>
                  <a:pt x="42053" y="0"/>
                </a:lnTo>
                <a:close/>
              </a:path>
            </a:pathLst>
          </a:cu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30" t="34741" r="57385" b="65083"/>
          <a:stretch>
            <a:fillRect/>
          </a:stretch>
        </p:blipFill>
        <p:spPr>
          <a:xfrm>
            <a:off x="3792905" y="3366163"/>
            <a:ext cx="26039" cy="9033"/>
          </a:xfrm>
          <a:custGeom>
            <a:avLst/>
            <a:gdLst>
              <a:gd name="connsiteX0" fmla="*/ 23685 w 26039"/>
              <a:gd name="connsiteY0" fmla="*/ 0 h 9033"/>
              <a:gd name="connsiteX1" fmla="*/ 26039 w 26039"/>
              <a:gd name="connsiteY1" fmla="*/ 0 h 9033"/>
              <a:gd name="connsiteX2" fmla="*/ 24456 w 26039"/>
              <a:gd name="connsiteY2" fmla="*/ 132 h 9033"/>
              <a:gd name="connsiteX3" fmla="*/ 15727 w 26039"/>
              <a:gd name="connsiteY3" fmla="*/ 1719 h 9033"/>
              <a:gd name="connsiteX4" fmla="*/ 8586 w 26039"/>
              <a:gd name="connsiteY4" fmla="*/ 4101 h 9033"/>
              <a:gd name="connsiteX5" fmla="*/ 3826 w 26039"/>
              <a:gd name="connsiteY5" fmla="*/ 6482 h 9033"/>
              <a:gd name="connsiteX6" fmla="*/ 0 w 26039"/>
              <a:gd name="connsiteY6" fmla="*/ 9033 h 9033"/>
              <a:gd name="connsiteX7" fmla="*/ 2263 w 26039"/>
              <a:gd name="connsiteY7" fmla="*/ 7146 h 9033"/>
              <a:gd name="connsiteX8" fmla="*/ 7817 w 26039"/>
              <a:gd name="connsiteY8" fmla="*/ 3970 h 9033"/>
              <a:gd name="connsiteX9" fmla="*/ 14957 w 26039"/>
              <a:gd name="connsiteY9" fmla="*/ 1588 h 9033"/>
              <a:gd name="connsiteX10" fmla="*/ 23685 w 26039"/>
              <a:gd name="connsiteY10" fmla="*/ 0 h 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9" h="9033">
                <a:moveTo>
                  <a:pt x="23685" y="0"/>
                </a:moveTo>
                <a:lnTo>
                  <a:pt x="26039" y="0"/>
                </a:lnTo>
                <a:lnTo>
                  <a:pt x="24456" y="132"/>
                </a:lnTo>
                <a:lnTo>
                  <a:pt x="15727" y="1719"/>
                </a:lnTo>
                <a:lnTo>
                  <a:pt x="8586" y="4101"/>
                </a:lnTo>
                <a:lnTo>
                  <a:pt x="3826" y="6482"/>
                </a:lnTo>
                <a:lnTo>
                  <a:pt x="0" y="9033"/>
                </a:lnTo>
                <a:lnTo>
                  <a:pt x="2263" y="7146"/>
                </a:lnTo>
                <a:lnTo>
                  <a:pt x="7817" y="3970"/>
                </a:lnTo>
                <a:lnTo>
                  <a:pt x="14957" y="1588"/>
                </a:lnTo>
                <a:lnTo>
                  <a:pt x="23685" y="0"/>
                </a:lnTo>
                <a:close/>
              </a:path>
            </a:pathLst>
          </a:cu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1963" y="3373439"/>
            <a:ext cx="18410" cy="20329"/>
          </a:xfrm>
          <a:custGeom>
            <a:avLst/>
            <a:gdLst>
              <a:gd name="connsiteX0" fmla="*/ 0 w 18410"/>
              <a:gd name="connsiteY0" fmla="*/ 0 h 20329"/>
              <a:gd name="connsiteX1" fmla="*/ 13646 w 18410"/>
              <a:gd name="connsiteY1" fmla="*/ 0 h 20329"/>
              <a:gd name="connsiteX2" fmla="*/ 16822 w 18410"/>
              <a:gd name="connsiteY2" fmla="*/ 5556 h 20329"/>
              <a:gd name="connsiteX3" fmla="*/ 18410 w 18410"/>
              <a:gd name="connsiteY3" fmla="*/ 11906 h 20329"/>
              <a:gd name="connsiteX4" fmla="*/ 18410 w 18410"/>
              <a:gd name="connsiteY4" fmla="*/ 19050 h 20329"/>
              <a:gd name="connsiteX5" fmla="*/ 17984 w 18410"/>
              <a:gd name="connsiteY5" fmla="*/ 20329 h 20329"/>
              <a:gd name="connsiteX6" fmla="*/ 16458 w 18410"/>
              <a:gd name="connsiteY6" fmla="*/ 15751 h 20329"/>
              <a:gd name="connsiteX7" fmla="*/ 14077 w 18410"/>
              <a:gd name="connsiteY7" fmla="*/ 10987 h 20329"/>
              <a:gd name="connsiteX8" fmla="*/ 10902 w 18410"/>
              <a:gd name="connsiteY8" fmla="*/ 7016 h 20329"/>
              <a:gd name="connsiteX9" fmla="*/ 6140 w 18410"/>
              <a:gd name="connsiteY9" fmla="*/ 3840 h 20329"/>
              <a:gd name="connsiteX10" fmla="*/ 0 w 18410"/>
              <a:gd name="connsiteY10" fmla="*/ 0 h 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0" h="20329">
                <a:moveTo>
                  <a:pt x="0" y="0"/>
                </a:moveTo>
                <a:lnTo>
                  <a:pt x="13646" y="0"/>
                </a:lnTo>
                <a:lnTo>
                  <a:pt x="16822" y="5556"/>
                </a:lnTo>
                <a:lnTo>
                  <a:pt x="18410" y="11906"/>
                </a:lnTo>
                <a:lnTo>
                  <a:pt x="18410" y="19050"/>
                </a:lnTo>
                <a:lnTo>
                  <a:pt x="17984" y="20329"/>
                </a:lnTo>
                <a:lnTo>
                  <a:pt x="16458" y="15751"/>
                </a:lnTo>
                <a:lnTo>
                  <a:pt x="14077" y="10987"/>
                </a:lnTo>
                <a:lnTo>
                  <a:pt x="10902" y="7016"/>
                </a:lnTo>
                <a:lnTo>
                  <a:pt x="6140" y="38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1910" y="3373438"/>
            <a:ext cx="17596" cy="19106"/>
          </a:xfrm>
          <a:custGeom>
            <a:avLst/>
            <a:gdLst>
              <a:gd name="connsiteX0" fmla="*/ 4765 w 17596"/>
              <a:gd name="connsiteY0" fmla="*/ 0 h 19106"/>
              <a:gd name="connsiteX1" fmla="*/ 17596 w 17596"/>
              <a:gd name="connsiteY1" fmla="*/ 0 h 19106"/>
              <a:gd name="connsiteX2" fmla="*/ 11455 w 17596"/>
              <a:gd name="connsiteY2" fmla="*/ 3840 h 19106"/>
              <a:gd name="connsiteX3" fmla="*/ 6693 w 17596"/>
              <a:gd name="connsiteY3" fmla="*/ 7016 h 19106"/>
              <a:gd name="connsiteX4" fmla="*/ 3518 w 17596"/>
              <a:gd name="connsiteY4" fmla="*/ 10987 h 19106"/>
              <a:gd name="connsiteX5" fmla="*/ 1136 w 17596"/>
              <a:gd name="connsiteY5" fmla="*/ 15751 h 19106"/>
              <a:gd name="connsiteX6" fmla="*/ 19 w 17596"/>
              <a:gd name="connsiteY6" fmla="*/ 19106 h 19106"/>
              <a:gd name="connsiteX7" fmla="*/ 0 w 17596"/>
              <a:gd name="connsiteY7" fmla="*/ 19050 h 19106"/>
              <a:gd name="connsiteX8" fmla="*/ 0 w 17596"/>
              <a:gd name="connsiteY8" fmla="*/ 11906 h 19106"/>
              <a:gd name="connsiteX9" fmla="*/ 1588 w 17596"/>
              <a:gd name="connsiteY9" fmla="*/ 5556 h 19106"/>
              <a:gd name="connsiteX10" fmla="*/ 4765 w 17596"/>
              <a:gd name="connsiteY10" fmla="*/ 0 h 1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6" h="19106">
                <a:moveTo>
                  <a:pt x="4765" y="0"/>
                </a:moveTo>
                <a:lnTo>
                  <a:pt x="17596" y="0"/>
                </a:lnTo>
                <a:lnTo>
                  <a:pt x="11455" y="3840"/>
                </a:lnTo>
                <a:lnTo>
                  <a:pt x="6693" y="7016"/>
                </a:lnTo>
                <a:lnTo>
                  <a:pt x="3518" y="10987"/>
                </a:lnTo>
                <a:lnTo>
                  <a:pt x="1136" y="15751"/>
                </a:lnTo>
                <a:lnTo>
                  <a:pt x="19" y="19106"/>
                </a:lnTo>
                <a:lnTo>
                  <a:pt x="0" y="19050"/>
                </a:lnTo>
                <a:lnTo>
                  <a:pt x="0" y="11906"/>
                </a:lnTo>
                <a:lnTo>
                  <a:pt x="1588" y="5556"/>
                </a:lnTo>
                <a:lnTo>
                  <a:pt x="4765" y="0"/>
                </a:lnTo>
                <a:close/>
              </a:path>
            </a:pathLst>
          </a:cu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3791594" y="3375195"/>
            <a:ext cx="1310" cy="1094"/>
          </a:xfrm>
          <a:custGeom>
            <a:avLst/>
            <a:gdLst>
              <a:gd name="connsiteX0" fmla="*/ 1310 w 1310"/>
              <a:gd name="connsiteY0" fmla="*/ 0 h 1094"/>
              <a:gd name="connsiteX1" fmla="*/ 0 w 1310"/>
              <a:gd name="connsiteY1" fmla="*/ 1094 h 1094"/>
              <a:gd name="connsiteX2" fmla="*/ 375 w 1310"/>
              <a:gd name="connsiteY2" fmla="*/ 624 h 1094"/>
              <a:gd name="connsiteX3" fmla="*/ 1310 w 1310"/>
              <a:gd name="connsiteY3" fmla="*/ 0 h 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" h="1094">
                <a:moveTo>
                  <a:pt x="1310" y="0"/>
                </a:moveTo>
                <a:lnTo>
                  <a:pt x="0" y="1094"/>
                </a:lnTo>
                <a:lnTo>
                  <a:pt x="375" y="624"/>
                </a:lnTo>
                <a:lnTo>
                  <a:pt x="1310" y="0"/>
                </a:lnTo>
                <a:close/>
              </a:path>
            </a:pathLst>
          </a:cu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4682" y="3376088"/>
            <a:ext cx="100627" cy="259046"/>
          </a:xfrm>
          <a:custGeom>
            <a:avLst/>
            <a:gdLst>
              <a:gd name="connsiteX0" fmla="*/ 89083 w 100627"/>
              <a:gd name="connsiteY0" fmla="*/ 0 h 259046"/>
              <a:gd name="connsiteX1" fmla="*/ 93486 w 100627"/>
              <a:gd name="connsiteY1" fmla="*/ 3673 h 259046"/>
              <a:gd name="connsiteX2" fmla="*/ 96660 w 100627"/>
              <a:gd name="connsiteY2" fmla="*/ 8437 h 259046"/>
              <a:gd name="connsiteX3" fmla="*/ 99040 w 100627"/>
              <a:gd name="connsiteY3" fmla="*/ 11614 h 259046"/>
              <a:gd name="connsiteX4" fmla="*/ 100627 w 100627"/>
              <a:gd name="connsiteY4" fmla="*/ 16378 h 259046"/>
              <a:gd name="connsiteX5" fmla="*/ 100627 w 100627"/>
              <a:gd name="connsiteY5" fmla="*/ 22731 h 259046"/>
              <a:gd name="connsiteX6" fmla="*/ 99040 w 100627"/>
              <a:gd name="connsiteY6" fmla="*/ 27495 h 259046"/>
              <a:gd name="connsiteX7" fmla="*/ 96660 w 100627"/>
              <a:gd name="connsiteY7" fmla="*/ 33054 h 259046"/>
              <a:gd name="connsiteX8" fmla="*/ 93486 w 100627"/>
              <a:gd name="connsiteY8" fmla="*/ 37819 h 259046"/>
              <a:gd name="connsiteX9" fmla="*/ 88726 w 100627"/>
              <a:gd name="connsiteY9" fmla="*/ 43377 h 259046"/>
              <a:gd name="connsiteX10" fmla="*/ 82378 w 100627"/>
              <a:gd name="connsiteY10" fmla="*/ 48142 h 259046"/>
              <a:gd name="connsiteX11" fmla="*/ 75238 w 100627"/>
              <a:gd name="connsiteY11" fmla="*/ 52906 h 259046"/>
              <a:gd name="connsiteX12" fmla="*/ 67304 w 100627"/>
              <a:gd name="connsiteY12" fmla="*/ 56877 h 259046"/>
              <a:gd name="connsiteX13" fmla="*/ 57783 w 100627"/>
              <a:gd name="connsiteY13" fmla="*/ 62435 h 259046"/>
              <a:gd name="connsiteX14" fmla="*/ 46675 w 100627"/>
              <a:gd name="connsiteY14" fmla="*/ 71170 h 259046"/>
              <a:gd name="connsiteX15" fmla="*/ 35567 w 100627"/>
              <a:gd name="connsiteY15" fmla="*/ 81493 h 259046"/>
              <a:gd name="connsiteX16" fmla="*/ 29220 w 100627"/>
              <a:gd name="connsiteY16" fmla="*/ 88640 h 259046"/>
              <a:gd name="connsiteX17" fmla="*/ 24459 w 100627"/>
              <a:gd name="connsiteY17" fmla="*/ 95787 h 259046"/>
              <a:gd name="connsiteX18" fmla="*/ 18905 w 100627"/>
              <a:gd name="connsiteY18" fmla="*/ 104522 h 259046"/>
              <a:gd name="connsiteX19" fmla="*/ 14145 w 100627"/>
              <a:gd name="connsiteY19" fmla="*/ 114051 h 259046"/>
              <a:gd name="connsiteX20" fmla="*/ 10178 w 100627"/>
              <a:gd name="connsiteY20" fmla="*/ 123580 h 259046"/>
              <a:gd name="connsiteX21" fmla="*/ 7004 w 100627"/>
              <a:gd name="connsiteY21" fmla="*/ 135491 h 259046"/>
              <a:gd name="connsiteX22" fmla="*/ 4624 w 100627"/>
              <a:gd name="connsiteY22" fmla="*/ 147402 h 259046"/>
              <a:gd name="connsiteX23" fmla="*/ 4624 w 100627"/>
              <a:gd name="connsiteY23" fmla="*/ 160108 h 259046"/>
              <a:gd name="connsiteX24" fmla="*/ 4624 w 100627"/>
              <a:gd name="connsiteY24" fmla="*/ 175195 h 259046"/>
              <a:gd name="connsiteX25" fmla="*/ 7797 w 100627"/>
              <a:gd name="connsiteY25" fmla="*/ 189489 h 259046"/>
              <a:gd name="connsiteX26" fmla="*/ 12558 w 100627"/>
              <a:gd name="connsiteY26" fmla="*/ 203782 h 259046"/>
              <a:gd name="connsiteX27" fmla="*/ 18905 w 100627"/>
              <a:gd name="connsiteY27" fmla="*/ 217282 h 259046"/>
              <a:gd name="connsiteX28" fmla="*/ 26046 w 100627"/>
              <a:gd name="connsiteY28" fmla="*/ 229987 h 259046"/>
              <a:gd name="connsiteX29" fmla="*/ 35567 w 100627"/>
              <a:gd name="connsiteY29" fmla="*/ 241898 h 259046"/>
              <a:gd name="connsiteX30" fmla="*/ 45881 w 100627"/>
              <a:gd name="connsiteY30" fmla="*/ 253016 h 259046"/>
              <a:gd name="connsiteX31" fmla="*/ 52833 w 100627"/>
              <a:gd name="connsiteY31" fmla="*/ 259046 h 259046"/>
              <a:gd name="connsiteX32" fmla="*/ 41260 w 100627"/>
              <a:gd name="connsiteY32" fmla="*/ 250556 h 259046"/>
              <a:gd name="connsiteX33" fmla="*/ 30945 w 100627"/>
              <a:gd name="connsiteY33" fmla="*/ 238650 h 259046"/>
              <a:gd name="connsiteX34" fmla="*/ 21424 w 100627"/>
              <a:gd name="connsiteY34" fmla="*/ 226743 h 259046"/>
              <a:gd name="connsiteX35" fmla="*/ 14283 w 100627"/>
              <a:gd name="connsiteY35" fmla="*/ 213250 h 259046"/>
              <a:gd name="connsiteX36" fmla="*/ 7935 w 100627"/>
              <a:gd name="connsiteY36" fmla="*/ 200550 h 259046"/>
              <a:gd name="connsiteX37" fmla="*/ 3174 w 100627"/>
              <a:gd name="connsiteY37" fmla="*/ 186262 h 259046"/>
              <a:gd name="connsiteX38" fmla="*/ 794 w 100627"/>
              <a:gd name="connsiteY38" fmla="*/ 171975 h 259046"/>
              <a:gd name="connsiteX39" fmla="*/ 0 w 100627"/>
              <a:gd name="connsiteY39" fmla="*/ 156100 h 259046"/>
              <a:gd name="connsiteX40" fmla="*/ 0 w 100627"/>
              <a:gd name="connsiteY40" fmla="*/ 143400 h 259046"/>
              <a:gd name="connsiteX41" fmla="*/ 2381 w 100627"/>
              <a:gd name="connsiteY41" fmla="*/ 131493 h 259046"/>
              <a:gd name="connsiteX42" fmla="*/ 5555 w 100627"/>
              <a:gd name="connsiteY42" fmla="*/ 121175 h 259046"/>
              <a:gd name="connsiteX43" fmla="*/ 9522 w 100627"/>
              <a:gd name="connsiteY43" fmla="*/ 110062 h 259046"/>
              <a:gd name="connsiteX44" fmla="*/ 14283 w 100627"/>
              <a:gd name="connsiteY44" fmla="*/ 100537 h 259046"/>
              <a:gd name="connsiteX45" fmla="*/ 19837 w 100627"/>
              <a:gd name="connsiteY45" fmla="*/ 92600 h 259046"/>
              <a:gd name="connsiteX46" fmla="*/ 26185 w 100627"/>
              <a:gd name="connsiteY46" fmla="*/ 85456 h 259046"/>
              <a:gd name="connsiteX47" fmla="*/ 31739 w 100627"/>
              <a:gd name="connsiteY47" fmla="*/ 78312 h 259046"/>
              <a:gd name="connsiteX48" fmla="*/ 43641 w 100627"/>
              <a:gd name="connsiteY48" fmla="*/ 67200 h 259046"/>
              <a:gd name="connsiteX49" fmla="*/ 53162 w 100627"/>
              <a:gd name="connsiteY49" fmla="*/ 60056 h 259046"/>
              <a:gd name="connsiteX50" fmla="*/ 63477 w 100627"/>
              <a:gd name="connsiteY50" fmla="*/ 54500 h 259046"/>
              <a:gd name="connsiteX51" fmla="*/ 72206 w 100627"/>
              <a:gd name="connsiteY51" fmla="*/ 49737 h 259046"/>
              <a:gd name="connsiteX52" fmla="*/ 77760 w 100627"/>
              <a:gd name="connsiteY52" fmla="*/ 44975 h 259046"/>
              <a:gd name="connsiteX53" fmla="*/ 84107 w 100627"/>
              <a:gd name="connsiteY53" fmla="*/ 40212 h 259046"/>
              <a:gd name="connsiteX54" fmla="*/ 88868 w 100627"/>
              <a:gd name="connsiteY54" fmla="*/ 33862 h 259046"/>
              <a:gd name="connsiteX55" fmla="*/ 92042 w 100627"/>
              <a:gd name="connsiteY55" fmla="*/ 29100 h 259046"/>
              <a:gd name="connsiteX56" fmla="*/ 94422 w 100627"/>
              <a:gd name="connsiteY56" fmla="*/ 23543 h 259046"/>
              <a:gd name="connsiteX57" fmla="*/ 96009 w 100627"/>
              <a:gd name="connsiteY57" fmla="*/ 18781 h 259046"/>
              <a:gd name="connsiteX58" fmla="*/ 96009 w 100627"/>
              <a:gd name="connsiteY58" fmla="*/ 13225 h 259046"/>
              <a:gd name="connsiteX59" fmla="*/ 94422 w 100627"/>
              <a:gd name="connsiteY59" fmla="*/ 8462 h 259046"/>
              <a:gd name="connsiteX60" fmla="*/ 92042 w 100627"/>
              <a:gd name="connsiteY60" fmla="*/ 3700 h 259046"/>
              <a:gd name="connsiteX61" fmla="*/ 89083 w 100627"/>
              <a:gd name="connsiteY61" fmla="*/ 0 h 25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0627" h="259046">
                <a:moveTo>
                  <a:pt x="89083" y="0"/>
                </a:moveTo>
                <a:lnTo>
                  <a:pt x="93486" y="3673"/>
                </a:lnTo>
                <a:lnTo>
                  <a:pt x="96660" y="8437"/>
                </a:lnTo>
                <a:lnTo>
                  <a:pt x="99040" y="11614"/>
                </a:lnTo>
                <a:lnTo>
                  <a:pt x="100627" y="16378"/>
                </a:lnTo>
                <a:lnTo>
                  <a:pt x="100627" y="22731"/>
                </a:lnTo>
                <a:lnTo>
                  <a:pt x="99040" y="27495"/>
                </a:lnTo>
                <a:lnTo>
                  <a:pt x="96660" y="33054"/>
                </a:lnTo>
                <a:lnTo>
                  <a:pt x="93486" y="37819"/>
                </a:lnTo>
                <a:lnTo>
                  <a:pt x="88726" y="43377"/>
                </a:lnTo>
                <a:lnTo>
                  <a:pt x="82378" y="48142"/>
                </a:lnTo>
                <a:lnTo>
                  <a:pt x="75238" y="52906"/>
                </a:lnTo>
                <a:lnTo>
                  <a:pt x="67304" y="56877"/>
                </a:lnTo>
                <a:lnTo>
                  <a:pt x="57783" y="62435"/>
                </a:lnTo>
                <a:lnTo>
                  <a:pt x="46675" y="71170"/>
                </a:lnTo>
                <a:lnTo>
                  <a:pt x="35567" y="81493"/>
                </a:lnTo>
                <a:lnTo>
                  <a:pt x="29220" y="88640"/>
                </a:lnTo>
                <a:lnTo>
                  <a:pt x="24459" y="95787"/>
                </a:lnTo>
                <a:lnTo>
                  <a:pt x="18905" y="104522"/>
                </a:lnTo>
                <a:lnTo>
                  <a:pt x="14145" y="114051"/>
                </a:lnTo>
                <a:lnTo>
                  <a:pt x="10178" y="123580"/>
                </a:lnTo>
                <a:lnTo>
                  <a:pt x="7004" y="135491"/>
                </a:lnTo>
                <a:lnTo>
                  <a:pt x="4624" y="147402"/>
                </a:lnTo>
                <a:lnTo>
                  <a:pt x="4624" y="160108"/>
                </a:lnTo>
                <a:lnTo>
                  <a:pt x="4624" y="175195"/>
                </a:lnTo>
                <a:lnTo>
                  <a:pt x="7797" y="189489"/>
                </a:lnTo>
                <a:lnTo>
                  <a:pt x="12558" y="203782"/>
                </a:lnTo>
                <a:lnTo>
                  <a:pt x="18905" y="217282"/>
                </a:lnTo>
                <a:lnTo>
                  <a:pt x="26046" y="229987"/>
                </a:lnTo>
                <a:lnTo>
                  <a:pt x="35567" y="241898"/>
                </a:lnTo>
                <a:lnTo>
                  <a:pt x="45881" y="253016"/>
                </a:lnTo>
                <a:lnTo>
                  <a:pt x="52833" y="259046"/>
                </a:lnTo>
                <a:lnTo>
                  <a:pt x="41260" y="250556"/>
                </a:lnTo>
                <a:lnTo>
                  <a:pt x="30945" y="238650"/>
                </a:lnTo>
                <a:lnTo>
                  <a:pt x="21424" y="226743"/>
                </a:lnTo>
                <a:lnTo>
                  <a:pt x="14283" y="213250"/>
                </a:lnTo>
                <a:lnTo>
                  <a:pt x="7935" y="200550"/>
                </a:lnTo>
                <a:lnTo>
                  <a:pt x="3174" y="186262"/>
                </a:lnTo>
                <a:lnTo>
                  <a:pt x="794" y="171975"/>
                </a:lnTo>
                <a:lnTo>
                  <a:pt x="0" y="156100"/>
                </a:lnTo>
                <a:lnTo>
                  <a:pt x="0" y="143400"/>
                </a:lnTo>
                <a:lnTo>
                  <a:pt x="2381" y="131493"/>
                </a:lnTo>
                <a:lnTo>
                  <a:pt x="5555" y="121175"/>
                </a:lnTo>
                <a:lnTo>
                  <a:pt x="9522" y="110062"/>
                </a:lnTo>
                <a:lnTo>
                  <a:pt x="14283" y="100537"/>
                </a:lnTo>
                <a:lnTo>
                  <a:pt x="19837" y="92600"/>
                </a:lnTo>
                <a:lnTo>
                  <a:pt x="26185" y="85456"/>
                </a:lnTo>
                <a:lnTo>
                  <a:pt x="31739" y="78312"/>
                </a:lnTo>
                <a:lnTo>
                  <a:pt x="43641" y="67200"/>
                </a:lnTo>
                <a:lnTo>
                  <a:pt x="53162" y="60056"/>
                </a:lnTo>
                <a:lnTo>
                  <a:pt x="63477" y="54500"/>
                </a:lnTo>
                <a:lnTo>
                  <a:pt x="72206" y="49737"/>
                </a:lnTo>
                <a:lnTo>
                  <a:pt x="77760" y="44975"/>
                </a:lnTo>
                <a:lnTo>
                  <a:pt x="84107" y="40212"/>
                </a:lnTo>
                <a:lnTo>
                  <a:pt x="88868" y="33862"/>
                </a:lnTo>
                <a:lnTo>
                  <a:pt x="92042" y="29100"/>
                </a:lnTo>
                <a:lnTo>
                  <a:pt x="94422" y="23543"/>
                </a:lnTo>
                <a:lnTo>
                  <a:pt x="96009" y="18781"/>
                </a:lnTo>
                <a:lnTo>
                  <a:pt x="96009" y="13225"/>
                </a:lnTo>
                <a:lnTo>
                  <a:pt x="94422" y="8462"/>
                </a:lnTo>
                <a:lnTo>
                  <a:pt x="92042" y="3700"/>
                </a:lnTo>
                <a:lnTo>
                  <a:pt x="89083" y="0"/>
                </a:lnTo>
                <a:close/>
              </a:path>
            </a:pathLst>
          </a:cu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3266" y="3376290"/>
            <a:ext cx="98365" cy="255891"/>
          </a:xfrm>
          <a:custGeom>
            <a:avLst/>
            <a:gdLst>
              <a:gd name="connsiteX0" fmla="*/ 8329 w 98365"/>
              <a:gd name="connsiteY0" fmla="*/ 0 h 255891"/>
              <a:gd name="connsiteX1" fmla="*/ 5530 w 98365"/>
              <a:gd name="connsiteY1" fmla="*/ 3499 h 255891"/>
              <a:gd name="connsiteX2" fmla="*/ 3149 w 98365"/>
              <a:gd name="connsiteY2" fmla="*/ 8261 h 255891"/>
              <a:gd name="connsiteX3" fmla="*/ 1563 w 98365"/>
              <a:gd name="connsiteY3" fmla="*/ 13024 h 255891"/>
              <a:gd name="connsiteX4" fmla="*/ 1563 w 98365"/>
              <a:gd name="connsiteY4" fmla="*/ 18580 h 255891"/>
              <a:gd name="connsiteX5" fmla="*/ 3149 w 98365"/>
              <a:gd name="connsiteY5" fmla="*/ 23342 h 255891"/>
              <a:gd name="connsiteX6" fmla="*/ 3943 w 98365"/>
              <a:gd name="connsiteY6" fmla="*/ 28899 h 255891"/>
              <a:gd name="connsiteX7" fmla="*/ 7910 w 98365"/>
              <a:gd name="connsiteY7" fmla="*/ 33661 h 255891"/>
              <a:gd name="connsiteX8" fmla="*/ 12671 w 98365"/>
              <a:gd name="connsiteY8" fmla="*/ 40011 h 255891"/>
              <a:gd name="connsiteX9" fmla="*/ 18225 w 98365"/>
              <a:gd name="connsiteY9" fmla="*/ 44774 h 255891"/>
              <a:gd name="connsiteX10" fmla="*/ 25366 w 98365"/>
              <a:gd name="connsiteY10" fmla="*/ 49536 h 255891"/>
              <a:gd name="connsiteX11" fmla="*/ 34095 w 98365"/>
              <a:gd name="connsiteY11" fmla="*/ 54299 h 255891"/>
              <a:gd name="connsiteX12" fmla="*/ 43616 w 98365"/>
              <a:gd name="connsiteY12" fmla="*/ 59855 h 255891"/>
              <a:gd name="connsiteX13" fmla="*/ 53931 w 98365"/>
              <a:gd name="connsiteY13" fmla="*/ 66999 h 255891"/>
              <a:gd name="connsiteX14" fmla="*/ 65833 w 98365"/>
              <a:gd name="connsiteY14" fmla="*/ 78111 h 255891"/>
              <a:gd name="connsiteX15" fmla="*/ 72181 w 98365"/>
              <a:gd name="connsiteY15" fmla="*/ 85255 h 255891"/>
              <a:gd name="connsiteX16" fmla="*/ 77735 w 98365"/>
              <a:gd name="connsiteY16" fmla="*/ 92399 h 255891"/>
              <a:gd name="connsiteX17" fmla="*/ 82496 w 98365"/>
              <a:gd name="connsiteY17" fmla="*/ 100336 h 255891"/>
              <a:gd name="connsiteX18" fmla="*/ 87257 w 98365"/>
              <a:gd name="connsiteY18" fmla="*/ 109861 h 255891"/>
              <a:gd name="connsiteX19" fmla="*/ 92017 w 98365"/>
              <a:gd name="connsiteY19" fmla="*/ 120974 h 255891"/>
              <a:gd name="connsiteX20" fmla="*/ 94398 w 98365"/>
              <a:gd name="connsiteY20" fmla="*/ 131292 h 255891"/>
              <a:gd name="connsiteX21" fmla="*/ 96778 w 98365"/>
              <a:gd name="connsiteY21" fmla="*/ 143199 h 255891"/>
              <a:gd name="connsiteX22" fmla="*/ 98365 w 98365"/>
              <a:gd name="connsiteY22" fmla="*/ 155899 h 255891"/>
              <a:gd name="connsiteX23" fmla="*/ 96778 w 98365"/>
              <a:gd name="connsiteY23" fmla="*/ 171774 h 255891"/>
              <a:gd name="connsiteX24" fmla="*/ 94398 w 98365"/>
              <a:gd name="connsiteY24" fmla="*/ 186061 h 255891"/>
              <a:gd name="connsiteX25" fmla="*/ 89637 w 98365"/>
              <a:gd name="connsiteY25" fmla="*/ 200349 h 255891"/>
              <a:gd name="connsiteX26" fmla="*/ 84083 w 98365"/>
              <a:gd name="connsiteY26" fmla="*/ 213049 h 255891"/>
              <a:gd name="connsiteX27" fmla="*/ 75355 w 98365"/>
              <a:gd name="connsiteY27" fmla="*/ 226542 h 255891"/>
              <a:gd name="connsiteX28" fmla="*/ 67420 w 98365"/>
              <a:gd name="connsiteY28" fmla="*/ 238449 h 255891"/>
              <a:gd name="connsiteX29" fmla="*/ 56312 w 98365"/>
              <a:gd name="connsiteY29" fmla="*/ 250355 h 255891"/>
              <a:gd name="connsiteX30" fmla="*/ 48765 w 98365"/>
              <a:gd name="connsiteY30" fmla="*/ 255891 h 255891"/>
              <a:gd name="connsiteX31" fmla="*/ 54746 w 98365"/>
              <a:gd name="connsiteY31" fmla="*/ 250333 h 255891"/>
              <a:gd name="connsiteX32" fmla="*/ 65061 w 98365"/>
              <a:gd name="connsiteY32" fmla="*/ 239215 h 255891"/>
              <a:gd name="connsiteX33" fmla="*/ 74582 w 98365"/>
              <a:gd name="connsiteY33" fmla="*/ 227304 h 255891"/>
              <a:gd name="connsiteX34" fmla="*/ 81722 w 98365"/>
              <a:gd name="connsiteY34" fmla="*/ 214599 h 255891"/>
              <a:gd name="connsiteX35" fmla="*/ 88863 w 98365"/>
              <a:gd name="connsiteY35" fmla="*/ 201099 h 255891"/>
              <a:gd name="connsiteX36" fmla="*/ 92830 w 98365"/>
              <a:gd name="connsiteY36" fmla="*/ 186806 h 255891"/>
              <a:gd name="connsiteX37" fmla="*/ 96004 w 98365"/>
              <a:gd name="connsiteY37" fmla="*/ 172512 h 255891"/>
              <a:gd name="connsiteX38" fmla="*/ 97591 w 98365"/>
              <a:gd name="connsiteY38" fmla="*/ 157425 h 255891"/>
              <a:gd name="connsiteX39" fmla="*/ 96004 w 98365"/>
              <a:gd name="connsiteY39" fmla="*/ 144719 h 255891"/>
              <a:gd name="connsiteX40" fmla="*/ 93624 w 98365"/>
              <a:gd name="connsiteY40" fmla="*/ 132808 h 255891"/>
              <a:gd name="connsiteX41" fmla="*/ 91243 w 98365"/>
              <a:gd name="connsiteY41" fmla="*/ 120897 h 255891"/>
              <a:gd name="connsiteX42" fmla="*/ 86483 w 98365"/>
              <a:gd name="connsiteY42" fmla="*/ 111368 h 255891"/>
              <a:gd name="connsiteX43" fmla="*/ 81722 w 98365"/>
              <a:gd name="connsiteY43" fmla="*/ 101839 h 255891"/>
              <a:gd name="connsiteX44" fmla="*/ 76962 w 98365"/>
              <a:gd name="connsiteY44" fmla="*/ 93104 h 255891"/>
              <a:gd name="connsiteX45" fmla="*/ 71408 w 98365"/>
              <a:gd name="connsiteY45" fmla="*/ 85957 h 255891"/>
              <a:gd name="connsiteX46" fmla="*/ 65061 w 98365"/>
              <a:gd name="connsiteY46" fmla="*/ 78810 h 255891"/>
              <a:gd name="connsiteX47" fmla="*/ 53159 w 98365"/>
              <a:gd name="connsiteY47" fmla="*/ 68487 h 255891"/>
              <a:gd name="connsiteX48" fmla="*/ 42845 w 98365"/>
              <a:gd name="connsiteY48" fmla="*/ 59752 h 255891"/>
              <a:gd name="connsiteX49" fmla="*/ 33324 w 98365"/>
              <a:gd name="connsiteY49" fmla="*/ 54194 h 255891"/>
              <a:gd name="connsiteX50" fmla="*/ 24596 w 98365"/>
              <a:gd name="connsiteY50" fmla="*/ 50223 h 255891"/>
              <a:gd name="connsiteX51" fmla="*/ 17456 w 98365"/>
              <a:gd name="connsiteY51" fmla="*/ 45459 h 255891"/>
              <a:gd name="connsiteX52" fmla="*/ 11902 w 98365"/>
              <a:gd name="connsiteY52" fmla="*/ 39900 h 255891"/>
              <a:gd name="connsiteX53" fmla="*/ 7141 w 98365"/>
              <a:gd name="connsiteY53" fmla="*/ 35136 h 255891"/>
              <a:gd name="connsiteX54" fmla="*/ 3174 w 98365"/>
              <a:gd name="connsiteY54" fmla="*/ 29577 h 255891"/>
              <a:gd name="connsiteX55" fmla="*/ 794 w 98365"/>
              <a:gd name="connsiteY55" fmla="*/ 24812 h 255891"/>
              <a:gd name="connsiteX56" fmla="*/ 0 w 98365"/>
              <a:gd name="connsiteY56" fmla="*/ 18460 h 255891"/>
              <a:gd name="connsiteX57" fmla="*/ 0 w 98365"/>
              <a:gd name="connsiteY57" fmla="*/ 13695 h 255891"/>
              <a:gd name="connsiteX58" fmla="*/ 794 w 98365"/>
              <a:gd name="connsiteY58" fmla="*/ 8931 h 255891"/>
              <a:gd name="connsiteX59" fmla="*/ 3174 w 98365"/>
              <a:gd name="connsiteY59" fmla="*/ 4166 h 255891"/>
              <a:gd name="connsiteX60" fmla="*/ 7141 w 98365"/>
              <a:gd name="connsiteY60" fmla="*/ 990 h 255891"/>
              <a:gd name="connsiteX61" fmla="*/ 8329 w 98365"/>
              <a:gd name="connsiteY61" fmla="*/ 0 h 25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8365" h="255891">
                <a:moveTo>
                  <a:pt x="8329" y="0"/>
                </a:moveTo>
                <a:lnTo>
                  <a:pt x="5530" y="3499"/>
                </a:lnTo>
                <a:lnTo>
                  <a:pt x="3149" y="8261"/>
                </a:lnTo>
                <a:lnTo>
                  <a:pt x="1563" y="13024"/>
                </a:lnTo>
                <a:lnTo>
                  <a:pt x="1563" y="18580"/>
                </a:lnTo>
                <a:lnTo>
                  <a:pt x="3149" y="23342"/>
                </a:lnTo>
                <a:lnTo>
                  <a:pt x="3943" y="28899"/>
                </a:lnTo>
                <a:lnTo>
                  <a:pt x="7910" y="33661"/>
                </a:lnTo>
                <a:lnTo>
                  <a:pt x="12671" y="40011"/>
                </a:lnTo>
                <a:lnTo>
                  <a:pt x="18225" y="44774"/>
                </a:lnTo>
                <a:lnTo>
                  <a:pt x="25366" y="49536"/>
                </a:lnTo>
                <a:lnTo>
                  <a:pt x="34095" y="54299"/>
                </a:lnTo>
                <a:lnTo>
                  <a:pt x="43616" y="59855"/>
                </a:lnTo>
                <a:lnTo>
                  <a:pt x="53931" y="66999"/>
                </a:lnTo>
                <a:lnTo>
                  <a:pt x="65833" y="78111"/>
                </a:lnTo>
                <a:lnTo>
                  <a:pt x="72181" y="85255"/>
                </a:lnTo>
                <a:lnTo>
                  <a:pt x="77735" y="92399"/>
                </a:lnTo>
                <a:lnTo>
                  <a:pt x="82496" y="100336"/>
                </a:lnTo>
                <a:lnTo>
                  <a:pt x="87257" y="109861"/>
                </a:lnTo>
                <a:lnTo>
                  <a:pt x="92017" y="120974"/>
                </a:lnTo>
                <a:lnTo>
                  <a:pt x="94398" y="131292"/>
                </a:lnTo>
                <a:lnTo>
                  <a:pt x="96778" y="143199"/>
                </a:lnTo>
                <a:lnTo>
                  <a:pt x="98365" y="155899"/>
                </a:lnTo>
                <a:lnTo>
                  <a:pt x="96778" y="171774"/>
                </a:lnTo>
                <a:lnTo>
                  <a:pt x="94398" y="186061"/>
                </a:lnTo>
                <a:lnTo>
                  <a:pt x="89637" y="200349"/>
                </a:lnTo>
                <a:lnTo>
                  <a:pt x="84083" y="213049"/>
                </a:lnTo>
                <a:lnTo>
                  <a:pt x="75355" y="226542"/>
                </a:lnTo>
                <a:lnTo>
                  <a:pt x="67420" y="238449"/>
                </a:lnTo>
                <a:lnTo>
                  <a:pt x="56312" y="250355"/>
                </a:lnTo>
                <a:lnTo>
                  <a:pt x="48765" y="255891"/>
                </a:lnTo>
                <a:lnTo>
                  <a:pt x="54746" y="250333"/>
                </a:lnTo>
                <a:lnTo>
                  <a:pt x="65061" y="239215"/>
                </a:lnTo>
                <a:lnTo>
                  <a:pt x="74582" y="227304"/>
                </a:lnTo>
                <a:lnTo>
                  <a:pt x="81722" y="214599"/>
                </a:lnTo>
                <a:lnTo>
                  <a:pt x="88863" y="201099"/>
                </a:lnTo>
                <a:lnTo>
                  <a:pt x="92830" y="186806"/>
                </a:lnTo>
                <a:lnTo>
                  <a:pt x="96004" y="172512"/>
                </a:lnTo>
                <a:lnTo>
                  <a:pt x="97591" y="157425"/>
                </a:lnTo>
                <a:lnTo>
                  <a:pt x="96004" y="144719"/>
                </a:lnTo>
                <a:lnTo>
                  <a:pt x="93624" y="132808"/>
                </a:lnTo>
                <a:lnTo>
                  <a:pt x="91243" y="120897"/>
                </a:lnTo>
                <a:lnTo>
                  <a:pt x="86483" y="111368"/>
                </a:lnTo>
                <a:lnTo>
                  <a:pt x="81722" y="101839"/>
                </a:lnTo>
                <a:lnTo>
                  <a:pt x="76962" y="93104"/>
                </a:lnTo>
                <a:lnTo>
                  <a:pt x="71408" y="85957"/>
                </a:lnTo>
                <a:lnTo>
                  <a:pt x="65061" y="78810"/>
                </a:lnTo>
                <a:lnTo>
                  <a:pt x="53159" y="68487"/>
                </a:lnTo>
                <a:lnTo>
                  <a:pt x="42845" y="59752"/>
                </a:lnTo>
                <a:lnTo>
                  <a:pt x="33324" y="54194"/>
                </a:lnTo>
                <a:lnTo>
                  <a:pt x="24596" y="50223"/>
                </a:lnTo>
                <a:lnTo>
                  <a:pt x="17456" y="45459"/>
                </a:lnTo>
                <a:lnTo>
                  <a:pt x="11902" y="39900"/>
                </a:lnTo>
                <a:lnTo>
                  <a:pt x="7141" y="35136"/>
                </a:lnTo>
                <a:lnTo>
                  <a:pt x="3174" y="29577"/>
                </a:lnTo>
                <a:lnTo>
                  <a:pt x="794" y="24812"/>
                </a:lnTo>
                <a:lnTo>
                  <a:pt x="0" y="18460"/>
                </a:lnTo>
                <a:lnTo>
                  <a:pt x="0" y="13695"/>
                </a:lnTo>
                <a:lnTo>
                  <a:pt x="794" y="8931"/>
                </a:lnTo>
                <a:lnTo>
                  <a:pt x="3174" y="4166"/>
                </a:lnTo>
                <a:lnTo>
                  <a:pt x="7141" y="990"/>
                </a:lnTo>
                <a:lnTo>
                  <a:pt x="8329" y="0"/>
                </a:lnTo>
                <a:close/>
              </a:path>
            </a:pathLst>
          </a:cu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1459" y="3392545"/>
            <a:ext cx="97338" cy="142191"/>
          </a:xfrm>
          <a:custGeom>
            <a:avLst/>
            <a:gdLst>
              <a:gd name="connsiteX0" fmla="*/ 470 w 97338"/>
              <a:gd name="connsiteY0" fmla="*/ 0 h 142191"/>
              <a:gd name="connsiteX1" fmla="*/ 2834 w 97338"/>
              <a:gd name="connsiteY1" fmla="*/ 7088 h 142191"/>
              <a:gd name="connsiteX2" fmla="*/ 7598 w 97338"/>
              <a:gd name="connsiteY2" fmla="*/ 14232 h 142191"/>
              <a:gd name="connsiteX3" fmla="*/ 13952 w 97338"/>
              <a:gd name="connsiteY3" fmla="*/ 20582 h 142191"/>
              <a:gd name="connsiteX4" fmla="*/ 21893 w 97338"/>
              <a:gd name="connsiteY4" fmla="*/ 26932 h 142191"/>
              <a:gd name="connsiteX5" fmla="*/ 33011 w 97338"/>
              <a:gd name="connsiteY5" fmla="*/ 32488 h 142191"/>
              <a:gd name="connsiteX6" fmla="*/ 43335 w 97338"/>
              <a:gd name="connsiteY6" fmla="*/ 38838 h 142191"/>
              <a:gd name="connsiteX7" fmla="*/ 52865 w 97338"/>
              <a:gd name="connsiteY7" fmla="*/ 45982 h 142191"/>
              <a:gd name="connsiteX8" fmla="*/ 64777 w 97338"/>
              <a:gd name="connsiteY8" fmla="*/ 56300 h 142191"/>
              <a:gd name="connsiteX9" fmla="*/ 71131 w 97338"/>
              <a:gd name="connsiteY9" fmla="*/ 63444 h 142191"/>
              <a:gd name="connsiteX10" fmla="*/ 76690 w 97338"/>
              <a:gd name="connsiteY10" fmla="*/ 70588 h 142191"/>
              <a:gd name="connsiteX11" fmla="*/ 83043 w 97338"/>
              <a:gd name="connsiteY11" fmla="*/ 80113 h 142191"/>
              <a:gd name="connsiteX12" fmla="*/ 87808 w 97338"/>
              <a:gd name="connsiteY12" fmla="*/ 88844 h 142191"/>
              <a:gd name="connsiteX13" fmla="*/ 90984 w 97338"/>
              <a:gd name="connsiteY13" fmla="*/ 99163 h 142191"/>
              <a:gd name="connsiteX14" fmla="*/ 94955 w 97338"/>
              <a:gd name="connsiteY14" fmla="*/ 110275 h 142191"/>
              <a:gd name="connsiteX15" fmla="*/ 95749 w 97338"/>
              <a:gd name="connsiteY15" fmla="*/ 122182 h 142191"/>
              <a:gd name="connsiteX16" fmla="*/ 97338 w 97338"/>
              <a:gd name="connsiteY16" fmla="*/ 134882 h 142191"/>
              <a:gd name="connsiteX17" fmla="*/ 96568 w 97338"/>
              <a:gd name="connsiteY17" fmla="*/ 142191 h 142191"/>
              <a:gd name="connsiteX18" fmla="*/ 95250 w 97338"/>
              <a:gd name="connsiteY18" fmla="*/ 131639 h 142191"/>
              <a:gd name="connsiteX19" fmla="*/ 94456 w 97338"/>
              <a:gd name="connsiteY19" fmla="*/ 119728 h 142191"/>
              <a:gd name="connsiteX20" fmla="*/ 90487 w 97338"/>
              <a:gd name="connsiteY20" fmla="*/ 107817 h 142191"/>
              <a:gd name="connsiteX21" fmla="*/ 87312 w 97338"/>
              <a:gd name="connsiteY21" fmla="*/ 98288 h 142191"/>
              <a:gd name="connsiteX22" fmla="*/ 82550 w 97338"/>
              <a:gd name="connsiteY22" fmla="*/ 88759 h 142191"/>
              <a:gd name="connsiteX23" fmla="*/ 76200 w 97338"/>
              <a:gd name="connsiteY23" fmla="*/ 80818 h 142191"/>
              <a:gd name="connsiteX24" fmla="*/ 70644 w 97338"/>
              <a:gd name="connsiteY24" fmla="*/ 73671 h 142191"/>
              <a:gd name="connsiteX25" fmla="*/ 64294 w 97338"/>
              <a:gd name="connsiteY25" fmla="*/ 66524 h 142191"/>
              <a:gd name="connsiteX26" fmla="*/ 52387 w 97338"/>
              <a:gd name="connsiteY26" fmla="*/ 55407 h 142191"/>
              <a:gd name="connsiteX27" fmla="*/ 42862 w 97338"/>
              <a:gd name="connsiteY27" fmla="*/ 47466 h 142191"/>
              <a:gd name="connsiteX28" fmla="*/ 32544 w 97338"/>
              <a:gd name="connsiteY28" fmla="*/ 41114 h 142191"/>
              <a:gd name="connsiteX29" fmla="*/ 23812 w 97338"/>
              <a:gd name="connsiteY29" fmla="*/ 37937 h 142191"/>
              <a:gd name="connsiteX30" fmla="*/ 16669 w 97338"/>
              <a:gd name="connsiteY30" fmla="*/ 33173 h 142191"/>
              <a:gd name="connsiteX31" fmla="*/ 11112 w 97338"/>
              <a:gd name="connsiteY31" fmla="*/ 26820 h 142191"/>
              <a:gd name="connsiteX32" fmla="*/ 7144 w 97338"/>
              <a:gd name="connsiteY32" fmla="*/ 22056 h 142191"/>
              <a:gd name="connsiteX33" fmla="*/ 3969 w 97338"/>
              <a:gd name="connsiteY33" fmla="*/ 16497 h 142191"/>
              <a:gd name="connsiteX34" fmla="*/ 1587 w 97338"/>
              <a:gd name="connsiteY34" fmla="*/ 11733 h 142191"/>
              <a:gd name="connsiteX35" fmla="*/ 0 w 97338"/>
              <a:gd name="connsiteY35" fmla="*/ 6174 h 142191"/>
              <a:gd name="connsiteX36" fmla="*/ 0 w 97338"/>
              <a:gd name="connsiteY36" fmla="*/ 1410 h 142191"/>
              <a:gd name="connsiteX37" fmla="*/ 470 w 97338"/>
              <a:gd name="connsiteY37" fmla="*/ 0 h 1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338" h="142191">
                <a:moveTo>
                  <a:pt x="470" y="0"/>
                </a:moveTo>
                <a:lnTo>
                  <a:pt x="2834" y="7088"/>
                </a:lnTo>
                <a:lnTo>
                  <a:pt x="7598" y="14232"/>
                </a:lnTo>
                <a:lnTo>
                  <a:pt x="13952" y="20582"/>
                </a:lnTo>
                <a:lnTo>
                  <a:pt x="21893" y="26932"/>
                </a:lnTo>
                <a:lnTo>
                  <a:pt x="33011" y="32488"/>
                </a:lnTo>
                <a:lnTo>
                  <a:pt x="43335" y="38838"/>
                </a:lnTo>
                <a:lnTo>
                  <a:pt x="52865" y="45982"/>
                </a:lnTo>
                <a:lnTo>
                  <a:pt x="64777" y="56300"/>
                </a:lnTo>
                <a:lnTo>
                  <a:pt x="71131" y="63444"/>
                </a:lnTo>
                <a:lnTo>
                  <a:pt x="76690" y="70588"/>
                </a:lnTo>
                <a:lnTo>
                  <a:pt x="83043" y="80113"/>
                </a:lnTo>
                <a:lnTo>
                  <a:pt x="87808" y="88844"/>
                </a:lnTo>
                <a:lnTo>
                  <a:pt x="90984" y="99163"/>
                </a:lnTo>
                <a:lnTo>
                  <a:pt x="94955" y="110275"/>
                </a:lnTo>
                <a:lnTo>
                  <a:pt x="95749" y="122182"/>
                </a:lnTo>
                <a:lnTo>
                  <a:pt x="97338" y="134882"/>
                </a:lnTo>
                <a:lnTo>
                  <a:pt x="96568" y="142191"/>
                </a:lnTo>
                <a:lnTo>
                  <a:pt x="95250" y="131639"/>
                </a:lnTo>
                <a:lnTo>
                  <a:pt x="94456" y="119728"/>
                </a:lnTo>
                <a:lnTo>
                  <a:pt x="90487" y="107817"/>
                </a:lnTo>
                <a:lnTo>
                  <a:pt x="87312" y="98288"/>
                </a:lnTo>
                <a:lnTo>
                  <a:pt x="82550" y="88759"/>
                </a:lnTo>
                <a:lnTo>
                  <a:pt x="76200" y="80818"/>
                </a:lnTo>
                <a:lnTo>
                  <a:pt x="70644" y="73671"/>
                </a:lnTo>
                <a:lnTo>
                  <a:pt x="64294" y="66524"/>
                </a:lnTo>
                <a:lnTo>
                  <a:pt x="52387" y="55407"/>
                </a:lnTo>
                <a:lnTo>
                  <a:pt x="42862" y="47466"/>
                </a:lnTo>
                <a:lnTo>
                  <a:pt x="32544" y="41114"/>
                </a:lnTo>
                <a:lnTo>
                  <a:pt x="23812" y="37937"/>
                </a:lnTo>
                <a:lnTo>
                  <a:pt x="16669" y="33173"/>
                </a:lnTo>
                <a:lnTo>
                  <a:pt x="11112" y="26820"/>
                </a:lnTo>
                <a:lnTo>
                  <a:pt x="7144" y="22056"/>
                </a:lnTo>
                <a:lnTo>
                  <a:pt x="3969" y="16497"/>
                </a:lnTo>
                <a:lnTo>
                  <a:pt x="1587" y="11733"/>
                </a:lnTo>
                <a:lnTo>
                  <a:pt x="0" y="6174"/>
                </a:lnTo>
                <a:lnTo>
                  <a:pt x="0" y="1410"/>
                </a:lnTo>
                <a:lnTo>
                  <a:pt x="470" y="0"/>
                </a:lnTo>
                <a:close/>
              </a:path>
            </a:pathLst>
          </a:cu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4281" y="3393768"/>
            <a:ext cx="95728" cy="136051"/>
          </a:xfrm>
          <a:custGeom>
            <a:avLst/>
            <a:gdLst>
              <a:gd name="connsiteX0" fmla="*/ 95666 w 95728"/>
              <a:gd name="connsiteY0" fmla="*/ 0 h 136051"/>
              <a:gd name="connsiteX1" fmla="*/ 95728 w 95728"/>
              <a:gd name="connsiteY1" fmla="*/ 187 h 136051"/>
              <a:gd name="connsiteX2" fmla="*/ 95728 w 95728"/>
              <a:gd name="connsiteY2" fmla="*/ 4951 h 136051"/>
              <a:gd name="connsiteX3" fmla="*/ 94140 w 95728"/>
              <a:gd name="connsiteY3" fmla="*/ 10510 h 136051"/>
              <a:gd name="connsiteX4" fmla="*/ 91759 w 95728"/>
              <a:gd name="connsiteY4" fmla="*/ 15274 h 136051"/>
              <a:gd name="connsiteX5" fmla="*/ 88584 w 95728"/>
              <a:gd name="connsiteY5" fmla="*/ 20833 h 136051"/>
              <a:gd name="connsiteX6" fmla="*/ 84615 w 95728"/>
              <a:gd name="connsiteY6" fmla="*/ 25597 h 136051"/>
              <a:gd name="connsiteX7" fmla="*/ 79059 w 95728"/>
              <a:gd name="connsiteY7" fmla="*/ 31950 h 136051"/>
              <a:gd name="connsiteX8" fmla="*/ 71915 w 95728"/>
              <a:gd name="connsiteY8" fmla="*/ 36714 h 136051"/>
              <a:gd name="connsiteX9" fmla="*/ 63184 w 95728"/>
              <a:gd name="connsiteY9" fmla="*/ 39891 h 136051"/>
              <a:gd name="connsiteX10" fmla="*/ 52865 w 95728"/>
              <a:gd name="connsiteY10" fmla="*/ 46243 h 136051"/>
              <a:gd name="connsiteX11" fmla="*/ 43340 w 95728"/>
              <a:gd name="connsiteY11" fmla="*/ 54184 h 136051"/>
              <a:gd name="connsiteX12" fmla="*/ 31434 w 95728"/>
              <a:gd name="connsiteY12" fmla="*/ 65301 h 136051"/>
              <a:gd name="connsiteX13" fmla="*/ 25878 w 95728"/>
              <a:gd name="connsiteY13" fmla="*/ 72448 h 136051"/>
              <a:gd name="connsiteX14" fmla="*/ 19528 w 95728"/>
              <a:gd name="connsiteY14" fmla="*/ 79595 h 136051"/>
              <a:gd name="connsiteX15" fmla="*/ 14765 w 95728"/>
              <a:gd name="connsiteY15" fmla="*/ 87536 h 136051"/>
              <a:gd name="connsiteX16" fmla="*/ 9209 w 95728"/>
              <a:gd name="connsiteY16" fmla="*/ 97065 h 136051"/>
              <a:gd name="connsiteX17" fmla="*/ 5240 w 95728"/>
              <a:gd name="connsiteY17" fmla="*/ 106594 h 136051"/>
              <a:gd name="connsiteX18" fmla="*/ 2065 w 95728"/>
              <a:gd name="connsiteY18" fmla="*/ 118505 h 136051"/>
              <a:gd name="connsiteX19" fmla="*/ 478 w 95728"/>
              <a:gd name="connsiteY19" fmla="*/ 130416 h 136051"/>
              <a:gd name="connsiteX20" fmla="*/ 126 w 95728"/>
              <a:gd name="connsiteY20" fmla="*/ 136051 h 136051"/>
              <a:gd name="connsiteX21" fmla="*/ 0 w 95728"/>
              <a:gd name="connsiteY21" fmla="*/ 133659 h 136051"/>
              <a:gd name="connsiteX22" fmla="*/ 794 w 95728"/>
              <a:gd name="connsiteY22" fmla="*/ 120959 h 136051"/>
              <a:gd name="connsiteX23" fmla="*/ 2383 w 95728"/>
              <a:gd name="connsiteY23" fmla="*/ 109052 h 136051"/>
              <a:gd name="connsiteX24" fmla="*/ 5559 w 95728"/>
              <a:gd name="connsiteY24" fmla="*/ 97940 h 136051"/>
              <a:gd name="connsiteX25" fmla="*/ 9530 w 95728"/>
              <a:gd name="connsiteY25" fmla="*/ 87621 h 136051"/>
              <a:gd name="connsiteX26" fmla="*/ 15089 w 95728"/>
              <a:gd name="connsiteY26" fmla="*/ 78890 h 136051"/>
              <a:gd name="connsiteX27" fmla="*/ 19854 w 95728"/>
              <a:gd name="connsiteY27" fmla="*/ 69365 h 136051"/>
              <a:gd name="connsiteX28" fmla="*/ 26207 w 95728"/>
              <a:gd name="connsiteY28" fmla="*/ 62221 h 136051"/>
              <a:gd name="connsiteX29" fmla="*/ 31766 w 95728"/>
              <a:gd name="connsiteY29" fmla="*/ 55077 h 136051"/>
              <a:gd name="connsiteX30" fmla="*/ 43678 w 95728"/>
              <a:gd name="connsiteY30" fmla="*/ 44759 h 136051"/>
              <a:gd name="connsiteX31" fmla="*/ 53208 w 95728"/>
              <a:gd name="connsiteY31" fmla="*/ 37615 h 136051"/>
              <a:gd name="connsiteX32" fmla="*/ 63532 w 95728"/>
              <a:gd name="connsiteY32" fmla="*/ 31265 h 136051"/>
              <a:gd name="connsiteX33" fmla="*/ 74650 w 95728"/>
              <a:gd name="connsiteY33" fmla="*/ 25709 h 136051"/>
              <a:gd name="connsiteX34" fmla="*/ 82592 w 95728"/>
              <a:gd name="connsiteY34" fmla="*/ 19359 h 136051"/>
              <a:gd name="connsiteX35" fmla="*/ 88945 w 95728"/>
              <a:gd name="connsiteY35" fmla="*/ 13009 h 136051"/>
              <a:gd name="connsiteX36" fmla="*/ 93710 w 95728"/>
              <a:gd name="connsiteY36" fmla="*/ 5865 h 136051"/>
              <a:gd name="connsiteX37" fmla="*/ 95666 w 95728"/>
              <a:gd name="connsiteY37" fmla="*/ 0 h 1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728" h="136051">
                <a:moveTo>
                  <a:pt x="95666" y="0"/>
                </a:moveTo>
                <a:lnTo>
                  <a:pt x="95728" y="187"/>
                </a:lnTo>
                <a:lnTo>
                  <a:pt x="95728" y="4951"/>
                </a:lnTo>
                <a:lnTo>
                  <a:pt x="94140" y="10510"/>
                </a:lnTo>
                <a:lnTo>
                  <a:pt x="91759" y="15274"/>
                </a:lnTo>
                <a:lnTo>
                  <a:pt x="88584" y="20833"/>
                </a:lnTo>
                <a:lnTo>
                  <a:pt x="84615" y="25597"/>
                </a:lnTo>
                <a:lnTo>
                  <a:pt x="79059" y="31950"/>
                </a:lnTo>
                <a:lnTo>
                  <a:pt x="71915" y="36714"/>
                </a:lnTo>
                <a:lnTo>
                  <a:pt x="63184" y="39891"/>
                </a:lnTo>
                <a:lnTo>
                  <a:pt x="52865" y="46243"/>
                </a:lnTo>
                <a:lnTo>
                  <a:pt x="43340" y="54184"/>
                </a:lnTo>
                <a:lnTo>
                  <a:pt x="31434" y="65301"/>
                </a:lnTo>
                <a:lnTo>
                  <a:pt x="25878" y="72448"/>
                </a:lnTo>
                <a:lnTo>
                  <a:pt x="19528" y="79595"/>
                </a:lnTo>
                <a:lnTo>
                  <a:pt x="14765" y="87536"/>
                </a:lnTo>
                <a:lnTo>
                  <a:pt x="9209" y="97065"/>
                </a:lnTo>
                <a:lnTo>
                  <a:pt x="5240" y="106594"/>
                </a:lnTo>
                <a:lnTo>
                  <a:pt x="2065" y="118505"/>
                </a:lnTo>
                <a:lnTo>
                  <a:pt x="478" y="130416"/>
                </a:lnTo>
                <a:lnTo>
                  <a:pt x="126" y="136051"/>
                </a:lnTo>
                <a:lnTo>
                  <a:pt x="0" y="133659"/>
                </a:lnTo>
                <a:lnTo>
                  <a:pt x="794" y="120959"/>
                </a:lnTo>
                <a:lnTo>
                  <a:pt x="2383" y="109052"/>
                </a:lnTo>
                <a:lnTo>
                  <a:pt x="5559" y="97940"/>
                </a:lnTo>
                <a:lnTo>
                  <a:pt x="9530" y="87621"/>
                </a:lnTo>
                <a:lnTo>
                  <a:pt x="15089" y="78890"/>
                </a:lnTo>
                <a:lnTo>
                  <a:pt x="19854" y="69365"/>
                </a:lnTo>
                <a:lnTo>
                  <a:pt x="26207" y="62221"/>
                </a:lnTo>
                <a:lnTo>
                  <a:pt x="31766" y="55077"/>
                </a:lnTo>
                <a:lnTo>
                  <a:pt x="43678" y="44759"/>
                </a:lnTo>
                <a:lnTo>
                  <a:pt x="53208" y="37615"/>
                </a:lnTo>
                <a:lnTo>
                  <a:pt x="63532" y="31265"/>
                </a:lnTo>
                <a:lnTo>
                  <a:pt x="74650" y="25709"/>
                </a:lnTo>
                <a:lnTo>
                  <a:pt x="82592" y="19359"/>
                </a:lnTo>
                <a:lnTo>
                  <a:pt x="88945" y="13009"/>
                </a:lnTo>
                <a:lnTo>
                  <a:pt x="93710" y="5865"/>
                </a:lnTo>
                <a:lnTo>
                  <a:pt x="95666" y="0"/>
                </a:lnTo>
                <a:close/>
              </a:path>
            </a:pathLst>
          </a:cu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1" t="35512" r="59680" b="64314"/>
          <a:stretch>
            <a:fillRect/>
          </a:stretch>
        </p:blipFill>
        <p:spPr>
          <a:xfrm>
            <a:off x="3602747" y="3405725"/>
            <a:ext cx="6368" cy="8963"/>
          </a:xfrm>
          <a:custGeom>
            <a:avLst/>
            <a:gdLst>
              <a:gd name="connsiteX0" fmla="*/ 6368 w 6368"/>
              <a:gd name="connsiteY0" fmla="*/ 0 h 8963"/>
              <a:gd name="connsiteX1" fmla="*/ 5967 w 6368"/>
              <a:gd name="connsiteY1" fmla="*/ 936 h 8963"/>
              <a:gd name="connsiteX2" fmla="*/ 2793 w 6368"/>
              <a:gd name="connsiteY2" fmla="*/ 5701 h 8963"/>
              <a:gd name="connsiteX3" fmla="*/ 0 w 6368"/>
              <a:gd name="connsiteY3" fmla="*/ 8963 h 8963"/>
              <a:gd name="connsiteX4" fmla="*/ 3551 w 6368"/>
              <a:gd name="connsiteY4" fmla="*/ 4226 h 8963"/>
              <a:gd name="connsiteX5" fmla="*/ 6368 w 6368"/>
              <a:gd name="connsiteY5" fmla="*/ 0 h 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8" h="8963">
                <a:moveTo>
                  <a:pt x="6368" y="0"/>
                </a:moveTo>
                <a:lnTo>
                  <a:pt x="5967" y="936"/>
                </a:lnTo>
                <a:lnTo>
                  <a:pt x="2793" y="5701"/>
                </a:lnTo>
                <a:lnTo>
                  <a:pt x="0" y="8963"/>
                </a:lnTo>
                <a:lnTo>
                  <a:pt x="3551" y="4226"/>
                </a:lnTo>
                <a:lnTo>
                  <a:pt x="6368" y="0"/>
                </a:lnTo>
                <a:close/>
              </a:path>
            </a:pathLst>
          </a:cu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3601057" y="3414687"/>
            <a:ext cx="1691" cy="1974"/>
          </a:xfrm>
          <a:custGeom>
            <a:avLst/>
            <a:gdLst>
              <a:gd name="connsiteX0" fmla="*/ 1691 w 1691"/>
              <a:gd name="connsiteY0" fmla="*/ 0 h 1974"/>
              <a:gd name="connsiteX1" fmla="*/ 481 w 1691"/>
              <a:gd name="connsiteY1" fmla="*/ 1613 h 1974"/>
              <a:gd name="connsiteX2" fmla="*/ 0 w 1691"/>
              <a:gd name="connsiteY2" fmla="*/ 1974 h 1974"/>
              <a:gd name="connsiteX3" fmla="*/ 1691 w 1691"/>
              <a:gd name="connsiteY3" fmla="*/ 0 h 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" h="1974">
                <a:moveTo>
                  <a:pt x="1691" y="0"/>
                </a:moveTo>
                <a:lnTo>
                  <a:pt x="481" y="1613"/>
                </a:lnTo>
                <a:lnTo>
                  <a:pt x="0" y="1974"/>
                </a:lnTo>
                <a:lnTo>
                  <a:pt x="1691" y="0"/>
                </a:lnTo>
                <a:close/>
              </a:path>
            </a:pathLst>
          </a:cu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58" t="35725" r="59768" b="64174"/>
          <a:stretch>
            <a:fillRect/>
          </a:stretch>
        </p:blipFill>
        <p:spPr>
          <a:xfrm>
            <a:off x="3594248" y="3416662"/>
            <a:ext cx="6809" cy="5211"/>
          </a:xfrm>
          <a:custGeom>
            <a:avLst/>
            <a:gdLst>
              <a:gd name="connsiteX0" fmla="*/ 6809 w 6809"/>
              <a:gd name="connsiteY0" fmla="*/ 0 h 5211"/>
              <a:gd name="connsiteX1" fmla="*/ 6533 w 6809"/>
              <a:gd name="connsiteY1" fmla="*/ 322 h 5211"/>
              <a:gd name="connsiteX2" fmla="*/ 185 w 6809"/>
              <a:gd name="connsiteY2" fmla="*/ 5087 h 5211"/>
              <a:gd name="connsiteX3" fmla="*/ 0 w 6809"/>
              <a:gd name="connsiteY3" fmla="*/ 5211 h 5211"/>
              <a:gd name="connsiteX4" fmla="*/ 943 w 6809"/>
              <a:gd name="connsiteY4" fmla="*/ 4402 h 5211"/>
              <a:gd name="connsiteX5" fmla="*/ 6809 w 6809"/>
              <a:gd name="connsiteY5" fmla="*/ 0 h 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9" h="5211">
                <a:moveTo>
                  <a:pt x="6809" y="0"/>
                </a:moveTo>
                <a:lnTo>
                  <a:pt x="6533" y="322"/>
                </a:lnTo>
                <a:lnTo>
                  <a:pt x="185" y="5087"/>
                </a:lnTo>
                <a:lnTo>
                  <a:pt x="0" y="5211"/>
                </a:lnTo>
                <a:lnTo>
                  <a:pt x="943" y="4402"/>
                </a:lnTo>
                <a:lnTo>
                  <a:pt x="6809" y="0"/>
                </a:lnTo>
                <a:close/>
              </a:path>
            </a:pathLst>
          </a:cu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3921" y="3421873"/>
            <a:ext cx="60327" cy="51599"/>
          </a:xfrm>
          <a:custGeom>
            <a:avLst/>
            <a:gdLst>
              <a:gd name="connsiteX0" fmla="*/ 60327 w 60327"/>
              <a:gd name="connsiteY0" fmla="*/ 0 h 51599"/>
              <a:gd name="connsiteX1" fmla="*/ 55715 w 60327"/>
              <a:gd name="connsiteY1" fmla="*/ 3953 h 51599"/>
              <a:gd name="connsiteX2" fmla="*/ 46987 w 60327"/>
              <a:gd name="connsiteY2" fmla="*/ 8716 h 51599"/>
              <a:gd name="connsiteX3" fmla="*/ 36672 w 60327"/>
              <a:gd name="connsiteY3" fmla="*/ 14272 h 51599"/>
              <a:gd name="connsiteX4" fmla="*/ 27151 w 60327"/>
              <a:gd name="connsiteY4" fmla="*/ 21416 h 51599"/>
              <a:gd name="connsiteX5" fmla="*/ 15249 w 60327"/>
              <a:gd name="connsiteY5" fmla="*/ 32528 h 51599"/>
              <a:gd name="connsiteX6" fmla="*/ 9695 w 60327"/>
              <a:gd name="connsiteY6" fmla="*/ 39672 h 51599"/>
              <a:gd name="connsiteX7" fmla="*/ 3347 w 60327"/>
              <a:gd name="connsiteY7" fmla="*/ 46816 h 51599"/>
              <a:gd name="connsiteX8" fmla="*/ 0 w 60327"/>
              <a:gd name="connsiteY8" fmla="*/ 51599 h 51599"/>
              <a:gd name="connsiteX9" fmla="*/ 2593 w 60327"/>
              <a:gd name="connsiteY9" fmla="*/ 47521 h 51599"/>
              <a:gd name="connsiteX10" fmla="*/ 7354 w 60327"/>
              <a:gd name="connsiteY10" fmla="*/ 40374 h 51599"/>
              <a:gd name="connsiteX11" fmla="*/ 13701 w 60327"/>
              <a:gd name="connsiteY11" fmla="*/ 33227 h 51599"/>
              <a:gd name="connsiteX12" fmla="*/ 24809 w 60327"/>
              <a:gd name="connsiteY12" fmla="*/ 22904 h 51599"/>
              <a:gd name="connsiteX13" fmla="*/ 35916 w 60327"/>
              <a:gd name="connsiteY13" fmla="*/ 14169 h 51599"/>
              <a:gd name="connsiteX14" fmla="*/ 45437 w 60327"/>
              <a:gd name="connsiteY14" fmla="*/ 8611 h 51599"/>
              <a:gd name="connsiteX15" fmla="*/ 53372 w 60327"/>
              <a:gd name="connsiteY15" fmla="*/ 4640 h 51599"/>
              <a:gd name="connsiteX16" fmla="*/ 60327 w 60327"/>
              <a:gd name="connsiteY16" fmla="*/ 0 h 5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327" h="51599">
                <a:moveTo>
                  <a:pt x="60327" y="0"/>
                </a:moveTo>
                <a:lnTo>
                  <a:pt x="55715" y="3953"/>
                </a:lnTo>
                <a:lnTo>
                  <a:pt x="46987" y="8716"/>
                </a:lnTo>
                <a:lnTo>
                  <a:pt x="36672" y="14272"/>
                </a:lnTo>
                <a:lnTo>
                  <a:pt x="27151" y="21416"/>
                </a:lnTo>
                <a:lnTo>
                  <a:pt x="15249" y="32528"/>
                </a:lnTo>
                <a:lnTo>
                  <a:pt x="9695" y="39672"/>
                </a:lnTo>
                <a:lnTo>
                  <a:pt x="3347" y="46816"/>
                </a:lnTo>
                <a:lnTo>
                  <a:pt x="0" y="51599"/>
                </a:lnTo>
                <a:lnTo>
                  <a:pt x="2593" y="47521"/>
                </a:lnTo>
                <a:lnTo>
                  <a:pt x="7354" y="40374"/>
                </a:lnTo>
                <a:lnTo>
                  <a:pt x="13701" y="33227"/>
                </a:lnTo>
                <a:lnTo>
                  <a:pt x="24809" y="22904"/>
                </a:lnTo>
                <a:lnTo>
                  <a:pt x="35916" y="14169"/>
                </a:lnTo>
                <a:lnTo>
                  <a:pt x="45437" y="8611"/>
                </a:lnTo>
                <a:lnTo>
                  <a:pt x="53372" y="4640"/>
                </a:lnTo>
                <a:lnTo>
                  <a:pt x="60327" y="0"/>
                </a:lnTo>
                <a:close/>
              </a:path>
            </a:pathLst>
          </a:cu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30" t="35866" r="40020" b="63979"/>
          <a:stretch>
            <a:fillRect/>
          </a:stretch>
        </p:blipFill>
        <p:spPr>
          <a:xfrm>
            <a:off x="5393065" y="3423947"/>
            <a:ext cx="13739" cy="7921"/>
          </a:xfrm>
          <a:custGeom>
            <a:avLst/>
            <a:gdLst>
              <a:gd name="connsiteX0" fmla="*/ 0 w 13739"/>
              <a:gd name="connsiteY0" fmla="*/ 0 h 7921"/>
              <a:gd name="connsiteX1" fmla="*/ 2818 w 13739"/>
              <a:gd name="connsiteY1" fmla="*/ 1879 h 7921"/>
              <a:gd name="connsiteX2" fmla="*/ 11547 w 13739"/>
              <a:gd name="connsiteY2" fmla="*/ 6642 h 7921"/>
              <a:gd name="connsiteX3" fmla="*/ 13739 w 13739"/>
              <a:gd name="connsiteY3" fmla="*/ 7921 h 7921"/>
              <a:gd name="connsiteX4" fmla="*/ 7424 w 13739"/>
              <a:gd name="connsiteY4" fmla="*/ 5048 h 7921"/>
              <a:gd name="connsiteX5" fmla="*/ 284 w 13739"/>
              <a:gd name="connsiteY5" fmla="*/ 284 h 7921"/>
              <a:gd name="connsiteX6" fmla="*/ 0 w 13739"/>
              <a:gd name="connsiteY6" fmla="*/ 0 h 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" h="7921">
                <a:moveTo>
                  <a:pt x="0" y="0"/>
                </a:moveTo>
                <a:lnTo>
                  <a:pt x="2818" y="1879"/>
                </a:lnTo>
                <a:lnTo>
                  <a:pt x="11547" y="6642"/>
                </a:lnTo>
                <a:lnTo>
                  <a:pt x="13739" y="7921"/>
                </a:lnTo>
                <a:lnTo>
                  <a:pt x="7424" y="5048"/>
                </a:lnTo>
                <a:lnTo>
                  <a:pt x="284" y="2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80" t="36021" r="39832" b="63763"/>
          <a:stretch>
            <a:fillRect/>
          </a:stretch>
        </p:blipFill>
        <p:spPr>
          <a:xfrm>
            <a:off x="5406804" y="3431868"/>
            <a:ext cx="17185" cy="11103"/>
          </a:xfrm>
          <a:custGeom>
            <a:avLst/>
            <a:gdLst>
              <a:gd name="connsiteX0" fmla="*/ 0 w 17185"/>
              <a:gd name="connsiteY0" fmla="*/ 0 h 11103"/>
              <a:gd name="connsiteX1" fmla="*/ 2413 w 17185"/>
              <a:gd name="connsiteY1" fmla="*/ 1098 h 11103"/>
              <a:gd name="connsiteX2" fmla="*/ 11934 w 17185"/>
              <a:gd name="connsiteY2" fmla="*/ 6656 h 11103"/>
              <a:gd name="connsiteX3" fmla="*/ 17185 w 17185"/>
              <a:gd name="connsiteY3" fmla="*/ 11103 h 11103"/>
              <a:gd name="connsiteX4" fmla="*/ 7329 w 17185"/>
              <a:gd name="connsiteY4" fmla="*/ 4277 h 11103"/>
              <a:gd name="connsiteX5" fmla="*/ 0 w 17185"/>
              <a:gd name="connsiteY5" fmla="*/ 0 h 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5" h="11103">
                <a:moveTo>
                  <a:pt x="0" y="0"/>
                </a:moveTo>
                <a:lnTo>
                  <a:pt x="2413" y="1098"/>
                </a:lnTo>
                <a:lnTo>
                  <a:pt x="11934" y="6656"/>
                </a:lnTo>
                <a:lnTo>
                  <a:pt x="17185" y="11103"/>
                </a:lnTo>
                <a:lnTo>
                  <a:pt x="7329" y="427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5423988" y="3442971"/>
            <a:ext cx="1276" cy="1081"/>
          </a:xfrm>
          <a:custGeom>
            <a:avLst/>
            <a:gdLst>
              <a:gd name="connsiteX0" fmla="*/ 0 w 1276"/>
              <a:gd name="connsiteY0" fmla="*/ 0 h 1081"/>
              <a:gd name="connsiteX1" fmla="*/ 459 w 1276"/>
              <a:gd name="connsiteY1" fmla="*/ 318 h 1081"/>
              <a:gd name="connsiteX2" fmla="*/ 1276 w 1276"/>
              <a:gd name="connsiteY2" fmla="*/ 1081 h 1081"/>
              <a:gd name="connsiteX3" fmla="*/ 0 w 1276"/>
              <a:gd name="connsiteY3" fmla="*/ 0 h 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" h="1081">
                <a:moveTo>
                  <a:pt x="0" y="0"/>
                </a:moveTo>
                <a:lnTo>
                  <a:pt x="459" y="318"/>
                </a:lnTo>
                <a:lnTo>
                  <a:pt x="1276" y="10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7515" y="3444051"/>
            <a:ext cx="315969" cy="238256"/>
          </a:xfrm>
          <a:custGeom>
            <a:avLst/>
            <a:gdLst>
              <a:gd name="connsiteX0" fmla="*/ 267750 w 315969"/>
              <a:gd name="connsiteY0" fmla="*/ 0 h 238256"/>
              <a:gd name="connsiteX1" fmla="*/ 271537 w 315969"/>
              <a:gd name="connsiteY1" fmla="*/ 3207 h 238256"/>
              <a:gd name="connsiteX2" fmla="*/ 283439 w 315969"/>
              <a:gd name="connsiteY2" fmla="*/ 13530 h 238256"/>
              <a:gd name="connsiteX3" fmla="*/ 289786 w 315969"/>
              <a:gd name="connsiteY3" fmla="*/ 20677 h 238256"/>
              <a:gd name="connsiteX4" fmla="*/ 295340 w 315969"/>
              <a:gd name="connsiteY4" fmla="*/ 27824 h 238256"/>
              <a:gd name="connsiteX5" fmla="*/ 300100 w 315969"/>
              <a:gd name="connsiteY5" fmla="*/ 36559 h 238256"/>
              <a:gd name="connsiteX6" fmla="*/ 304861 w 315969"/>
              <a:gd name="connsiteY6" fmla="*/ 46088 h 238256"/>
              <a:gd name="connsiteX7" fmla="*/ 309621 w 315969"/>
              <a:gd name="connsiteY7" fmla="*/ 55617 h 238256"/>
              <a:gd name="connsiteX8" fmla="*/ 312002 w 315969"/>
              <a:gd name="connsiteY8" fmla="*/ 67528 h 238256"/>
              <a:gd name="connsiteX9" fmla="*/ 314382 w 315969"/>
              <a:gd name="connsiteY9" fmla="*/ 79439 h 238256"/>
              <a:gd name="connsiteX10" fmla="*/ 315969 w 315969"/>
              <a:gd name="connsiteY10" fmla="*/ 92145 h 238256"/>
              <a:gd name="connsiteX11" fmla="*/ 314382 w 315969"/>
              <a:gd name="connsiteY11" fmla="*/ 107232 h 238256"/>
              <a:gd name="connsiteX12" fmla="*/ 311208 w 315969"/>
              <a:gd name="connsiteY12" fmla="*/ 121526 h 238256"/>
              <a:gd name="connsiteX13" fmla="*/ 307241 w 315969"/>
              <a:gd name="connsiteY13" fmla="*/ 135819 h 238256"/>
              <a:gd name="connsiteX14" fmla="*/ 300100 w 315969"/>
              <a:gd name="connsiteY14" fmla="*/ 149319 h 238256"/>
              <a:gd name="connsiteX15" fmla="*/ 292960 w 315969"/>
              <a:gd name="connsiteY15" fmla="*/ 162024 h 238256"/>
              <a:gd name="connsiteX16" fmla="*/ 283439 w 315969"/>
              <a:gd name="connsiteY16" fmla="*/ 173935 h 238256"/>
              <a:gd name="connsiteX17" fmla="*/ 273124 w 315969"/>
              <a:gd name="connsiteY17" fmla="*/ 185053 h 238256"/>
              <a:gd name="connsiteX18" fmla="*/ 262016 w 315969"/>
              <a:gd name="connsiteY18" fmla="*/ 195376 h 238256"/>
              <a:gd name="connsiteX19" fmla="*/ 249322 w 315969"/>
              <a:gd name="connsiteY19" fmla="*/ 204905 h 238256"/>
              <a:gd name="connsiteX20" fmla="*/ 235040 w 315969"/>
              <a:gd name="connsiteY20" fmla="*/ 212845 h 238256"/>
              <a:gd name="connsiteX21" fmla="*/ 219172 w 315969"/>
              <a:gd name="connsiteY21" fmla="*/ 219992 h 238256"/>
              <a:gd name="connsiteX22" fmla="*/ 204097 w 315969"/>
              <a:gd name="connsiteY22" fmla="*/ 227139 h 238256"/>
              <a:gd name="connsiteX23" fmla="*/ 187435 w 315969"/>
              <a:gd name="connsiteY23" fmla="*/ 231904 h 238256"/>
              <a:gd name="connsiteX24" fmla="*/ 169980 w 315969"/>
              <a:gd name="connsiteY24" fmla="*/ 235874 h 238256"/>
              <a:gd name="connsiteX25" fmla="*/ 151731 w 315969"/>
              <a:gd name="connsiteY25" fmla="*/ 238256 h 238256"/>
              <a:gd name="connsiteX26" fmla="*/ 132690 w 315969"/>
              <a:gd name="connsiteY26" fmla="*/ 238256 h 238256"/>
              <a:gd name="connsiteX27" fmla="*/ 113648 w 315969"/>
              <a:gd name="connsiteY27" fmla="*/ 238256 h 238256"/>
              <a:gd name="connsiteX28" fmla="*/ 96192 w 315969"/>
              <a:gd name="connsiteY28" fmla="*/ 235874 h 238256"/>
              <a:gd name="connsiteX29" fmla="*/ 78737 w 315969"/>
              <a:gd name="connsiteY29" fmla="*/ 231904 h 238256"/>
              <a:gd name="connsiteX30" fmla="*/ 62075 w 315969"/>
              <a:gd name="connsiteY30" fmla="*/ 227139 h 238256"/>
              <a:gd name="connsiteX31" fmla="*/ 46207 w 315969"/>
              <a:gd name="connsiteY31" fmla="*/ 219992 h 238256"/>
              <a:gd name="connsiteX32" fmla="*/ 31132 w 315969"/>
              <a:gd name="connsiteY32" fmla="*/ 212845 h 238256"/>
              <a:gd name="connsiteX33" fmla="*/ 16851 w 315969"/>
              <a:gd name="connsiteY33" fmla="*/ 204905 h 238256"/>
              <a:gd name="connsiteX34" fmla="*/ 4950 w 315969"/>
              <a:gd name="connsiteY34" fmla="*/ 195376 h 238256"/>
              <a:gd name="connsiteX35" fmla="*/ 0 w 315969"/>
              <a:gd name="connsiteY35" fmla="*/ 191083 h 238256"/>
              <a:gd name="connsiteX36" fmla="*/ 329 w 315969"/>
              <a:gd name="connsiteY36" fmla="*/ 191324 h 238256"/>
              <a:gd name="connsiteX37" fmla="*/ 13025 w 315969"/>
              <a:gd name="connsiteY37" fmla="*/ 200849 h 238256"/>
              <a:gd name="connsiteX38" fmla="*/ 26514 w 315969"/>
              <a:gd name="connsiteY38" fmla="*/ 209580 h 238256"/>
              <a:gd name="connsiteX39" fmla="*/ 41589 w 315969"/>
              <a:gd name="connsiteY39" fmla="*/ 217518 h 238256"/>
              <a:gd name="connsiteX40" fmla="*/ 58252 w 315969"/>
              <a:gd name="connsiteY40" fmla="*/ 223868 h 238256"/>
              <a:gd name="connsiteX41" fmla="*/ 74915 w 315969"/>
              <a:gd name="connsiteY41" fmla="*/ 228630 h 238256"/>
              <a:gd name="connsiteX42" fmla="*/ 91578 w 315969"/>
              <a:gd name="connsiteY42" fmla="*/ 231805 h 238256"/>
              <a:gd name="connsiteX43" fmla="*/ 110621 w 315969"/>
              <a:gd name="connsiteY43" fmla="*/ 234187 h 238256"/>
              <a:gd name="connsiteX44" fmla="*/ 128077 w 315969"/>
              <a:gd name="connsiteY44" fmla="*/ 235774 h 238256"/>
              <a:gd name="connsiteX45" fmla="*/ 147120 w 315969"/>
              <a:gd name="connsiteY45" fmla="*/ 234187 h 238256"/>
              <a:gd name="connsiteX46" fmla="*/ 165370 w 315969"/>
              <a:gd name="connsiteY46" fmla="*/ 231805 h 238256"/>
              <a:gd name="connsiteX47" fmla="*/ 182826 w 315969"/>
              <a:gd name="connsiteY47" fmla="*/ 228630 h 238256"/>
              <a:gd name="connsiteX48" fmla="*/ 199489 w 315969"/>
              <a:gd name="connsiteY48" fmla="*/ 223868 h 238256"/>
              <a:gd name="connsiteX49" fmla="*/ 214565 w 315969"/>
              <a:gd name="connsiteY49" fmla="*/ 217518 h 238256"/>
              <a:gd name="connsiteX50" fmla="*/ 230434 w 315969"/>
              <a:gd name="connsiteY50" fmla="*/ 209580 h 238256"/>
              <a:gd name="connsiteX51" fmla="*/ 244716 w 315969"/>
              <a:gd name="connsiteY51" fmla="*/ 200849 h 238256"/>
              <a:gd name="connsiteX52" fmla="*/ 257412 w 315969"/>
              <a:gd name="connsiteY52" fmla="*/ 191324 h 238256"/>
              <a:gd name="connsiteX53" fmla="*/ 269314 w 315969"/>
              <a:gd name="connsiteY53" fmla="*/ 182593 h 238256"/>
              <a:gd name="connsiteX54" fmla="*/ 280422 w 315969"/>
              <a:gd name="connsiteY54" fmla="*/ 170687 h 238256"/>
              <a:gd name="connsiteX55" fmla="*/ 288357 w 315969"/>
              <a:gd name="connsiteY55" fmla="*/ 158780 h 238256"/>
              <a:gd name="connsiteX56" fmla="*/ 297085 w 315969"/>
              <a:gd name="connsiteY56" fmla="*/ 145287 h 238256"/>
              <a:gd name="connsiteX57" fmla="*/ 302639 w 315969"/>
              <a:gd name="connsiteY57" fmla="*/ 132587 h 238256"/>
              <a:gd name="connsiteX58" fmla="*/ 307400 w 315969"/>
              <a:gd name="connsiteY58" fmla="*/ 118299 h 238256"/>
              <a:gd name="connsiteX59" fmla="*/ 309780 w 315969"/>
              <a:gd name="connsiteY59" fmla="*/ 104012 h 238256"/>
              <a:gd name="connsiteX60" fmla="*/ 311367 w 315969"/>
              <a:gd name="connsiteY60" fmla="*/ 88137 h 238256"/>
              <a:gd name="connsiteX61" fmla="*/ 309780 w 315969"/>
              <a:gd name="connsiteY61" fmla="*/ 75437 h 238256"/>
              <a:gd name="connsiteX62" fmla="*/ 307400 w 315969"/>
              <a:gd name="connsiteY62" fmla="*/ 63530 h 238256"/>
              <a:gd name="connsiteX63" fmla="*/ 305019 w 315969"/>
              <a:gd name="connsiteY63" fmla="*/ 53212 h 238256"/>
              <a:gd name="connsiteX64" fmla="*/ 300259 w 315969"/>
              <a:gd name="connsiteY64" fmla="*/ 42099 h 238256"/>
              <a:gd name="connsiteX65" fmla="*/ 295498 w 315969"/>
              <a:gd name="connsiteY65" fmla="*/ 32574 h 238256"/>
              <a:gd name="connsiteX66" fmla="*/ 290737 w 315969"/>
              <a:gd name="connsiteY66" fmla="*/ 24637 h 238256"/>
              <a:gd name="connsiteX67" fmla="*/ 285183 w 315969"/>
              <a:gd name="connsiteY67" fmla="*/ 17493 h 238256"/>
              <a:gd name="connsiteX68" fmla="*/ 278835 w 315969"/>
              <a:gd name="connsiteY68" fmla="*/ 10349 h 238256"/>
              <a:gd name="connsiteX69" fmla="*/ 267750 w 315969"/>
              <a:gd name="connsiteY69" fmla="*/ 0 h 23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15969" h="238256">
                <a:moveTo>
                  <a:pt x="267750" y="0"/>
                </a:moveTo>
                <a:lnTo>
                  <a:pt x="271537" y="3207"/>
                </a:lnTo>
                <a:lnTo>
                  <a:pt x="283439" y="13530"/>
                </a:lnTo>
                <a:lnTo>
                  <a:pt x="289786" y="20677"/>
                </a:lnTo>
                <a:lnTo>
                  <a:pt x="295340" y="27824"/>
                </a:lnTo>
                <a:lnTo>
                  <a:pt x="300100" y="36559"/>
                </a:lnTo>
                <a:lnTo>
                  <a:pt x="304861" y="46088"/>
                </a:lnTo>
                <a:lnTo>
                  <a:pt x="309621" y="55617"/>
                </a:lnTo>
                <a:lnTo>
                  <a:pt x="312002" y="67528"/>
                </a:lnTo>
                <a:lnTo>
                  <a:pt x="314382" y="79439"/>
                </a:lnTo>
                <a:lnTo>
                  <a:pt x="315969" y="92145"/>
                </a:lnTo>
                <a:lnTo>
                  <a:pt x="314382" y="107232"/>
                </a:lnTo>
                <a:lnTo>
                  <a:pt x="311208" y="121526"/>
                </a:lnTo>
                <a:lnTo>
                  <a:pt x="307241" y="135819"/>
                </a:lnTo>
                <a:lnTo>
                  <a:pt x="300100" y="149319"/>
                </a:lnTo>
                <a:lnTo>
                  <a:pt x="292960" y="162024"/>
                </a:lnTo>
                <a:lnTo>
                  <a:pt x="283439" y="173935"/>
                </a:lnTo>
                <a:lnTo>
                  <a:pt x="273124" y="185053"/>
                </a:lnTo>
                <a:lnTo>
                  <a:pt x="262016" y="195376"/>
                </a:lnTo>
                <a:lnTo>
                  <a:pt x="249322" y="204905"/>
                </a:lnTo>
                <a:lnTo>
                  <a:pt x="235040" y="212845"/>
                </a:lnTo>
                <a:lnTo>
                  <a:pt x="219172" y="219992"/>
                </a:lnTo>
                <a:lnTo>
                  <a:pt x="204097" y="227139"/>
                </a:lnTo>
                <a:lnTo>
                  <a:pt x="187435" y="231904"/>
                </a:lnTo>
                <a:lnTo>
                  <a:pt x="169980" y="235874"/>
                </a:lnTo>
                <a:lnTo>
                  <a:pt x="151731" y="238256"/>
                </a:lnTo>
                <a:lnTo>
                  <a:pt x="132690" y="238256"/>
                </a:lnTo>
                <a:lnTo>
                  <a:pt x="113648" y="238256"/>
                </a:lnTo>
                <a:lnTo>
                  <a:pt x="96192" y="235874"/>
                </a:lnTo>
                <a:lnTo>
                  <a:pt x="78737" y="231904"/>
                </a:lnTo>
                <a:lnTo>
                  <a:pt x="62075" y="227139"/>
                </a:lnTo>
                <a:lnTo>
                  <a:pt x="46207" y="219992"/>
                </a:lnTo>
                <a:lnTo>
                  <a:pt x="31132" y="212845"/>
                </a:lnTo>
                <a:lnTo>
                  <a:pt x="16851" y="204905"/>
                </a:lnTo>
                <a:lnTo>
                  <a:pt x="4950" y="195376"/>
                </a:lnTo>
                <a:lnTo>
                  <a:pt x="0" y="191083"/>
                </a:lnTo>
                <a:lnTo>
                  <a:pt x="329" y="191324"/>
                </a:lnTo>
                <a:lnTo>
                  <a:pt x="13025" y="200849"/>
                </a:lnTo>
                <a:lnTo>
                  <a:pt x="26514" y="209580"/>
                </a:lnTo>
                <a:lnTo>
                  <a:pt x="41589" y="217518"/>
                </a:lnTo>
                <a:lnTo>
                  <a:pt x="58252" y="223868"/>
                </a:lnTo>
                <a:lnTo>
                  <a:pt x="74915" y="228630"/>
                </a:lnTo>
                <a:lnTo>
                  <a:pt x="91578" y="231805"/>
                </a:lnTo>
                <a:lnTo>
                  <a:pt x="110621" y="234187"/>
                </a:lnTo>
                <a:lnTo>
                  <a:pt x="128077" y="235774"/>
                </a:lnTo>
                <a:lnTo>
                  <a:pt x="147120" y="234187"/>
                </a:lnTo>
                <a:lnTo>
                  <a:pt x="165370" y="231805"/>
                </a:lnTo>
                <a:lnTo>
                  <a:pt x="182826" y="228630"/>
                </a:lnTo>
                <a:lnTo>
                  <a:pt x="199489" y="223868"/>
                </a:lnTo>
                <a:lnTo>
                  <a:pt x="214565" y="217518"/>
                </a:lnTo>
                <a:lnTo>
                  <a:pt x="230434" y="209580"/>
                </a:lnTo>
                <a:lnTo>
                  <a:pt x="244716" y="200849"/>
                </a:lnTo>
                <a:lnTo>
                  <a:pt x="257412" y="191324"/>
                </a:lnTo>
                <a:lnTo>
                  <a:pt x="269314" y="182593"/>
                </a:lnTo>
                <a:lnTo>
                  <a:pt x="280422" y="170687"/>
                </a:lnTo>
                <a:lnTo>
                  <a:pt x="288357" y="158780"/>
                </a:lnTo>
                <a:lnTo>
                  <a:pt x="297085" y="145287"/>
                </a:lnTo>
                <a:lnTo>
                  <a:pt x="302639" y="132587"/>
                </a:lnTo>
                <a:lnTo>
                  <a:pt x="307400" y="118299"/>
                </a:lnTo>
                <a:lnTo>
                  <a:pt x="309780" y="104012"/>
                </a:lnTo>
                <a:lnTo>
                  <a:pt x="311367" y="88137"/>
                </a:lnTo>
                <a:lnTo>
                  <a:pt x="309780" y="75437"/>
                </a:lnTo>
                <a:lnTo>
                  <a:pt x="307400" y="63530"/>
                </a:lnTo>
                <a:lnTo>
                  <a:pt x="305019" y="53212"/>
                </a:lnTo>
                <a:lnTo>
                  <a:pt x="300259" y="42099"/>
                </a:lnTo>
                <a:lnTo>
                  <a:pt x="295498" y="32574"/>
                </a:lnTo>
                <a:lnTo>
                  <a:pt x="290737" y="24637"/>
                </a:lnTo>
                <a:lnTo>
                  <a:pt x="285183" y="17493"/>
                </a:lnTo>
                <a:lnTo>
                  <a:pt x="278835" y="10349"/>
                </a:lnTo>
                <a:lnTo>
                  <a:pt x="267750" y="0"/>
                </a:lnTo>
                <a:close/>
              </a:path>
            </a:pathLst>
          </a:cu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3530972" y="3473472"/>
            <a:ext cx="2948" cy="4637"/>
          </a:xfrm>
          <a:custGeom>
            <a:avLst/>
            <a:gdLst>
              <a:gd name="connsiteX0" fmla="*/ 2948 w 2948"/>
              <a:gd name="connsiteY0" fmla="*/ 0 h 4637"/>
              <a:gd name="connsiteX1" fmla="*/ 0 w 2948"/>
              <a:gd name="connsiteY1" fmla="*/ 4637 h 4637"/>
              <a:gd name="connsiteX2" fmla="*/ 741 w 2948"/>
              <a:gd name="connsiteY2" fmla="*/ 3154 h 4637"/>
              <a:gd name="connsiteX3" fmla="*/ 2948 w 2948"/>
              <a:gd name="connsiteY3" fmla="*/ 0 h 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" h="4637">
                <a:moveTo>
                  <a:pt x="2948" y="0"/>
                </a:moveTo>
                <a:lnTo>
                  <a:pt x="0" y="4637"/>
                </a:lnTo>
                <a:lnTo>
                  <a:pt x="741" y="3154"/>
                </a:lnTo>
                <a:lnTo>
                  <a:pt x="2948" y="0"/>
                </a:lnTo>
                <a:close/>
              </a:path>
            </a:pathLst>
          </a:cu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678" y="3478109"/>
            <a:ext cx="181662" cy="201717"/>
          </a:xfrm>
          <a:custGeom>
            <a:avLst/>
            <a:gdLst>
              <a:gd name="connsiteX0" fmla="*/ 14294 w 181662"/>
              <a:gd name="connsiteY0" fmla="*/ 0 h 201717"/>
              <a:gd name="connsiteX1" fmla="*/ 10274 w 181662"/>
              <a:gd name="connsiteY1" fmla="*/ 8042 h 201717"/>
              <a:gd name="connsiteX2" fmla="*/ 6306 w 181662"/>
              <a:gd name="connsiteY2" fmla="*/ 19155 h 201717"/>
              <a:gd name="connsiteX3" fmla="*/ 3133 w 181662"/>
              <a:gd name="connsiteY3" fmla="*/ 29473 h 201717"/>
              <a:gd name="connsiteX4" fmla="*/ 752 w 181662"/>
              <a:gd name="connsiteY4" fmla="*/ 41380 h 201717"/>
              <a:gd name="connsiteX5" fmla="*/ 752 w 181662"/>
              <a:gd name="connsiteY5" fmla="*/ 54080 h 201717"/>
              <a:gd name="connsiteX6" fmla="*/ 1546 w 181662"/>
              <a:gd name="connsiteY6" fmla="*/ 69955 h 201717"/>
              <a:gd name="connsiteX7" fmla="*/ 3926 w 181662"/>
              <a:gd name="connsiteY7" fmla="*/ 84242 h 201717"/>
              <a:gd name="connsiteX8" fmla="*/ 8687 w 181662"/>
              <a:gd name="connsiteY8" fmla="*/ 98530 h 201717"/>
              <a:gd name="connsiteX9" fmla="*/ 15035 w 181662"/>
              <a:gd name="connsiteY9" fmla="*/ 111230 h 201717"/>
              <a:gd name="connsiteX10" fmla="*/ 22176 w 181662"/>
              <a:gd name="connsiteY10" fmla="*/ 124723 h 201717"/>
              <a:gd name="connsiteX11" fmla="*/ 31697 w 181662"/>
              <a:gd name="connsiteY11" fmla="*/ 136630 h 201717"/>
              <a:gd name="connsiteX12" fmla="*/ 42012 w 181662"/>
              <a:gd name="connsiteY12" fmla="*/ 148536 h 201717"/>
              <a:gd name="connsiteX13" fmla="*/ 53914 w 181662"/>
              <a:gd name="connsiteY13" fmla="*/ 157267 h 201717"/>
              <a:gd name="connsiteX14" fmla="*/ 66610 w 181662"/>
              <a:gd name="connsiteY14" fmla="*/ 166792 h 201717"/>
              <a:gd name="connsiteX15" fmla="*/ 80099 w 181662"/>
              <a:gd name="connsiteY15" fmla="*/ 175523 h 201717"/>
              <a:gd name="connsiteX16" fmla="*/ 95174 w 181662"/>
              <a:gd name="connsiteY16" fmla="*/ 183461 h 201717"/>
              <a:gd name="connsiteX17" fmla="*/ 111837 w 181662"/>
              <a:gd name="connsiteY17" fmla="*/ 189811 h 201717"/>
              <a:gd name="connsiteX18" fmla="*/ 128500 w 181662"/>
              <a:gd name="connsiteY18" fmla="*/ 194573 h 201717"/>
              <a:gd name="connsiteX19" fmla="*/ 145163 w 181662"/>
              <a:gd name="connsiteY19" fmla="*/ 197748 h 201717"/>
              <a:gd name="connsiteX20" fmla="*/ 164206 w 181662"/>
              <a:gd name="connsiteY20" fmla="*/ 200130 h 201717"/>
              <a:gd name="connsiteX21" fmla="*/ 181662 w 181662"/>
              <a:gd name="connsiteY21" fmla="*/ 201717 h 201717"/>
              <a:gd name="connsiteX22" fmla="*/ 180899 w 181662"/>
              <a:gd name="connsiteY22" fmla="*/ 201717 h 201717"/>
              <a:gd name="connsiteX23" fmla="*/ 161857 w 181662"/>
              <a:gd name="connsiteY23" fmla="*/ 201717 h 201717"/>
              <a:gd name="connsiteX24" fmla="*/ 144401 w 181662"/>
              <a:gd name="connsiteY24" fmla="*/ 199335 h 201717"/>
              <a:gd name="connsiteX25" fmla="*/ 126946 w 181662"/>
              <a:gd name="connsiteY25" fmla="*/ 195365 h 201717"/>
              <a:gd name="connsiteX26" fmla="*/ 110284 w 181662"/>
              <a:gd name="connsiteY26" fmla="*/ 190600 h 201717"/>
              <a:gd name="connsiteX27" fmla="*/ 94416 w 181662"/>
              <a:gd name="connsiteY27" fmla="*/ 183453 h 201717"/>
              <a:gd name="connsiteX28" fmla="*/ 79341 w 181662"/>
              <a:gd name="connsiteY28" fmla="*/ 176306 h 201717"/>
              <a:gd name="connsiteX29" fmla="*/ 65060 w 181662"/>
              <a:gd name="connsiteY29" fmla="*/ 168366 h 201717"/>
              <a:gd name="connsiteX30" fmla="*/ 53158 w 181662"/>
              <a:gd name="connsiteY30" fmla="*/ 158837 h 201717"/>
              <a:gd name="connsiteX31" fmla="*/ 41257 w 181662"/>
              <a:gd name="connsiteY31" fmla="*/ 148514 h 201717"/>
              <a:gd name="connsiteX32" fmla="*/ 30943 w 181662"/>
              <a:gd name="connsiteY32" fmla="*/ 137396 h 201717"/>
              <a:gd name="connsiteX33" fmla="*/ 21422 w 181662"/>
              <a:gd name="connsiteY33" fmla="*/ 125485 h 201717"/>
              <a:gd name="connsiteX34" fmla="*/ 14281 w 181662"/>
              <a:gd name="connsiteY34" fmla="*/ 112780 h 201717"/>
              <a:gd name="connsiteX35" fmla="*/ 7934 w 181662"/>
              <a:gd name="connsiteY35" fmla="*/ 99280 h 201717"/>
              <a:gd name="connsiteX36" fmla="*/ 3173 w 181662"/>
              <a:gd name="connsiteY36" fmla="*/ 84987 h 201717"/>
              <a:gd name="connsiteX37" fmla="*/ 0 w 181662"/>
              <a:gd name="connsiteY37" fmla="*/ 70693 h 201717"/>
              <a:gd name="connsiteX38" fmla="*/ 0 w 181662"/>
              <a:gd name="connsiteY38" fmla="*/ 55606 h 201717"/>
              <a:gd name="connsiteX39" fmla="*/ 0 w 181662"/>
              <a:gd name="connsiteY39" fmla="*/ 42900 h 201717"/>
              <a:gd name="connsiteX40" fmla="*/ 2380 w 181662"/>
              <a:gd name="connsiteY40" fmla="*/ 30989 h 201717"/>
              <a:gd name="connsiteX41" fmla="*/ 5554 w 181662"/>
              <a:gd name="connsiteY41" fmla="*/ 19078 h 201717"/>
              <a:gd name="connsiteX42" fmla="*/ 9521 w 181662"/>
              <a:gd name="connsiteY42" fmla="*/ 9549 h 201717"/>
              <a:gd name="connsiteX43" fmla="*/ 14281 w 181662"/>
              <a:gd name="connsiteY43" fmla="*/ 20 h 201717"/>
              <a:gd name="connsiteX44" fmla="*/ 14294 w 181662"/>
              <a:gd name="connsiteY44" fmla="*/ 0 h 20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1662" h="201717">
                <a:moveTo>
                  <a:pt x="14294" y="0"/>
                </a:moveTo>
                <a:lnTo>
                  <a:pt x="10274" y="8042"/>
                </a:lnTo>
                <a:lnTo>
                  <a:pt x="6306" y="19155"/>
                </a:lnTo>
                <a:lnTo>
                  <a:pt x="3133" y="29473"/>
                </a:lnTo>
                <a:lnTo>
                  <a:pt x="752" y="41380"/>
                </a:lnTo>
                <a:lnTo>
                  <a:pt x="752" y="54080"/>
                </a:lnTo>
                <a:lnTo>
                  <a:pt x="1546" y="69955"/>
                </a:lnTo>
                <a:lnTo>
                  <a:pt x="3926" y="84242"/>
                </a:lnTo>
                <a:lnTo>
                  <a:pt x="8687" y="98530"/>
                </a:lnTo>
                <a:lnTo>
                  <a:pt x="15035" y="111230"/>
                </a:lnTo>
                <a:lnTo>
                  <a:pt x="22176" y="124723"/>
                </a:lnTo>
                <a:lnTo>
                  <a:pt x="31697" y="136630"/>
                </a:lnTo>
                <a:lnTo>
                  <a:pt x="42012" y="148536"/>
                </a:lnTo>
                <a:lnTo>
                  <a:pt x="53914" y="157267"/>
                </a:lnTo>
                <a:lnTo>
                  <a:pt x="66610" y="166792"/>
                </a:lnTo>
                <a:lnTo>
                  <a:pt x="80099" y="175523"/>
                </a:lnTo>
                <a:lnTo>
                  <a:pt x="95174" y="183461"/>
                </a:lnTo>
                <a:lnTo>
                  <a:pt x="111837" y="189811"/>
                </a:lnTo>
                <a:lnTo>
                  <a:pt x="128500" y="194573"/>
                </a:lnTo>
                <a:lnTo>
                  <a:pt x="145163" y="197748"/>
                </a:lnTo>
                <a:lnTo>
                  <a:pt x="164206" y="200130"/>
                </a:lnTo>
                <a:lnTo>
                  <a:pt x="181662" y="201717"/>
                </a:lnTo>
                <a:lnTo>
                  <a:pt x="180899" y="201717"/>
                </a:lnTo>
                <a:lnTo>
                  <a:pt x="161857" y="201717"/>
                </a:lnTo>
                <a:lnTo>
                  <a:pt x="144401" y="199335"/>
                </a:lnTo>
                <a:lnTo>
                  <a:pt x="126946" y="195365"/>
                </a:lnTo>
                <a:lnTo>
                  <a:pt x="110284" y="190600"/>
                </a:lnTo>
                <a:lnTo>
                  <a:pt x="94416" y="183453"/>
                </a:lnTo>
                <a:lnTo>
                  <a:pt x="79341" y="176306"/>
                </a:lnTo>
                <a:lnTo>
                  <a:pt x="65060" y="168366"/>
                </a:lnTo>
                <a:lnTo>
                  <a:pt x="53158" y="158837"/>
                </a:lnTo>
                <a:lnTo>
                  <a:pt x="41257" y="148514"/>
                </a:lnTo>
                <a:lnTo>
                  <a:pt x="30943" y="137396"/>
                </a:lnTo>
                <a:lnTo>
                  <a:pt x="21422" y="125485"/>
                </a:lnTo>
                <a:lnTo>
                  <a:pt x="14281" y="112780"/>
                </a:lnTo>
                <a:lnTo>
                  <a:pt x="7934" y="99280"/>
                </a:lnTo>
                <a:lnTo>
                  <a:pt x="3173" y="84987"/>
                </a:lnTo>
                <a:lnTo>
                  <a:pt x="0" y="70693"/>
                </a:lnTo>
                <a:lnTo>
                  <a:pt x="0" y="55606"/>
                </a:lnTo>
                <a:lnTo>
                  <a:pt x="0" y="42900"/>
                </a:lnTo>
                <a:lnTo>
                  <a:pt x="2380" y="30989"/>
                </a:lnTo>
                <a:lnTo>
                  <a:pt x="5554" y="19078"/>
                </a:lnTo>
                <a:lnTo>
                  <a:pt x="9521" y="9549"/>
                </a:lnTo>
                <a:lnTo>
                  <a:pt x="14281" y="20"/>
                </a:lnTo>
                <a:lnTo>
                  <a:pt x="14294" y="0"/>
                </a:lnTo>
                <a:close/>
              </a:path>
            </a:pathLst>
          </a:cu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3966" y="3529818"/>
            <a:ext cx="364331" cy="153182"/>
          </a:xfrm>
          <a:custGeom>
            <a:avLst/>
            <a:gdLst>
              <a:gd name="connsiteX0" fmla="*/ 442 w 364331"/>
              <a:gd name="connsiteY0" fmla="*/ 0 h 153182"/>
              <a:gd name="connsiteX1" fmla="*/ 1110 w 364331"/>
              <a:gd name="connsiteY1" fmla="*/ 12689 h 153182"/>
              <a:gd name="connsiteX2" fmla="*/ 3493 w 364331"/>
              <a:gd name="connsiteY2" fmla="*/ 26976 h 153182"/>
              <a:gd name="connsiteX3" fmla="*/ 8258 w 364331"/>
              <a:gd name="connsiteY3" fmla="*/ 41264 h 153182"/>
              <a:gd name="connsiteX4" fmla="*/ 14611 w 364331"/>
              <a:gd name="connsiteY4" fmla="*/ 54758 h 153182"/>
              <a:gd name="connsiteX5" fmla="*/ 22552 w 364331"/>
              <a:gd name="connsiteY5" fmla="*/ 67458 h 153182"/>
              <a:gd name="connsiteX6" fmla="*/ 31288 w 364331"/>
              <a:gd name="connsiteY6" fmla="*/ 79364 h 153182"/>
              <a:gd name="connsiteX7" fmla="*/ 41612 w 364331"/>
              <a:gd name="connsiteY7" fmla="*/ 91270 h 153182"/>
              <a:gd name="connsiteX8" fmla="*/ 53524 w 364331"/>
              <a:gd name="connsiteY8" fmla="*/ 102383 h 153182"/>
              <a:gd name="connsiteX9" fmla="*/ 66231 w 364331"/>
              <a:gd name="connsiteY9" fmla="*/ 110320 h 153182"/>
              <a:gd name="connsiteX10" fmla="*/ 80525 w 364331"/>
              <a:gd name="connsiteY10" fmla="*/ 119845 h 153182"/>
              <a:gd name="connsiteX11" fmla="*/ 94820 w 364331"/>
              <a:gd name="connsiteY11" fmla="*/ 126989 h 153182"/>
              <a:gd name="connsiteX12" fmla="*/ 111497 w 364331"/>
              <a:gd name="connsiteY12" fmla="*/ 132545 h 153182"/>
              <a:gd name="connsiteX13" fmla="*/ 128174 w 364331"/>
              <a:gd name="connsiteY13" fmla="*/ 137308 h 153182"/>
              <a:gd name="connsiteX14" fmla="*/ 146440 w 364331"/>
              <a:gd name="connsiteY14" fmla="*/ 141276 h 153182"/>
              <a:gd name="connsiteX15" fmla="*/ 163911 w 364331"/>
              <a:gd name="connsiteY15" fmla="*/ 143658 h 153182"/>
              <a:gd name="connsiteX16" fmla="*/ 182971 w 364331"/>
              <a:gd name="connsiteY16" fmla="*/ 144451 h 153182"/>
              <a:gd name="connsiteX17" fmla="*/ 200442 w 364331"/>
              <a:gd name="connsiteY17" fmla="*/ 143658 h 153182"/>
              <a:gd name="connsiteX18" fmla="*/ 218708 w 364331"/>
              <a:gd name="connsiteY18" fmla="*/ 141276 h 153182"/>
              <a:gd name="connsiteX19" fmla="*/ 236179 w 364331"/>
              <a:gd name="connsiteY19" fmla="*/ 137308 h 153182"/>
              <a:gd name="connsiteX20" fmla="*/ 252856 w 364331"/>
              <a:gd name="connsiteY20" fmla="*/ 132545 h 153182"/>
              <a:gd name="connsiteX21" fmla="*/ 269533 w 364331"/>
              <a:gd name="connsiteY21" fmla="*/ 126989 h 153182"/>
              <a:gd name="connsiteX22" fmla="*/ 283828 w 364331"/>
              <a:gd name="connsiteY22" fmla="*/ 119845 h 153182"/>
              <a:gd name="connsiteX23" fmla="*/ 298123 w 364331"/>
              <a:gd name="connsiteY23" fmla="*/ 110320 h 153182"/>
              <a:gd name="connsiteX24" fmla="*/ 310829 w 364331"/>
              <a:gd name="connsiteY24" fmla="*/ 102383 h 153182"/>
              <a:gd name="connsiteX25" fmla="*/ 322742 w 364331"/>
              <a:gd name="connsiteY25" fmla="*/ 91270 h 153182"/>
              <a:gd name="connsiteX26" fmla="*/ 333860 w 364331"/>
              <a:gd name="connsiteY26" fmla="*/ 79364 h 153182"/>
              <a:gd name="connsiteX27" fmla="*/ 341801 w 364331"/>
              <a:gd name="connsiteY27" fmla="*/ 67458 h 153182"/>
              <a:gd name="connsiteX28" fmla="*/ 350537 w 364331"/>
              <a:gd name="connsiteY28" fmla="*/ 54758 h 153182"/>
              <a:gd name="connsiteX29" fmla="*/ 356096 w 364331"/>
              <a:gd name="connsiteY29" fmla="*/ 41264 h 153182"/>
              <a:gd name="connsiteX30" fmla="*/ 360861 w 364331"/>
              <a:gd name="connsiteY30" fmla="*/ 26976 h 153182"/>
              <a:gd name="connsiteX31" fmla="*/ 363243 w 364331"/>
              <a:gd name="connsiteY31" fmla="*/ 12689 h 153182"/>
              <a:gd name="connsiteX32" fmla="*/ 364062 w 364331"/>
              <a:gd name="connsiteY32" fmla="*/ 4917 h 153182"/>
              <a:gd name="connsiteX33" fmla="*/ 364331 w 364331"/>
              <a:gd name="connsiteY33" fmla="*/ 7071 h 153182"/>
              <a:gd name="connsiteX34" fmla="*/ 362744 w 364331"/>
              <a:gd name="connsiteY34" fmla="*/ 21364 h 153182"/>
              <a:gd name="connsiteX35" fmla="*/ 360363 w 364331"/>
              <a:gd name="connsiteY35" fmla="*/ 37246 h 153182"/>
              <a:gd name="connsiteX36" fmla="*/ 355600 w 364331"/>
              <a:gd name="connsiteY36" fmla="*/ 49951 h 153182"/>
              <a:gd name="connsiteX37" fmla="*/ 350044 w 364331"/>
              <a:gd name="connsiteY37" fmla="*/ 64245 h 153182"/>
              <a:gd name="connsiteX38" fmla="*/ 341313 w 364331"/>
              <a:gd name="connsiteY38" fmla="*/ 77744 h 153182"/>
              <a:gd name="connsiteX39" fmla="*/ 333375 w 364331"/>
              <a:gd name="connsiteY39" fmla="*/ 89655 h 153182"/>
              <a:gd name="connsiteX40" fmla="*/ 322263 w 364331"/>
              <a:gd name="connsiteY40" fmla="*/ 99979 h 153182"/>
              <a:gd name="connsiteX41" fmla="*/ 310356 w 364331"/>
              <a:gd name="connsiteY41" fmla="*/ 110302 h 153182"/>
              <a:gd name="connsiteX42" fmla="*/ 297656 w 364331"/>
              <a:gd name="connsiteY42" fmla="*/ 119831 h 153182"/>
              <a:gd name="connsiteX43" fmla="*/ 283369 w 364331"/>
              <a:gd name="connsiteY43" fmla="*/ 128566 h 153182"/>
              <a:gd name="connsiteX44" fmla="*/ 269081 w 364331"/>
              <a:gd name="connsiteY44" fmla="*/ 135712 h 153182"/>
              <a:gd name="connsiteX45" fmla="*/ 252413 w 364331"/>
              <a:gd name="connsiteY45" fmla="*/ 141271 h 153182"/>
              <a:gd name="connsiteX46" fmla="*/ 235744 w 364331"/>
              <a:gd name="connsiteY46" fmla="*/ 147624 h 153182"/>
              <a:gd name="connsiteX47" fmla="*/ 218281 w 364331"/>
              <a:gd name="connsiteY47" fmla="*/ 150800 h 153182"/>
              <a:gd name="connsiteX48" fmla="*/ 200025 w 364331"/>
              <a:gd name="connsiteY48" fmla="*/ 152388 h 153182"/>
              <a:gd name="connsiteX49" fmla="*/ 182563 w 364331"/>
              <a:gd name="connsiteY49" fmla="*/ 153182 h 153182"/>
              <a:gd name="connsiteX50" fmla="*/ 163513 w 364331"/>
              <a:gd name="connsiteY50" fmla="*/ 152388 h 153182"/>
              <a:gd name="connsiteX51" fmla="*/ 146050 w 364331"/>
              <a:gd name="connsiteY51" fmla="*/ 150800 h 153182"/>
              <a:gd name="connsiteX52" fmla="*/ 127794 w 364331"/>
              <a:gd name="connsiteY52" fmla="*/ 147624 h 153182"/>
              <a:gd name="connsiteX53" fmla="*/ 111125 w 364331"/>
              <a:gd name="connsiteY53" fmla="*/ 141271 h 153182"/>
              <a:gd name="connsiteX54" fmla="*/ 94456 w 364331"/>
              <a:gd name="connsiteY54" fmla="*/ 135712 h 153182"/>
              <a:gd name="connsiteX55" fmla="*/ 80169 w 364331"/>
              <a:gd name="connsiteY55" fmla="*/ 128566 h 153182"/>
              <a:gd name="connsiteX56" fmla="*/ 65881 w 364331"/>
              <a:gd name="connsiteY56" fmla="*/ 119831 h 153182"/>
              <a:gd name="connsiteX57" fmla="*/ 53181 w 364331"/>
              <a:gd name="connsiteY57" fmla="*/ 110302 h 153182"/>
              <a:gd name="connsiteX58" fmla="*/ 41275 w 364331"/>
              <a:gd name="connsiteY58" fmla="*/ 99979 h 153182"/>
              <a:gd name="connsiteX59" fmla="*/ 30956 w 364331"/>
              <a:gd name="connsiteY59" fmla="*/ 89655 h 153182"/>
              <a:gd name="connsiteX60" fmla="*/ 22225 w 364331"/>
              <a:gd name="connsiteY60" fmla="*/ 77744 h 153182"/>
              <a:gd name="connsiteX61" fmla="*/ 14288 w 364331"/>
              <a:gd name="connsiteY61" fmla="*/ 64245 h 153182"/>
              <a:gd name="connsiteX62" fmla="*/ 7938 w 364331"/>
              <a:gd name="connsiteY62" fmla="*/ 49951 h 153182"/>
              <a:gd name="connsiteX63" fmla="*/ 3175 w 364331"/>
              <a:gd name="connsiteY63" fmla="*/ 37246 h 153182"/>
              <a:gd name="connsiteX64" fmla="*/ 794 w 364331"/>
              <a:gd name="connsiteY64" fmla="*/ 21364 h 153182"/>
              <a:gd name="connsiteX65" fmla="*/ 0 w 364331"/>
              <a:gd name="connsiteY65" fmla="*/ 7071 h 153182"/>
              <a:gd name="connsiteX66" fmla="*/ 442 w 364331"/>
              <a:gd name="connsiteY66" fmla="*/ 0 h 15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4331" h="153182">
                <a:moveTo>
                  <a:pt x="442" y="0"/>
                </a:moveTo>
                <a:lnTo>
                  <a:pt x="1110" y="12689"/>
                </a:lnTo>
                <a:lnTo>
                  <a:pt x="3493" y="26976"/>
                </a:lnTo>
                <a:lnTo>
                  <a:pt x="8258" y="41264"/>
                </a:lnTo>
                <a:lnTo>
                  <a:pt x="14611" y="54758"/>
                </a:lnTo>
                <a:lnTo>
                  <a:pt x="22552" y="67458"/>
                </a:lnTo>
                <a:lnTo>
                  <a:pt x="31288" y="79364"/>
                </a:lnTo>
                <a:lnTo>
                  <a:pt x="41612" y="91270"/>
                </a:lnTo>
                <a:lnTo>
                  <a:pt x="53524" y="102383"/>
                </a:lnTo>
                <a:lnTo>
                  <a:pt x="66231" y="110320"/>
                </a:lnTo>
                <a:lnTo>
                  <a:pt x="80525" y="119845"/>
                </a:lnTo>
                <a:lnTo>
                  <a:pt x="94820" y="126989"/>
                </a:lnTo>
                <a:lnTo>
                  <a:pt x="111497" y="132545"/>
                </a:lnTo>
                <a:lnTo>
                  <a:pt x="128174" y="137308"/>
                </a:lnTo>
                <a:lnTo>
                  <a:pt x="146440" y="141276"/>
                </a:lnTo>
                <a:lnTo>
                  <a:pt x="163911" y="143658"/>
                </a:lnTo>
                <a:lnTo>
                  <a:pt x="182971" y="144451"/>
                </a:lnTo>
                <a:lnTo>
                  <a:pt x="200442" y="143658"/>
                </a:lnTo>
                <a:lnTo>
                  <a:pt x="218708" y="141276"/>
                </a:lnTo>
                <a:lnTo>
                  <a:pt x="236179" y="137308"/>
                </a:lnTo>
                <a:lnTo>
                  <a:pt x="252856" y="132545"/>
                </a:lnTo>
                <a:lnTo>
                  <a:pt x="269533" y="126989"/>
                </a:lnTo>
                <a:lnTo>
                  <a:pt x="283828" y="119845"/>
                </a:lnTo>
                <a:lnTo>
                  <a:pt x="298123" y="110320"/>
                </a:lnTo>
                <a:lnTo>
                  <a:pt x="310829" y="102383"/>
                </a:lnTo>
                <a:lnTo>
                  <a:pt x="322742" y="91270"/>
                </a:lnTo>
                <a:lnTo>
                  <a:pt x="333860" y="79364"/>
                </a:lnTo>
                <a:lnTo>
                  <a:pt x="341801" y="67458"/>
                </a:lnTo>
                <a:lnTo>
                  <a:pt x="350537" y="54758"/>
                </a:lnTo>
                <a:lnTo>
                  <a:pt x="356096" y="41264"/>
                </a:lnTo>
                <a:lnTo>
                  <a:pt x="360861" y="26976"/>
                </a:lnTo>
                <a:lnTo>
                  <a:pt x="363243" y="12689"/>
                </a:lnTo>
                <a:lnTo>
                  <a:pt x="364062" y="4917"/>
                </a:lnTo>
                <a:lnTo>
                  <a:pt x="364331" y="7071"/>
                </a:lnTo>
                <a:lnTo>
                  <a:pt x="362744" y="21364"/>
                </a:lnTo>
                <a:lnTo>
                  <a:pt x="360363" y="37246"/>
                </a:lnTo>
                <a:lnTo>
                  <a:pt x="355600" y="49951"/>
                </a:lnTo>
                <a:lnTo>
                  <a:pt x="350044" y="64245"/>
                </a:lnTo>
                <a:lnTo>
                  <a:pt x="341313" y="77744"/>
                </a:lnTo>
                <a:lnTo>
                  <a:pt x="333375" y="89655"/>
                </a:lnTo>
                <a:lnTo>
                  <a:pt x="322263" y="99979"/>
                </a:lnTo>
                <a:lnTo>
                  <a:pt x="310356" y="110302"/>
                </a:lnTo>
                <a:lnTo>
                  <a:pt x="297656" y="119831"/>
                </a:lnTo>
                <a:lnTo>
                  <a:pt x="283369" y="128566"/>
                </a:lnTo>
                <a:lnTo>
                  <a:pt x="269081" y="135712"/>
                </a:lnTo>
                <a:lnTo>
                  <a:pt x="252413" y="141271"/>
                </a:lnTo>
                <a:lnTo>
                  <a:pt x="235744" y="147624"/>
                </a:lnTo>
                <a:lnTo>
                  <a:pt x="218281" y="150800"/>
                </a:lnTo>
                <a:lnTo>
                  <a:pt x="200025" y="152388"/>
                </a:lnTo>
                <a:lnTo>
                  <a:pt x="182563" y="153182"/>
                </a:lnTo>
                <a:lnTo>
                  <a:pt x="163513" y="152388"/>
                </a:lnTo>
                <a:lnTo>
                  <a:pt x="146050" y="150800"/>
                </a:lnTo>
                <a:lnTo>
                  <a:pt x="127794" y="147624"/>
                </a:lnTo>
                <a:lnTo>
                  <a:pt x="111125" y="141271"/>
                </a:lnTo>
                <a:lnTo>
                  <a:pt x="94456" y="135712"/>
                </a:lnTo>
                <a:lnTo>
                  <a:pt x="80169" y="128566"/>
                </a:lnTo>
                <a:lnTo>
                  <a:pt x="65881" y="119831"/>
                </a:lnTo>
                <a:lnTo>
                  <a:pt x="53181" y="110302"/>
                </a:lnTo>
                <a:lnTo>
                  <a:pt x="41275" y="99979"/>
                </a:lnTo>
                <a:lnTo>
                  <a:pt x="30956" y="89655"/>
                </a:lnTo>
                <a:lnTo>
                  <a:pt x="22225" y="77744"/>
                </a:lnTo>
                <a:lnTo>
                  <a:pt x="14288" y="64245"/>
                </a:lnTo>
                <a:lnTo>
                  <a:pt x="7938" y="49951"/>
                </a:lnTo>
                <a:lnTo>
                  <a:pt x="3175" y="37246"/>
                </a:lnTo>
                <a:lnTo>
                  <a:pt x="794" y="21364"/>
                </a:lnTo>
                <a:lnTo>
                  <a:pt x="0" y="7071"/>
                </a:lnTo>
                <a:lnTo>
                  <a:pt x="442" y="0"/>
                </a:lnTo>
                <a:close/>
              </a:path>
            </a:pathLst>
          </a:cu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1942" y="3632181"/>
            <a:ext cx="40089" cy="25831"/>
          </a:xfrm>
          <a:custGeom>
            <a:avLst/>
            <a:gdLst>
              <a:gd name="connsiteX0" fmla="*/ 40089 w 40089"/>
              <a:gd name="connsiteY0" fmla="*/ 0 h 25831"/>
              <a:gd name="connsiteX1" fmla="*/ 34962 w 40089"/>
              <a:gd name="connsiteY1" fmla="*/ 4765 h 25831"/>
              <a:gd name="connsiteX2" fmla="*/ 22268 w 40089"/>
              <a:gd name="connsiteY2" fmla="*/ 14294 h 25831"/>
              <a:gd name="connsiteX3" fmla="*/ 7986 w 40089"/>
              <a:gd name="connsiteY3" fmla="*/ 22234 h 25831"/>
              <a:gd name="connsiteX4" fmla="*/ 0 w 40089"/>
              <a:gd name="connsiteY4" fmla="*/ 25831 h 25831"/>
              <a:gd name="connsiteX5" fmla="*/ 8756 w 40089"/>
              <a:gd name="connsiteY5" fmla="*/ 21451 h 25831"/>
              <a:gd name="connsiteX6" fmla="*/ 23038 w 40089"/>
              <a:gd name="connsiteY6" fmla="*/ 12720 h 25831"/>
              <a:gd name="connsiteX7" fmla="*/ 35734 w 40089"/>
              <a:gd name="connsiteY7" fmla="*/ 3195 h 25831"/>
              <a:gd name="connsiteX8" fmla="*/ 40089 w 40089"/>
              <a:gd name="connsiteY8" fmla="*/ 0 h 2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89" h="25831">
                <a:moveTo>
                  <a:pt x="40089" y="0"/>
                </a:moveTo>
                <a:lnTo>
                  <a:pt x="34962" y="4765"/>
                </a:lnTo>
                <a:lnTo>
                  <a:pt x="22268" y="14294"/>
                </a:lnTo>
                <a:lnTo>
                  <a:pt x="7986" y="22234"/>
                </a:lnTo>
                <a:lnTo>
                  <a:pt x="0" y="25831"/>
                </a:lnTo>
                <a:lnTo>
                  <a:pt x="8756" y="21451"/>
                </a:lnTo>
                <a:lnTo>
                  <a:pt x="23038" y="12720"/>
                </a:lnTo>
                <a:lnTo>
                  <a:pt x="35734" y="3195"/>
                </a:lnTo>
                <a:lnTo>
                  <a:pt x="40089" y="0"/>
                </a:lnTo>
                <a:close/>
              </a:path>
            </a:pathLst>
          </a:cu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65" t="40424" r="57680" b="59448"/>
          <a:stretch>
            <a:fillRect/>
          </a:stretch>
        </p:blipFill>
        <p:spPr>
          <a:xfrm>
            <a:off x="3777785" y="3658012"/>
            <a:ext cx="14156" cy="6525"/>
          </a:xfrm>
          <a:custGeom>
            <a:avLst/>
            <a:gdLst>
              <a:gd name="connsiteX0" fmla="*/ 14156 w 14156"/>
              <a:gd name="connsiteY0" fmla="*/ 0 h 6525"/>
              <a:gd name="connsiteX1" fmla="*/ 7043 w 14156"/>
              <a:gd name="connsiteY1" fmla="*/ 3558 h 6525"/>
              <a:gd name="connsiteX2" fmla="*/ 0 w 14156"/>
              <a:gd name="connsiteY2" fmla="*/ 6525 h 6525"/>
              <a:gd name="connsiteX3" fmla="*/ 6274 w 14156"/>
              <a:gd name="connsiteY3" fmla="*/ 3550 h 6525"/>
              <a:gd name="connsiteX4" fmla="*/ 14156 w 14156"/>
              <a:gd name="connsiteY4" fmla="*/ 0 h 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6" h="6525">
                <a:moveTo>
                  <a:pt x="14156" y="0"/>
                </a:moveTo>
                <a:lnTo>
                  <a:pt x="7043" y="3558"/>
                </a:lnTo>
                <a:lnTo>
                  <a:pt x="0" y="6525"/>
                </a:lnTo>
                <a:lnTo>
                  <a:pt x="6274" y="3550"/>
                </a:lnTo>
                <a:lnTo>
                  <a:pt x="14156" y="0"/>
                </a:lnTo>
                <a:close/>
              </a:path>
            </a:pathLst>
          </a:cu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6" t="40552" r="57835" b="59151"/>
          <a:stretch>
            <a:fillRect/>
          </a:stretch>
        </p:blipFill>
        <p:spPr>
          <a:xfrm>
            <a:off x="3698341" y="3664537"/>
            <a:ext cx="79445" cy="15289"/>
          </a:xfrm>
          <a:custGeom>
            <a:avLst/>
            <a:gdLst>
              <a:gd name="connsiteX0" fmla="*/ 79445 w 79445"/>
              <a:gd name="connsiteY0" fmla="*/ 0 h 15289"/>
              <a:gd name="connsiteX1" fmla="*/ 70644 w 79445"/>
              <a:gd name="connsiteY1" fmla="*/ 4172 h 15289"/>
              <a:gd name="connsiteX2" fmla="*/ 53982 w 79445"/>
              <a:gd name="connsiteY2" fmla="*/ 8937 h 15289"/>
              <a:gd name="connsiteX3" fmla="*/ 36527 w 79445"/>
              <a:gd name="connsiteY3" fmla="*/ 12907 h 15289"/>
              <a:gd name="connsiteX4" fmla="*/ 18278 w 79445"/>
              <a:gd name="connsiteY4" fmla="*/ 15289 h 15289"/>
              <a:gd name="connsiteX5" fmla="*/ 0 w 79445"/>
              <a:gd name="connsiteY5" fmla="*/ 15289 h 15289"/>
              <a:gd name="connsiteX6" fmla="*/ 19043 w 79445"/>
              <a:gd name="connsiteY6" fmla="*/ 13702 h 15289"/>
              <a:gd name="connsiteX7" fmla="*/ 37293 w 79445"/>
              <a:gd name="connsiteY7" fmla="*/ 11320 h 15289"/>
              <a:gd name="connsiteX8" fmla="*/ 54749 w 79445"/>
              <a:gd name="connsiteY8" fmla="*/ 8145 h 15289"/>
              <a:gd name="connsiteX9" fmla="*/ 71412 w 79445"/>
              <a:gd name="connsiteY9" fmla="*/ 3383 h 15289"/>
              <a:gd name="connsiteX10" fmla="*/ 79445 w 79445"/>
              <a:gd name="connsiteY10" fmla="*/ 0 h 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5" h="15289">
                <a:moveTo>
                  <a:pt x="79445" y="0"/>
                </a:moveTo>
                <a:lnTo>
                  <a:pt x="70644" y="4172"/>
                </a:lnTo>
                <a:lnTo>
                  <a:pt x="53982" y="8937"/>
                </a:lnTo>
                <a:lnTo>
                  <a:pt x="36527" y="12907"/>
                </a:lnTo>
                <a:lnTo>
                  <a:pt x="18278" y="15289"/>
                </a:lnTo>
                <a:lnTo>
                  <a:pt x="0" y="15289"/>
                </a:lnTo>
                <a:lnTo>
                  <a:pt x="19043" y="13702"/>
                </a:lnTo>
                <a:lnTo>
                  <a:pt x="37293" y="11320"/>
                </a:lnTo>
                <a:lnTo>
                  <a:pt x="54749" y="8145"/>
                </a:lnTo>
                <a:lnTo>
                  <a:pt x="71412" y="3383"/>
                </a:lnTo>
                <a:lnTo>
                  <a:pt x="79445" y="0"/>
                </a:lnTo>
                <a:close/>
              </a:path>
            </a:pathLst>
          </a:cu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7845" y="3944145"/>
            <a:ext cx="277562" cy="105569"/>
          </a:xfrm>
          <a:custGeom>
            <a:avLst/>
            <a:gdLst>
              <a:gd name="connsiteX0" fmla="*/ 152815 w 277562"/>
              <a:gd name="connsiteY0" fmla="*/ 0 h 105569"/>
              <a:gd name="connsiteX1" fmla="*/ 168684 w 277562"/>
              <a:gd name="connsiteY1" fmla="*/ 1587 h 105569"/>
              <a:gd name="connsiteX2" fmla="*/ 182967 w 277562"/>
              <a:gd name="connsiteY2" fmla="*/ 3969 h 105569"/>
              <a:gd name="connsiteX3" fmla="*/ 197249 w 277562"/>
              <a:gd name="connsiteY3" fmla="*/ 8731 h 105569"/>
              <a:gd name="connsiteX4" fmla="*/ 209944 w 277562"/>
              <a:gd name="connsiteY4" fmla="*/ 14287 h 105569"/>
              <a:gd name="connsiteX5" fmla="*/ 222640 w 277562"/>
              <a:gd name="connsiteY5" fmla="*/ 23019 h 105569"/>
              <a:gd name="connsiteX6" fmla="*/ 234542 w 277562"/>
              <a:gd name="connsiteY6" fmla="*/ 30956 h 105569"/>
              <a:gd name="connsiteX7" fmla="*/ 246444 w 277562"/>
              <a:gd name="connsiteY7" fmla="*/ 41275 h 105569"/>
              <a:gd name="connsiteX8" fmla="*/ 257552 w 277562"/>
              <a:gd name="connsiteY8" fmla="*/ 53181 h 105569"/>
              <a:gd name="connsiteX9" fmla="*/ 265487 w 277562"/>
              <a:gd name="connsiteY9" fmla="*/ 66675 h 105569"/>
              <a:gd name="connsiteX10" fmla="*/ 275008 w 277562"/>
              <a:gd name="connsiteY10" fmla="*/ 80962 h 105569"/>
              <a:gd name="connsiteX11" fmla="*/ 277562 w 277562"/>
              <a:gd name="connsiteY11" fmla="*/ 86356 h 105569"/>
              <a:gd name="connsiteX12" fmla="*/ 270794 w 277562"/>
              <a:gd name="connsiteY12" fmla="*/ 76200 h 105569"/>
              <a:gd name="connsiteX13" fmla="*/ 262859 w 277562"/>
              <a:gd name="connsiteY13" fmla="*/ 62706 h 105569"/>
              <a:gd name="connsiteX14" fmla="*/ 251751 w 277562"/>
              <a:gd name="connsiteY14" fmla="*/ 50800 h 105569"/>
              <a:gd name="connsiteX15" fmla="*/ 239849 w 277562"/>
              <a:gd name="connsiteY15" fmla="*/ 40481 h 105569"/>
              <a:gd name="connsiteX16" fmla="*/ 227947 w 277562"/>
              <a:gd name="connsiteY16" fmla="*/ 32544 h 105569"/>
              <a:gd name="connsiteX17" fmla="*/ 215251 w 277562"/>
              <a:gd name="connsiteY17" fmla="*/ 23812 h 105569"/>
              <a:gd name="connsiteX18" fmla="*/ 202556 w 277562"/>
              <a:gd name="connsiteY18" fmla="*/ 18256 h 105569"/>
              <a:gd name="connsiteX19" fmla="*/ 188274 w 277562"/>
              <a:gd name="connsiteY19" fmla="*/ 13494 h 105569"/>
              <a:gd name="connsiteX20" fmla="*/ 173991 w 277562"/>
              <a:gd name="connsiteY20" fmla="*/ 11112 h 105569"/>
              <a:gd name="connsiteX21" fmla="*/ 158122 w 277562"/>
              <a:gd name="connsiteY21" fmla="*/ 9525 h 105569"/>
              <a:gd name="connsiteX22" fmla="*/ 145427 w 277562"/>
              <a:gd name="connsiteY22" fmla="*/ 11112 h 105569"/>
              <a:gd name="connsiteX23" fmla="*/ 133525 w 277562"/>
              <a:gd name="connsiteY23" fmla="*/ 13494 h 105569"/>
              <a:gd name="connsiteX24" fmla="*/ 122416 w 277562"/>
              <a:gd name="connsiteY24" fmla="*/ 15875 h 105569"/>
              <a:gd name="connsiteX25" fmla="*/ 112101 w 277562"/>
              <a:gd name="connsiteY25" fmla="*/ 20637 h 105569"/>
              <a:gd name="connsiteX26" fmla="*/ 103373 w 277562"/>
              <a:gd name="connsiteY26" fmla="*/ 25400 h 105569"/>
              <a:gd name="connsiteX27" fmla="*/ 94645 w 277562"/>
              <a:gd name="connsiteY27" fmla="*/ 30162 h 105569"/>
              <a:gd name="connsiteX28" fmla="*/ 87504 w 277562"/>
              <a:gd name="connsiteY28" fmla="*/ 35719 h 105569"/>
              <a:gd name="connsiteX29" fmla="*/ 80362 w 277562"/>
              <a:gd name="connsiteY29" fmla="*/ 42069 h 105569"/>
              <a:gd name="connsiteX30" fmla="*/ 69254 w 277562"/>
              <a:gd name="connsiteY30" fmla="*/ 53181 h 105569"/>
              <a:gd name="connsiteX31" fmla="*/ 62113 w 277562"/>
              <a:gd name="connsiteY31" fmla="*/ 64294 h 105569"/>
              <a:gd name="connsiteX32" fmla="*/ 56559 w 277562"/>
              <a:gd name="connsiteY32" fmla="*/ 73819 h 105569"/>
              <a:gd name="connsiteX33" fmla="*/ 49417 w 277562"/>
              <a:gd name="connsiteY33" fmla="*/ 85725 h 105569"/>
              <a:gd name="connsiteX34" fmla="*/ 42276 w 277562"/>
              <a:gd name="connsiteY34" fmla="*/ 93662 h 105569"/>
              <a:gd name="connsiteX35" fmla="*/ 35135 w 277562"/>
              <a:gd name="connsiteY35" fmla="*/ 100806 h 105569"/>
              <a:gd name="connsiteX36" fmla="*/ 26407 w 277562"/>
              <a:gd name="connsiteY36" fmla="*/ 104775 h 105569"/>
              <a:gd name="connsiteX37" fmla="*/ 19266 w 277562"/>
              <a:gd name="connsiteY37" fmla="*/ 105569 h 105569"/>
              <a:gd name="connsiteX38" fmla="*/ 12125 w 277562"/>
              <a:gd name="connsiteY38" fmla="*/ 105569 h 105569"/>
              <a:gd name="connsiteX39" fmla="*/ 4983 w 277562"/>
              <a:gd name="connsiteY39" fmla="*/ 102394 h 105569"/>
              <a:gd name="connsiteX40" fmla="*/ 0 w 277562"/>
              <a:gd name="connsiteY40" fmla="*/ 96696 h 105569"/>
              <a:gd name="connsiteX41" fmla="*/ 0 w 277562"/>
              <a:gd name="connsiteY41" fmla="*/ 93013 h 105569"/>
              <a:gd name="connsiteX42" fmla="*/ 6818 w 277562"/>
              <a:gd name="connsiteY42" fmla="*/ 96044 h 105569"/>
              <a:gd name="connsiteX43" fmla="*/ 13959 w 277562"/>
              <a:gd name="connsiteY43" fmla="*/ 96044 h 105569"/>
              <a:gd name="connsiteX44" fmla="*/ 21100 w 277562"/>
              <a:gd name="connsiteY44" fmla="*/ 95250 h 105569"/>
              <a:gd name="connsiteX45" fmla="*/ 29828 w 277562"/>
              <a:gd name="connsiteY45" fmla="*/ 91281 h 105569"/>
              <a:gd name="connsiteX46" fmla="*/ 36969 w 277562"/>
              <a:gd name="connsiteY46" fmla="*/ 84137 h 105569"/>
              <a:gd name="connsiteX47" fmla="*/ 44110 w 277562"/>
              <a:gd name="connsiteY47" fmla="*/ 76200 h 105569"/>
              <a:gd name="connsiteX48" fmla="*/ 51252 w 277562"/>
              <a:gd name="connsiteY48" fmla="*/ 64294 h 105569"/>
              <a:gd name="connsiteX49" fmla="*/ 56806 w 277562"/>
              <a:gd name="connsiteY49" fmla="*/ 54769 h 105569"/>
              <a:gd name="connsiteX50" fmla="*/ 63947 w 277562"/>
              <a:gd name="connsiteY50" fmla="*/ 43656 h 105569"/>
              <a:gd name="connsiteX51" fmla="*/ 75055 w 277562"/>
              <a:gd name="connsiteY51" fmla="*/ 32544 h 105569"/>
              <a:gd name="connsiteX52" fmla="*/ 82197 w 277562"/>
              <a:gd name="connsiteY52" fmla="*/ 26194 h 105569"/>
              <a:gd name="connsiteX53" fmla="*/ 89338 w 277562"/>
              <a:gd name="connsiteY53" fmla="*/ 20637 h 105569"/>
              <a:gd name="connsiteX54" fmla="*/ 98066 w 277562"/>
              <a:gd name="connsiteY54" fmla="*/ 15875 h 105569"/>
              <a:gd name="connsiteX55" fmla="*/ 106794 w 277562"/>
              <a:gd name="connsiteY55" fmla="*/ 11112 h 105569"/>
              <a:gd name="connsiteX56" fmla="*/ 117109 w 277562"/>
              <a:gd name="connsiteY56" fmla="*/ 6350 h 105569"/>
              <a:gd name="connsiteX57" fmla="*/ 128218 w 277562"/>
              <a:gd name="connsiteY57" fmla="*/ 3969 h 105569"/>
              <a:gd name="connsiteX58" fmla="*/ 140120 w 277562"/>
              <a:gd name="connsiteY58" fmla="*/ 1587 h 105569"/>
              <a:gd name="connsiteX59" fmla="*/ 152815 w 277562"/>
              <a:gd name="connsiteY59" fmla="*/ 0 h 10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7562" h="105569">
                <a:moveTo>
                  <a:pt x="152815" y="0"/>
                </a:moveTo>
                <a:lnTo>
                  <a:pt x="168684" y="1587"/>
                </a:lnTo>
                <a:lnTo>
                  <a:pt x="182967" y="3969"/>
                </a:lnTo>
                <a:lnTo>
                  <a:pt x="197249" y="8731"/>
                </a:lnTo>
                <a:lnTo>
                  <a:pt x="209944" y="14287"/>
                </a:lnTo>
                <a:lnTo>
                  <a:pt x="222640" y="23019"/>
                </a:lnTo>
                <a:lnTo>
                  <a:pt x="234542" y="30956"/>
                </a:lnTo>
                <a:lnTo>
                  <a:pt x="246444" y="41275"/>
                </a:lnTo>
                <a:lnTo>
                  <a:pt x="257552" y="53181"/>
                </a:lnTo>
                <a:lnTo>
                  <a:pt x="265487" y="66675"/>
                </a:lnTo>
                <a:lnTo>
                  <a:pt x="275008" y="80962"/>
                </a:lnTo>
                <a:lnTo>
                  <a:pt x="277562" y="86356"/>
                </a:lnTo>
                <a:lnTo>
                  <a:pt x="270794" y="76200"/>
                </a:lnTo>
                <a:lnTo>
                  <a:pt x="262859" y="62706"/>
                </a:lnTo>
                <a:lnTo>
                  <a:pt x="251751" y="50800"/>
                </a:lnTo>
                <a:lnTo>
                  <a:pt x="239849" y="40481"/>
                </a:lnTo>
                <a:lnTo>
                  <a:pt x="227947" y="32544"/>
                </a:lnTo>
                <a:lnTo>
                  <a:pt x="215251" y="23812"/>
                </a:lnTo>
                <a:lnTo>
                  <a:pt x="202556" y="18256"/>
                </a:lnTo>
                <a:lnTo>
                  <a:pt x="188274" y="13494"/>
                </a:lnTo>
                <a:lnTo>
                  <a:pt x="173991" y="11112"/>
                </a:lnTo>
                <a:lnTo>
                  <a:pt x="158122" y="9525"/>
                </a:lnTo>
                <a:lnTo>
                  <a:pt x="145427" y="11112"/>
                </a:lnTo>
                <a:lnTo>
                  <a:pt x="133525" y="13494"/>
                </a:lnTo>
                <a:lnTo>
                  <a:pt x="122416" y="15875"/>
                </a:lnTo>
                <a:lnTo>
                  <a:pt x="112101" y="20637"/>
                </a:lnTo>
                <a:lnTo>
                  <a:pt x="103373" y="25400"/>
                </a:lnTo>
                <a:lnTo>
                  <a:pt x="94645" y="30162"/>
                </a:lnTo>
                <a:lnTo>
                  <a:pt x="87504" y="35719"/>
                </a:lnTo>
                <a:lnTo>
                  <a:pt x="80362" y="42069"/>
                </a:lnTo>
                <a:lnTo>
                  <a:pt x="69254" y="53181"/>
                </a:lnTo>
                <a:lnTo>
                  <a:pt x="62113" y="64294"/>
                </a:lnTo>
                <a:lnTo>
                  <a:pt x="56559" y="73819"/>
                </a:lnTo>
                <a:lnTo>
                  <a:pt x="49417" y="85725"/>
                </a:lnTo>
                <a:lnTo>
                  <a:pt x="42276" y="93662"/>
                </a:lnTo>
                <a:lnTo>
                  <a:pt x="35135" y="100806"/>
                </a:lnTo>
                <a:lnTo>
                  <a:pt x="26407" y="104775"/>
                </a:lnTo>
                <a:lnTo>
                  <a:pt x="19266" y="105569"/>
                </a:lnTo>
                <a:lnTo>
                  <a:pt x="12125" y="105569"/>
                </a:lnTo>
                <a:lnTo>
                  <a:pt x="4983" y="102394"/>
                </a:lnTo>
                <a:lnTo>
                  <a:pt x="0" y="96696"/>
                </a:lnTo>
                <a:lnTo>
                  <a:pt x="0" y="93013"/>
                </a:lnTo>
                <a:lnTo>
                  <a:pt x="6818" y="96044"/>
                </a:lnTo>
                <a:lnTo>
                  <a:pt x="13959" y="96044"/>
                </a:lnTo>
                <a:lnTo>
                  <a:pt x="21100" y="95250"/>
                </a:lnTo>
                <a:lnTo>
                  <a:pt x="29828" y="91281"/>
                </a:lnTo>
                <a:lnTo>
                  <a:pt x="36969" y="84137"/>
                </a:lnTo>
                <a:lnTo>
                  <a:pt x="44110" y="76200"/>
                </a:lnTo>
                <a:lnTo>
                  <a:pt x="51252" y="64294"/>
                </a:lnTo>
                <a:lnTo>
                  <a:pt x="56806" y="54769"/>
                </a:lnTo>
                <a:lnTo>
                  <a:pt x="63947" y="43656"/>
                </a:lnTo>
                <a:lnTo>
                  <a:pt x="75055" y="32544"/>
                </a:lnTo>
                <a:lnTo>
                  <a:pt x="82197" y="26194"/>
                </a:lnTo>
                <a:lnTo>
                  <a:pt x="89338" y="20637"/>
                </a:lnTo>
                <a:lnTo>
                  <a:pt x="98066" y="15875"/>
                </a:lnTo>
                <a:lnTo>
                  <a:pt x="106794" y="11112"/>
                </a:lnTo>
                <a:lnTo>
                  <a:pt x="117109" y="6350"/>
                </a:lnTo>
                <a:lnTo>
                  <a:pt x="128218" y="3969"/>
                </a:lnTo>
                <a:lnTo>
                  <a:pt x="140120" y="1587"/>
                </a:lnTo>
                <a:lnTo>
                  <a:pt x="152815" y="0"/>
                </a:lnTo>
                <a:close/>
              </a:path>
            </a:pathLst>
          </a:cu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698" y="3944145"/>
            <a:ext cx="209918" cy="102771"/>
          </a:xfrm>
          <a:custGeom>
            <a:avLst/>
            <a:gdLst>
              <a:gd name="connsiteX0" fmla="*/ 145213 w 209918"/>
              <a:gd name="connsiteY0" fmla="*/ 0 h 102771"/>
              <a:gd name="connsiteX1" fmla="*/ 161082 w 209918"/>
              <a:gd name="connsiteY1" fmla="*/ 1587 h 102771"/>
              <a:gd name="connsiteX2" fmla="*/ 175365 w 209918"/>
              <a:gd name="connsiteY2" fmla="*/ 3969 h 102771"/>
              <a:gd name="connsiteX3" fmla="*/ 189647 w 209918"/>
              <a:gd name="connsiteY3" fmla="*/ 8731 h 102771"/>
              <a:gd name="connsiteX4" fmla="*/ 202342 w 209918"/>
              <a:gd name="connsiteY4" fmla="*/ 14287 h 102771"/>
              <a:gd name="connsiteX5" fmla="*/ 209918 w 209918"/>
              <a:gd name="connsiteY5" fmla="*/ 19498 h 102771"/>
              <a:gd name="connsiteX6" fmla="*/ 199617 w 209918"/>
              <a:gd name="connsiteY6" fmla="*/ 15495 h 102771"/>
              <a:gd name="connsiteX7" fmla="*/ 186910 w 209918"/>
              <a:gd name="connsiteY7" fmla="*/ 10735 h 102771"/>
              <a:gd name="connsiteX8" fmla="*/ 171027 w 209918"/>
              <a:gd name="connsiteY8" fmla="*/ 8354 h 102771"/>
              <a:gd name="connsiteX9" fmla="*/ 156732 w 209918"/>
              <a:gd name="connsiteY9" fmla="*/ 6768 h 102771"/>
              <a:gd name="connsiteX10" fmla="*/ 144026 w 209918"/>
              <a:gd name="connsiteY10" fmla="*/ 8354 h 102771"/>
              <a:gd name="connsiteX11" fmla="*/ 132114 w 209918"/>
              <a:gd name="connsiteY11" fmla="*/ 10735 h 102771"/>
              <a:gd name="connsiteX12" fmla="*/ 120202 w 209918"/>
              <a:gd name="connsiteY12" fmla="*/ 13115 h 102771"/>
              <a:gd name="connsiteX13" fmla="*/ 110672 w 209918"/>
              <a:gd name="connsiteY13" fmla="*/ 17875 h 102771"/>
              <a:gd name="connsiteX14" fmla="*/ 101142 w 209918"/>
              <a:gd name="connsiteY14" fmla="*/ 22636 h 102771"/>
              <a:gd name="connsiteX15" fmla="*/ 93200 w 209918"/>
              <a:gd name="connsiteY15" fmla="*/ 27396 h 102771"/>
              <a:gd name="connsiteX16" fmla="*/ 84465 w 209918"/>
              <a:gd name="connsiteY16" fmla="*/ 32950 h 102771"/>
              <a:gd name="connsiteX17" fmla="*/ 78906 w 209918"/>
              <a:gd name="connsiteY17" fmla="*/ 39298 h 102771"/>
              <a:gd name="connsiteX18" fmla="*/ 67788 w 209918"/>
              <a:gd name="connsiteY18" fmla="*/ 50405 h 102771"/>
              <a:gd name="connsiteX19" fmla="*/ 59846 w 209918"/>
              <a:gd name="connsiteY19" fmla="*/ 61513 h 102771"/>
              <a:gd name="connsiteX20" fmla="*/ 53493 w 209918"/>
              <a:gd name="connsiteY20" fmla="*/ 71034 h 102771"/>
              <a:gd name="connsiteX21" fmla="*/ 47934 w 209918"/>
              <a:gd name="connsiteY21" fmla="*/ 82935 h 102771"/>
              <a:gd name="connsiteX22" fmla="*/ 40786 w 209918"/>
              <a:gd name="connsiteY22" fmla="*/ 90870 h 102771"/>
              <a:gd name="connsiteX23" fmla="*/ 32051 w 209918"/>
              <a:gd name="connsiteY23" fmla="*/ 98010 h 102771"/>
              <a:gd name="connsiteX24" fmla="*/ 24109 w 209918"/>
              <a:gd name="connsiteY24" fmla="*/ 101977 h 102771"/>
              <a:gd name="connsiteX25" fmla="*/ 16962 w 209918"/>
              <a:gd name="connsiteY25" fmla="*/ 102771 h 102771"/>
              <a:gd name="connsiteX26" fmla="*/ 9815 w 209918"/>
              <a:gd name="connsiteY26" fmla="*/ 102771 h 102771"/>
              <a:gd name="connsiteX27" fmla="*/ 2667 w 209918"/>
              <a:gd name="connsiteY27" fmla="*/ 99597 h 102771"/>
              <a:gd name="connsiteX28" fmla="*/ 0 w 209918"/>
              <a:gd name="connsiteY28" fmla="*/ 96044 h 102771"/>
              <a:gd name="connsiteX29" fmla="*/ 6357 w 209918"/>
              <a:gd name="connsiteY29" fmla="*/ 96044 h 102771"/>
              <a:gd name="connsiteX30" fmla="*/ 13498 w 209918"/>
              <a:gd name="connsiteY30" fmla="*/ 95250 h 102771"/>
              <a:gd name="connsiteX31" fmla="*/ 22226 w 209918"/>
              <a:gd name="connsiteY31" fmla="*/ 91281 h 102771"/>
              <a:gd name="connsiteX32" fmla="*/ 29367 w 209918"/>
              <a:gd name="connsiteY32" fmla="*/ 84137 h 102771"/>
              <a:gd name="connsiteX33" fmla="*/ 36508 w 209918"/>
              <a:gd name="connsiteY33" fmla="*/ 76200 h 102771"/>
              <a:gd name="connsiteX34" fmla="*/ 43650 w 209918"/>
              <a:gd name="connsiteY34" fmla="*/ 64294 h 102771"/>
              <a:gd name="connsiteX35" fmla="*/ 49204 w 209918"/>
              <a:gd name="connsiteY35" fmla="*/ 54769 h 102771"/>
              <a:gd name="connsiteX36" fmla="*/ 56345 w 209918"/>
              <a:gd name="connsiteY36" fmla="*/ 43656 h 102771"/>
              <a:gd name="connsiteX37" fmla="*/ 67453 w 209918"/>
              <a:gd name="connsiteY37" fmla="*/ 32544 h 102771"/>
              <a:gd name="connsiteX38" fmla="*/ 74595 w 209918"/>
              <a:gd name="connsiteY38" fmla="*/ 26194 h 102771"/>
              <a:gd name="connsiteX39" fmla="*/ 81736 w 209918"/>
              <a:gd name="connsiteY39" fmla="*/ 20637 h 102771"/>
              <a:gd name="connsiteX40" fmla="*/ 90464 w 209918"/>
              <a:gd name="connsiteY40" fmla="*/ 15875 h 102771"/>
              <a:gd name="connsiteX41" fmla="*/ 99192 w 209918"/>
              <a:gd name="connsiteY41" fmla="*/ 11112 h 102771"/>
              <a:gd name="connsiteX42" fmla="*/ 109507 w 209918"/>
              <a:gd name="connsiteY42" fmla="*/ 6350 h 102771"/>
              <a:gd name="connsiteX43" fmla="*/ 120616 w 209918"/>
              <a:gd name="connsiteY43" fmla="*/ 3969 h 102771"/>
              <a:gd name="connsiteX44" fmla="*/ 132518 w 209918"/>
              <a:gd name="connsiteY44" fmla="*/ 1587 h 102771"/>
              <a:gd name="connsiteX45" fmla="*/ 145213 w 209918"/>
              <a:gd name="connsiteY45" fmla="*/ 0 h 1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918" h="102771">
                <a:moveTo>
                  <a:pt x="145213" y="0"/>
                </a:moveTo>
                <a:lnTo>
                  <a:pt x="161082" y="1587"/>
                </a:lnTo>
                <a:lnTo>
                  <a:pt x="175365" y="3969"/>
                </a:lnTo>
                <a:lnTo>
                  <a:pt x="189647" y="8731"/>
                </a:lnTo>
                <a:lnTo>
                  <a:pt x="202342" y="14287"/>
                </a:lnTo>
                <a:lnTo>
                  <a:pt x="209918" y="19498"/>
                </a:lnTo>
                <a:lnTo>
                  <a:pt x="199617" y="15495"/>
                </a:lnTo>
                <a:lnTo>
                  <a:pt x="186910" y="10735"/>
                </a:lnTo>
                <a:lnTo>
                  <a:pt x="171027" y="8354"/>
                </a:lnTo>
                <a:lnTo>
                  <a:pt x="156732" y="6768"/>
                </a:lnTo>
                <a:lnTo>
                  <a:pt x="144026" y="8354"/>
                </a:lnTo>
                <a:lnTo>
                  <a:pt x="132114" y="10735"/>
                </a:lnTo>
                <a:lnTo>
                  <a:pt x="120202" y="13115"/>
                </a:lnTo>
                <a:lnTo>
                  <a:pt x="110672" y="17875"/>
                </a:lnTo>
                <a:lnTo>
                  <a:pt x="101142" y="22636"/>
                </a:lnTo>
                <a:lnTo>
                  <a:pt x="93200" y="27396"/>
                </a:lnTo>
                <a:lnTo>
                  <a:pt x="84465" y="32950"/>
                </a:lnTo>
                <a:lnTo>
                  <a:pt x="78906" y="39298"/>
                </a:lnTo>
                <a:lnTo>
                  <a:pt x="67788" y="50405"/>
                </a:lnTo>
                <a:lnTo>
                  <a:pt x="59846" y="61513"/>
                </a:lnTo>
                <a:lnTo>
                  <a:pt x="53493" y="71034"/>
                </a:lnTo>
                <a:lnTo>
                  <a:pt x="47934" y="82935"/>
                </a:lnTo>
                <a:lnTo>
                  <a:pt x="40786" y="90870"/>
                </a:lnTo>
                <a:lnTo>
                  <a:pt x="32051" y="98010"/>
                </a:lnTo>
                <a:lnTo>
                  <a:pt x="24109" y="101977"/>
                </a:lnTo>
                <a:lnTo>
                  <a:pt x="16962" y="102771"/>
                </a:lnTo>
                <a:lnTo>
                  <a:pt x="9815" y="102771"/>
                </a:lnTo>
                <a:lnTo>
                  <a:pt x="2667" y="99597"/>
                </a:lnTo>
                <a:lnTo>
                  <a:pt x="0" y="96044"/>
                </a:lnTo>
                <a:lnTo>
                  <a:pt x="6357" y="96044"/>
                </a:lnTo>
                <a:lnTo>
                  <a:pt x="13498" y="95250"/>
                </a:lnTo>
                <a:lnTo>
                  <a:pt x="22226" y="91281"/>
                </a:lnTo>
                <a:lnTo>
                  <a:pt x="29367" y="84137"/>
                </a:lnTo>
                <a:lnTo>
                  <a:pt x="36508" y="76200"/>
                </a:lnTo>
                <a:lnTo>
                  <a:pt x="43650" y="64294"/>
                </a:lnTo>
                <a:lnTo>
                  <a:pt x="49204" y="54769"/>
                </a:lnTo>
                <a:lnTo>
                  <a:pt x="56345" y="43656"/>
                </a:lnTo>
                <a:lnTo>
                  <a:pt x="67453" y="32544"/>
                </a:lnTo>
                <a:lnTo>
                  <a:pt x="74595" y="26194"/>
                </a:lnTo>
                <a:lnTo>
                  <a:pt x="81736" y="20637"/>
                </a:lnTo>
                <a:lnTo>
                  <a:pt x="90464" y="15875"/>
                </a:lnTo>
                <a:lnTo>
                  <a:pt x="99192" y="11112"/>
                </a:lnTo>
                <a:lnTo>
                  <a:pt x="109507" y="6350"/>
                </a:lnTo>
                <a:lnTo>
                  <a:pt x="120616" y="3969"/>
                </a:lnTo>
                <a:lnTo>
                  <a:pt x="132518" y="1587"/>
                </a:lnTo>
                <a:lnTo>
                  <a:pt x="145213" y="0"/>
                </a:lnTo>
                <a:close/>
              </a:path>
            </a:pathLst>
          </a:cu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674" y="3963643"/>
            <a:ext cx="206880" cy="351447"/>
          </a:xfrm>
          <a:custGeom>
            <a:avLst/>
            <a:gdLst>
              <a:gd name="connsiteX0" fmla="*/ 113942 w 206880"/>
              <a:gd name="connsiteY0" fmla="*/ 0 h 351447"/>
              <a:gd name="connsiteX1" fmla="*/ 117935 w 206880"/>
              <a:gd name="connsiteY1" fmla="*/ 1551 h 351447"/>
              <a:gd name="connsiteX2" fmla="*/ 129848 w 206880"/>
              <a:gd name="connsiteY2" fmla="*/ 10279 h 351447"/>
              <a:gd name="connsiteX3" fmla="*/ 142554 w 206880"/>
              <a:gd name="connsiteY3" fmla="*/ 18213 h 351447"/>
              <a:gd name="connsiteX4" fmla="*/ 153672 w 206880"/>
              <a:gd name="connsiteY4" fmla="*/ 28527 h 351447"/>
              <a:gd name="connsiteX5" fmla="*/ 163996 w 206880"/>
              <a:gd name="connsiteY5" fmla="*/ 40428 h 351447"/>
              <a:gd name="connsiteX6" fmla="*/ 173526 w 206880"/>
              <a:gd name="connsiteY6" fmla="*/ 53916 h 351447"/>
              <a:gd name="connsiteX7" fmla="*/ 182262 w 206880"/>
              <a:gd name="connsiteY7" fmla="*/ 68198 h 351447"/>
              <a:gd name="connsiteX8" fmla="*/ 189409 w 206880"/>
              <a:gd name="connsiteY8" fmla="*/ 83273 h 351447"/>
              <a:gd name="connsiteX9" fmla="*/ 194968 w 206880"/>
              <a:gd name="connsiteY9" fmla="*/ 99141 h 351447"/>
              <a:gd name="connsiteX10" fmla="*/ 199733 w 206880"/>
              <a:gd name="connsiteY10" fmla="*/ 115803 h 351447"/>
              <a:gd name="connsiteX11" fmla="*/ 203704 w 206880"/>
              <a:gd name="connsiteY11" fmla="*/ 133258 h 351447"/>
              <a:gd name="connsiteX12" fmla="*/ 206086 w 206880"/>
              <a:gd name="connsiteY12" fmla="*/ 150713 h 351447"/>
              <a:gd name="connsiteX13" fmla="*/ 206880 w 206880"/>
              <a:gd name="connsiteY13" fmla="*/ 169755 h 351447"/>
              <a:gd name="connsiteX14" fmla="*/ 206086 w 206880"/>
              <a:gd name="connsiteY14" fmla="*/ 188004 h 351447"/>
              <a:gd name="connsiteX15" fmla="*/ 203704 w 206880"/>
              <a:gd name="connsiteY15" fmla="*/ 207046 h 351447"/>
              <a:gd name="connsiteX16" fmla="*/ 199733 w 206880"/>
              <a:gd name="connsiteY16" fmla="*/ 223707 h 351447"/>
              <a:gd name="connsiteX17" fmla="*/ 194968 w 206880"/>
              <a:gd name="connsiteY17" fmla="*/ 240369 h 351447"/>
              <a:gd name="connsiteX18" fmla="*/ 189409 w 206880"/>
              <a:gd name="connsiteY18" fmla="*/ 256237 h 351447"/>
              <a:gd name="connsiteX19" fmla="*/ 182262 w 206880"/>
              <a:gd name="connsiteY19" fmla="*/ 272106 h 351447"/>
              <a:gd name="connsiteX20" fmla="*/ 173526 w 206880"/>
              <a:gd name="connsiteY20" fmla="*/ 284800 h 351447"/>
              <a:gd name="connsiteX21" fmla="*/ 163996 w 206880"/>
              <a:gd name="connsiteY21" fmla="*/ 298288 h 351447"/>
              <a:gd name="connsiteX22" fmla="*/ 153672 w 206880"/>
              <a:gd name="connsiteY22" fmla="*/ 310190 h 351447"/>
              <a:gd name="connsiteX23" fmla="*/ 142554 w 206880"/>
              <a:gd name="connsiteY23" fmla="*/ 320504 h 351447"/>
              <a:gd name="connsiteX24" fmla="*/ 129848 w 206880"/>
              <a:gd name="connsiteY24" fmla="*/ 330025 h 351447"/>
              <a:gd name="connsiteX25" fmla="*/ 117935 w 206880"/>
              <a:gd name="connsiteY25" fmla="*/ 337166 h 351447"/>
              <a:gd name="connsiteX26" fmla="*/ 103641 w 206880"/>
              <a:gd name="connsiteY26" fmla="*/ 343513 h 351447"/>
              <a:gd name="connsiteX27" fmla="*/ 90934 w 206880"/>
              <a:gd name="connsiteY27" fmla="*/ 348273 h 351447"/>
              <a:gd name="connsiteX28" fmla="*/ 75051 w 206880"/>
              <a:gd name="connsiteY28" fmla="*/ 350654 h 351447"/>
              <a:gd name="connsiteX29" fmla="*/ 60756 w 206880"/>
              <a:gd name="connsiteY29" fmla="*/ 351447 h 351447"/>
              <a:gd name="connsiteX30" fmla="*/ 48050 w 206880"/>
              <a:gd name="connsiteY30" fmla="*/ 351447 h 351447"/>
              <a:gd name="connsiteX31" fmla="*/ 36138 w 206880"/>
              <a:gd name="connsiteY31" fmla="*/ 349067 h 351447"/>
              <a:gd name="connsiteX32" fmla="*/ 24226 w 206880"/>
              <a:gd name="connsiteY32" fmla="*/ 345893 h 351447"/>
              <a:gd name="connsiteX33" fmla="*/ 14696 w 206880"/>
              <a:gd name="connsiteY33" fmla="*/ 341926 h 351447"/>
              <a:gd name="connsiteX34" fmla="*/ 5166 w 206880"/>
              <a:gd name="connsiteY34" fmla="*/ 337166 h 351447"/>
              <a:gd name="connsiteX35" fmla="*/ 0 w 206880"/>
              <a:gd name="connsiteY35" fmla="*/ 333554 h 351447"/>
              <a:gd name="connsiteX36" fmla="*/ 3216 w 206880"/>
              <a:gd name="connsiteY36" fmla="*/ 335308 h 351447"/>
              <a:gd name="connsiteX37" fmla="*/ 13531 w 206880"/>
              <a:gd name="connsiteY37" fmla="*/ 339277 h 351447"/>
              <a:gd name="connsiteX38" fmla="*/ 24640 w 206880"/>
              <a:gd name="connsiteY38" fmla="*/ 342452 h 351447"/>
              <a:gd name="connsiteX39" fmla="*/ 36542 w 206880"/>
              <a:gd name="connsiteY39" fmla="*/ 344833 h 351447"/>
              <a:gd name="connsiteX40" fmla="*/ 49237 w 206880"/>
              <a:gd name="connsiteY40" fmla="*/ 344833 h 351447"/>
              <a:gd name="connsiteX41" fmla="*/ 65106 w 206880"/>
              <a:gd name="connsiteY41" fmla="*/ 344039 h 351447"/>
              <a:gd name="connsiteX42" fmla="*/ 79389 w 206880"/>
              <a:gd name="connsiteY42" fmla="*/ 341658 h 351447"/>
              <a:gd name="connsiteX43" fmla="*/ 93671 w 206880"/>
              <a:gd name="connsiteY43" fmla="*/ 336896 h 351447"/>
              <a:gd name="connsiteX44" fmla="*/ 106366 w 206880"/>
              <a:gd name="connsiteY44" fmla="*/ 330546 h 351447"/>
              <a:gd name="connsiteX45" fmla="*/ 119062 w 206880"/>
              <a:gd name="connsiteY45" fmla="*/ 323402 h 351447"/>
              <a:gd name="connsiteX46" fmla="*/ 130964 w 206880"/>
              <a:gd name="connsiteY46" fmla="*/ 313877 h 351447"/>
              <a:gd name="connsiteX47" fmla="*/ 142866 w 206880"/>
              <a:gd name="connsiteY47" fmla="*/ 303558 h 351447"/>
              <a:gd name="connsiteX48" fmla="*/ 153974 w 206880"/>
              <a:gd name="connsiteY48" fmla="*/ 291652 h 351447"/>
              <a:gd name="connsiteX49" fmla="*/ 161909 w 206880"/>
              <a:gd name="connsiteY49" fmla="*/ 278158 h 351447"/>
              <a:gd name="connsiteX50" fmla="*/ 171430 w 206880"/>
              <a:gd name="connsiteY50" fmla="*/ 265458 h 351447"/>
              <a:gd name="connsiteX51" fmla="*/ 178571 w 206880"/>
              <a:gd name="connsiteY51" fmla="*/ 249583 h 351447"/>
              <a:gd name="connsiteX52" fmla="*/ 184919 w 206880"/>
              <a:gd name="connsiteY52" fmla="*/ 233708 h 351447"/>
              <a:gd name="connsiteX53" fmla="*/ 189680 w 206880"/>
              <a:gd name="connsiteY53" fmla="*/ 217039 h 351447"/>
              <a:gd name="connsiteX54" fmla="*/ 192854 w 206880"/>
              <a:gd name="connsiteY54" fmla="*/ 200371 h 351447"/>
              <a:gd name="connsiteX55" fmla="*/ 195234 w 206880"/>
              <a:gd name="connsiteY55" fmla="*/ 181321 h 351447"/>
              <a:gd name="connsiteX56" fmla="*/ 196821 w 206880"/>
              <a:gd name="connsiteY56" fmla="*/ 163064 h 351447"/>
              <a:gd name="connsiteX57" fmla="*/ 195234 w 206880"/>
              <a:gd name="connsiteY57" fmla="*/ 144014 h 351447"/>
              <a:gd name="connsiteX58" fmla="*/ 192854 w 206880"/>
              <a:gd name="connsiteY58" fmla="*/ 126552 h 351447"/>
              <a:gd name="connsiteX59" fmla="*/ 189680 w 206880"/>
              <a:gd name="connsiteY59" fmla="*/ 109089 h 351447"/>
              <a:gd name="connsiteX60" fmla="*/ 184919 w 206880"/>
              <a:gd name="connsiteY60" fmla="*/ 92421 h 351447"/>
              <a:gd name="connsiteX61" fmla="*/ 178571 w 206880"/>
              <a:gd name="connsiteY61" fmla="*/ 76546 h 351447"/>
              <a:gd name="connsiteX62" fmla="*/ 171430 w 206880"/>
              <a:gd name="connsiteY62" fmla="*/ 61464 h 351447"/>
              <a:gd name="connsiteX63" fmla="*/ 161909 w 206880"/>
              <a:gd name="connsiteY63" fmla="*/ 47177 h 351447"/>
              <a:gd name="connsiteX64" fmla="*/ 153974 w 206880"/>
              <a:gd name="connsiteY64" fmla="*/ 33683 h 351447"/>
              <a:gd name="connsiteX65" fmla="*/ 142866 w 206880"/>
              <a:gd name="connsiteY65" fmla="*/ 21777 h 351447"/>
              <a:gd name="connsiteX66" fmla="*/ 130964 w 206880"/>
              <a:gd name="connsiteY66" fmla="*/ 11458 h 351447"/>
              <a:gd name="connsiteX67" fmla="*/ 119062 w 206880"/>
              <a:gd name="connsiteY67" fmla="*/ 3521 h 351447"/>
              <a:gd name="connsiteX68" fmla="*/ 113942 w 206880"/>
              <a:gd name="connsiteY68" fmla="*/ 0 h 35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06880" h="351447">
                <a:moveTo>
                  <a:pt x="113942" y="0"/>
                </a:moveTo>
                <a:lnTo>
                  <a:pt x="117935" y="1551"/>
                </a:lnTo>
                <a:lnTo>
                  <a:pt x="129848" y="10279"/>
                </a:lnTo>
                <a:lnTo>
                  <a:pt x="142554" y="18213"/>
                </a:lnTo>
                <a:lnTo>
                  <a:pt x="153672" y="28527"/>
                </a:lnTo>
                <a:lnTo>
                  <a:pt x="163996" y="40428"/>
                </a:lnTo>
                <a:lnTo>
                  <a:pt x="173526" y="53916"/>
                </a:lnTo>
                <a:lnTo>
                  <a:pt x="182262" y="68198"/>
                </a:lnTo>
                <a:lnTo>
                  <a:pt x="189409" y="83273"/>
                </a:lnTo>
                <a:lnTo>
                  <a:pt x="194968" y="99141"/>
                </a:lnTo>
                <a:lnTo>
                  <a:pt x="199733" y="115803"/>
                </a:lnTo>
                <a:lnTo>
                  <a:pt x="203704" y="133258"/>
                </a:lnTo>
                <a:lnTo>
                  <a:pt x="206086" y="150713"/>
                </a:lnTo>
                <a:lnTo>
                  <a:pt x="206880" y="169755"/>
                </a:lnTo>
                <a:lnTo>
                  <a:pt x="206086" y="188004"/>
                </a:lnTo>
                <a:lnTo>
                  <a:pt x="203704" y="207046"/>
                </a:lnTo>
                <a:lnTo>
                  <a:pt x="199733" y="223707"/>
                </a:lnTo>
                <a:lnTo>
                  <a:pt x="194968" y="240369"/>
                </a:lnTo>
                <a:lnTo>
                  <a:pt x="189409" y="256237"/>
                </a:lnTo>
                <a:lnTo>
                  <a:pt x="182262" y="272106"/>
                </a:lnTo>
                <a:lnTo>
                  <a:pt x="173526" y="284800"/>
                </a:lnTo>
                <a:lnTo>
                  <a:pt x="163996" y="298288"/>
                </a:lnTo>
                <a:lnTo>
                  <a:pt x="153672" y="310190"/>
                </a:lnTo>
                <a:lnTo>
                  <a:pt x="142554" y="320504"/>
                </a:lnTo>
                <a:lnTo>
                  <a:pt x="129848" y="330025"/>
                </a:lnTo>
                <a:lnTo>
                  <a:pt x="117935" y="337166"/>
                </a:lnTo>
                <a:lnTo>
                  <a:pt x="103641" y="343513"/>
                </a:lnTo>
                <a:lnTo>
                  <a:pt x="90934" y="348273"/>
                </a:lnTo>
                <a:lnTo>
                  <a:pt x="75051" y="350654"/>
                </a:lnTo>
                <a:lnTo>
                  <a:pt x="60756" y="351447"/>
                </a:lnTo>
                <a:lnTo>
                  <a:pt x="48050" y="351447"/>
                </a:lnTo>
                <a:lnTo>
                  <a:pt x="36138" y="349067"/>
                </a:lnTo>
                <a:lnTo>
                  <a:pt x="24226" y="345893"/>
                </a:lnTo>
                <a:lnTo>
                  <a:pt x="14696" y="341926"/>
                </a:lnTo>
                <a:lnTo>
                  <a:pt x="5166" y="337166"/>
                </a:lnTo>
                <a:lnTo>
                  <a:pt x="0" y="333554"/>
                </a:lnTo>
                <a:lnTo>
                  <a:pt x="3216" y="335308"/>
                </a:lnTo>
                <a:lnTo>
                  <a:pt x="13531" y="339277"/>
                </a:lnTo>
                <a:lnTo>
                  <a:pt x="24640" y="342452"/>
                </a:lnTo>
                <a:lnTo>
                  <a:pt x="36542" y="344833"/>
                </a:lnTo>
                <a:lnTo>
                  <a:pt x="49237" y="344833"/>
                </a:lnTo>
                <a:lnTo>
                  <a:pt x="65106" y="344039"/>
                </a:lnTo>
                <a:lnTo>
                  <a:pt x="79389" y="341658"/>
                </a:lnTo>
                <a:lnTo>
                  <a:pt x="93671" y="336896"/>
                </a:lnTo>
                <a:lnTo>
                  <a:pt x="106366" y="330546"/>
                </a:lnTo>
                <a:lnTo>
                  <a:pt x="119062" y="323402"/>
                </a:lnTo>
                <a:lnTo>
                  <a:pt x="130964" y="313877"/>
                </a:lnTo>
                <a:lnTo>
                  <a:pt x="142866" y="303558"/>
                </a:lnTo>
                <a:lnTo>
                  <a:pt x="153974" y="291652"/>
                </a:lnTo>
                <a:lnTo>
                  <a:pt x="161909" y="278158"/>
                </a:lnTo>
                <a:lnTo>
                  <a:pt x="171430" y="265458"/>
                </a:lnTo>
                <a:lnTo>
                  <a:pt x="178571" y="249583"/>
                </a:lnTo>
                <a:lnTo>
                  <a:pt x="184919" y="233708"/>
                </a:lnTo>
                <a:lnTo>
                  <a:pt x="189680" y="217039"/>
                </a:lnTo>
                <a:lnTo>
                  <a:pt x="192854" y="200371"/>
                </a:lnTo>
                <a:lnTo>
                  <a:pt x="195234" y="181321"/>
                </a:lnTo>
                <a:lnTo>
                  <a:pt x="196821" y="163064"/>
                </a:lnTo>
                <a:lnTo>
                  <a:pt x="195234" y="144014"/>
                </a:lnTo>
                <a:lnTo>
                  <a:pt x="192854" y="126552"/>
                </a:lnTo>
                <a:lnTo>
                  <a:pt x="189680" y="109089"/>
                </a:lnTo>
                <a:lnTo>
                  <a:pt x="184919" y="92421"/>
                </a:lnTo>
                <a:lnTo>
                  <a:pt x="178571" y="76546"/>
                </a:lnTo>
                <a:lnTo>
                  <a:pt x="171430" y="61464"/>
                </a:lnTo>
                <a:lnTo>
                  <a:pt x="161909" y="47177"/>
                </a:lnTo>
                <a:lnTo>
                  <a:pt x="153974" y="33683"/>
                </a:lnTo>
                <a:lnTo>
                  <a:pt x="142866" y="21777"/>
                </a:lnTo>
                <a:lnTo>
                  <a:pt x="130964" y="11458"/>
                </a:lnTo>
                <a:lnTo>
                  <a:pt x="119062" y="3521"/>
                </a:lnTo>
                <a:lnTo>
                  <a:pt x="113942" y="0"/>
                </a:lnTo>
                <a:close/>
              </a:path>
            </a:pathLst>
          </a:cu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2495" y="3990181"/>
            <a:ext cx="297621" cy="134254"/>
          </a:xfrm>
          <a:custGeom>
            <a:avLst/>
            <a:gdLst>
              <a:gd name="connsiteX0" fmla="*/ 141472 w 297621"/>
              <a:gd name="connsiteY0" fmla="*/ 0 h 134254"/>
              <a:gd name="connsiteX1" fmla="*/ 154168 w 297621"/>
              <a:gd name="connsiteY1" fmla="*/ 1588 h 134254"/>
              <a:gd name="connsiteX2" fmla="*/ 166070 w 297621"/>
              <a:gd name="connsiteY2" fmla="*/ 2382 h 134254"/>
              <a:gd name="connsiteX3" fmla="*/ 177972 w 297621"/>
              <a:gd name="connsiteY3" fmla="*/ 6350 h 134254"/>
              <a:gd name="connsiteX4" fmla="*/ 187493 w 297621"/>
              <a:gd name="connsiteY4" fmla="*/ 11113 h 134254"/>
              <a:gd name="connsiteX5" fmla="*/ 197015 w 297621"/>
              <a:gd name="connsiteY5" fmla="*/ 15875 h 134254"/>
              <a:gd name="connsiteX6" fmla="*/ 204950 w 297621"/>
              <a:gd name="connsiteY6" fmla="*/ 20638 h 134254"/>
              <a:gd name="connsiteX7" fmla="*/ 212091 w 297621"/>
              <a:gd name="connsiteY7" fmla="*/ 26194 h 134254"/>
              <a:gd name="connsiteX8" fmla="*/ 219232 w 297621"/>
              <a:gd name="connsiteY8" fmla="*/ 32544 h 134254"/>
              <a:gd name="connsiteX9" fmla="*/ 230340 w 297621"/>
              <a:gd name="connsiteY9" fmla="*/ 44450 h 134254"/>
              <a:gd name="connsiteX10" fmla="*/ 238275 w 297621"/>
              <a:gd name="connsiteY10" fmla="*/ 53975 h 134254"/>
              <a:gd name="connsiteX11" fmla="*/ 244623 w 297621"/>
              <a:gd name="connsiteY11" fmla="*/ 64294 h 134254"/>
              <a:gd name="connsiteX12" fmla="*/ 250177 w 297621"/>
              <a:gd name="connsiteY12" fmla="*/ 76200 h 134254"/>
              <a:gd name="connsiteX13" fmla="*/ 257318 w 297621"/>
              <a:gd name="connsiteY13" fmla="*/ 84932 h 134254"/>
              <a:gd name="connsiteX14" fmla="*/ 266046 w 297621"/>
              <a:gd name="connsiteY14" fmla="*/ 92075 h 134254"/>
              <a:gd name="connsiteX15" fmla="*/ 273187 w 297621"/>
              <a:gd name="connsiteY15" fmla="*/ 95250 h 134254"/>
              <a:gd name="connsiteX16" fmla="*/ 281122 w 297621"/>
              <a:gd name="connsiteY16" fmla="*/ 96838 h 134254"/>
              <a:gd name="connsiteX17" fmla="*/ 288263 w 297621"/>
              <a:gd name="connsiteY17" fmla="*/ 96838 h 134254"/>
              <a:gd name="connsiteX18" fmla="*/ 295404 w 297621"/>
              <a:gd name="connsiteY18" fmla="*/ 92869 h 134254"/>
              <a:gd name="connsiteX19" fmla="*/ 297621 w 297621"/>
              <a:gd name="connsiteY19" fmla="*/ 90282 h 134254"/>
              <a:gd name="connsiteX20" fmla="*/ 297621 w 297621"/>
              <a:gd name="connsiteY20" fmla="*/ 97632 h 134254"/>
              <a:gd name="connsiteX21" fmla="*/ 292062 w 297621"/>
              <a:gd name="connsiteY21" fmla="*/ 103188 h 134254"/>
              <a:gd name="connsiteX22" fmla="*/ 285709 w 297621"/>
              <a:gd name="connsiteY22" fmla="*/ 107157 h 134254"/>
              <a:gd name="connsiteX23" fmla="*/ 278562 w 297621"/>
              <a:gd name="connsiteY23" fmla="*/ 107951 h 134254"/>
              <a:gd name="connsiteX24" fmla="*/ 270620 w 297621"/>
              <a:gd name="connsiteY24" fmla="*/ 105569 h 134254"/>
              <a:gd name="connsiteX25" fmla="*/ 263473 w 297621"/>
              <a:gd name="connsiteY25" fmla="*/ 102394 h 134254"/>
              <a:gd name="connsiteX26" fmla="*/ 254737 w 297621"/>
              <a:gd name="connsiteY26" fmla="*/ 95251 h 134254"/>
              <a:gd name="connsiteX27" fmla="*/ 247590 w 297621"/>
              <a:gd name="connsiteY27" fmla="*/ 86519 h 134254"/>
              <a:gd name="connsiteX28" fmla="*/ 242031 w 297621"/>
              <a:gd name="connsiteY28" fmla="*/ 74613 h 134254"/>
              <a:gd name="connsiteX29" fmla="*/ 235677 w 297621"/>
              <a:gd name="connsiteY29" fmla="*/ 65088 h 134254"/>
              <a:gd name="connsiteX30" fmla="*/ 227736 w 297621"/>
              <a:gd name="connsiteY30" fmla="*/ 54769 h 134254"/>
              <a:gd name="connsiteX31" fmla="*/ 216618 w 297621"/>
              <a:gd name="connsiteY31" fmla="*/ 42863 h 134254"/>
              <a:gd name="connsiteX32" fmla="*/ 209470 w 297621"/>
              <a:gd name="connsiteY32" fmla="*/ 36513 h 134254"/>
              <a:gd name="connsiteX33" fmla="*/ 202323 w 297621"/>
              <a:gd name="connsiteY33" fmla="*/ 30957 h 134254"/>
              <a:gd name="connsiteX34" fmla="*/ 194382 w 297621"/>
              <a:gd name="connsiteY34" fmla="*/ 26194 h 134254"/>
              <a:gd name="connsiteX35" fmla="*/ 184852 w 297621"/>
              <a:gd name="connsiteY35" fmla="*/ 21432 h 134254"/>
              <a:gd name="connsiteX36" fmla="*/ 175322 w 297621"/>
              <a:gd name="connsiteY36" fmla="*/ 16669 h 134254"/>
              <a:gd name="connsiteX37" fmla="*/ 163410 w 297621"/>
              <a:gd name="connsiteY37" fmla="*/ 14288 h 134254"/>
              <a:gd name="connsiteX38" fmla="*/ 151497 w 297621"/>
              <a:gd name="connsiteY38" fmla="*/ 11907 h 134254"/>
              <a:gd name="connsiteX39" fmla="*/ 138791 w 297621"/>
              <a:gd name="connsiteY39" fmla="*/ 10319 h 134254"/>
              <a:gd name="connsiteX40" fmla="*/ 122908 w 297621"/>
              <a:gd name="connsiteY40" fmla="*/ 11907 h 134254"/>
              <a:gd name="connsiteX41" fmla="*/ 108613 w 297621"/>
              <a:gd name="connsiteY41" fmla="*/ 14288 h 134254"/>
              <a:gd name="connsiteX42" fmla="*/ 94319 w 297621"/>
              <a:gd name="connsiteY42" fmla="*/ 19051 h 134254"/>
              <a:gd name="connsiteX43" fmla="*/ 81612 w 297621"/>
              <a:gd name="connsiteY43" fmla="*/ 24607 h 134254"/>
              <a:gd name="connsiteX44" fmla="*/ 68112 w 297621"/>
              <a:gd name="connsiteY44" fmla="*/ 33338 h 134254"/>
              <a:gd name="connsiteX45" fmla="*/ 56993 w 297621"/>
              <a:gd name="connsiteY45" fmla="*/ 42863 h 134254"/>
              <a:gd name="connsiteX46" fmla="*/ 45875 w 297621"/>
              <a:gd name="connsiteY46" fmla="*/ 52388 h 134254"/>
              <a:gd name="connsiteX47" fmla="*/ 35551 w 297621"/>
              <a:gd name="connsiteY47" fmla="*/ 64294 h 134254"/>
              <a:gd name="connsiteX48" fmla="*/ 26022 w 297621"/>
              <a:gd name="connsiteY48" fmla="*/ 76994 h 134254"/>
              <a:gd name="connsiteX49" fmla="*/ 17286 w 297621"/>
              <a:gd name="connsiteY49" fmla="*/ 91282 h 134254"/>
              <a:gd name="connsiteX50" fmla="*/ 10138 w 297621"/>
              <a:gd name="connsiteY50" fmla="*/ 107157 h 134254"/>
              <a:gd name="connsiteX51" fmla="*/ 4579 w 297621"/>
              <a:gd name="connsiteY51" fmla="*/ 122238 h 134254"/>
              <a:gd name="connsiteX52" fmla="*/ 0 w 297621"/>
              <a:gd name="connsiteY52" fmla="*/ 134254 h 134254"/>
              <a:gd name="connsiteX53" fmla="*/ 1029 w 297621"/>
              <a:gd name="connsiteY53" fmla="*/ 128588 h 134254"/>
              <a:gd name="connsiteX54" fmla="*/ 7377 w 297621"/>
              <a:gd name="connsiteY54" fmla="*/ 111919 h 134254"/>
              <a:gd name="connsiteX55" fmla="*/ 12931 w 297621"/>
              <a:gd name="connsiteY55" fmla="*/ 95250 h 134254"/>
              <a:gd name="connsiteX56" fmla="*/ 20073 w 297621"/>
              <a:gd name="connsiteY56" fmla="*/ 80963 h 134254"/>
              <a:gd name="connsiteX57" fmla="*/ 28801 w 297621"/>
              <a:gd name="connsiteY57" fmla="*/ 66675 h 134254"/>
              <a:gd name="connsiteX58" fmla="*/ 38322 w 297621"/>
              <a:gd name="connsiteY58" fmla="*/ 53975 h 134254"/>
              <a:gd name="connsiteX59" fmla="*/ 48637 w 297621"/>
              <a:gd name="connsiteY59" fmla="*/ 42069 h 134254"/>
              <a:gd name="connsiteX60" fmla="*/ 59746 w 297621"/>
              <a:gd name="connsiteY60" fmla="*/ 30957 h 134254"/>
              <a:gd name="connsiteX61" fmla="*/ 70854 w 297621"/>
              <a:gd name="connsiteY61" fmla="*/ 23019 h 134254"/>
              <a:gd name="connsiteX62" fmla="*/ 84343 w 297621"/>
              <a:gd name="connsiteY62" fmla="*/ 14288 h 134254"/>
              <a:gd name="connsiteX63" fmla="*/ 97038 w 297621"/>
              <a:gd name="connsiteY63" fmla="*/ 8732 h 134254"/>
              <a:gd name="connsiteX64" fmla="*/ 111321 w 297621"/>
              <a:gd name="connsiteY64" fmla="*/ 3969 h 134254"/>
              <a:gd name="connsiteX65" fmla="*/ 127190 w 297621"/>
              <a:gd name="connsiteY65" fmla="*/ 1588 h 134254"/>
              <a:gd name="connsiteX66" fmla="*/ 141472 w 297621"/>
              <a:gd name="connsiteY66" fmla="*/ 0 h 13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97621" h="134254">
                <a:moveTo>
                  <a:pt x="141472" y="0"/>
                </a:moveTo>
                <a:lnTo>
                  <a:pt x="154168" y="1588"/>
                </a:lnTo>
                <a:lnTo>
                  <a:pt x="166070" y="2382"/>
                </a:lnTo>
                <a:lnTo>
                  <a:pt x="177972" y="6350"/>
                </a:lnTo>
                <a:lnTo>
                  <a:pt x="187493" y="11113"/>
                </a:lnTo>
                <a:lnTo>
                  <a:pt x="197015" y="15875"/>
                </a:lnTo>
                <a:lnTo>
                  <a:pt x="204950" y="20638"/>
                </a:lnTo>
                <a:lnTo>
                  <a:pt x="212091" y="26194"/>
                </a:lnTo>
                <a:lnTo>
                  <a:pt x="219232" y="32544"/>
                </a:lnTo>
                <a:lnTo>
                  <a:pt x="230340" y="44450"/>
                </a:lnTo>
                <a:lnTo>
                  <a:pt x="238275" y="53975"/>
                </a:lnTo>
                <a:lnTo>
                  <a:pt x="244623" y="64294"/>
                </a:lnTo>
                <a:lnTo>
                  <a:pt x="250177" y="76200"/>
                </a:lnTo>
                <a:lnTo>
                  <a:pt x="257318" y="84932"/>
                </a:lnTo>
                <a:lnTo>
                  <a:pt x="266046" y="92075"/>
                </a:lnTo>
                <a:lnTo>
                  <a:pt x="273187" y="95250"/>
                </a:lnTo>
                <a:lnTo>
                  <a:pt x="281122" y="96838"/>
                </a:lnTo>
                <a:lnTo>
                  <a:pt x="288263" y="96838"/>
                </a:lnTo>
                <a:lnTo>
                  <a:pt x="295404" y="92869"/>
                </a:lnTo>
                <a:lnTo>
                  <a:pt x="297621" y="90282"/>
                </a:lnTo>
                <a:lnTo>
                  <a:pt x="297621" y="97632"/>
                </a:lnTo>
                <a:lnTo>
                  <a:pt x="292062" y="103188"/>
                </a:lnTo>
                <a:lnTo>
                  <a:pt x="285709" y="107157"/>
                </a:lnTo>
                <a:lnTo>
                  <a:pt x="278562" y="107951"/>
                </a:lnTo>
                <a:lnTo>
                  <a:pt x="270620" y="105569"/>
                </a:lnTo>
                <a:lnTo>
                  <a:pt x="263473" y="102394"/>
                </a:lnTo>
                <a:lnTo>
                  <a:pt x="254737" y="95251"/>
                </a:lnTo>
                <a:lnTo>
                  <a:pt x="247590" y="86519"/>
                </a:lnTo>
                <a:lnTo>
                  <a:pt x="242031" y="74613"/>
                </a:lnTo>
                <a:lnTo>
                  <a:pt x="235677" y="65088"/>
                </a:lnTo>
                <a:lnTo>
                  <a:pt x="227736" y="54769"/>
                </a:lnTo>
                <a:lnTo>
                  <a:pt x="216618" y="42863"/>
                </a:lnTo>
                <a:lnTo>
                  <a:pt x="209470" y="36513"/>
                </a:lnTo>
                <a:lnTo>
                  <a:pt x="202323" y="30957"/>
                </a:lnTo>
                <a:lnTo>
                  <a:pt x="194382" y="26194"/>
                </a:lnTo>
                <a:lnTo>
                  <a:pt x="184852" y="21432"/>
                </a:lnTo>
                <a:lnTo>
                  <a:pt x="175322" y="16669"/>
                </a:lnTo>
                <a:lnTo>
                  <a:pt x="163410" y="14288"/>
                </a:lnTo>
                <a:lnTo>
                  <a:pt x="151497" y="11907"/>
                </a:lnTo>
                <a:lnTo>
                  <a:pt x="138791" y="10319"/>
                </a:lnTo>
                <a:lnTo>
                  <a:pt x="122908" y="11907"/>
                </a:lnTo>
                <a:lnTo>
                  <a:pt x="108613" y="14288"/>
                </a:lnTo>
                <a:lnTo>
                  <a:pt x="94319" y="19051"/>
                </a:lnTo>
                <a:lnTo>
                  <a:pt x="81612" y="24607"/>
                </a:lnTo>
                <a:lnTo>
                  <a:pt x="68112" y="33338"/>
                </a:lnTo>
                <a:lnTo>
                  <a:pt x="56993" y="42863"/>
                </a:lnTo>
                <a:lnTo>
                  <a:pt x="45875" y="52388"/>
                </a:lnTo>
                <a:lnTo>
                  <a:pt x="35551" y="64294"/>
                </a:lnTo>
                <a:lnTo>
                  <a:pt x="26022" y="76994"/>
                </a:lnTo>
                <a:lnTo>
                  <a:pt x="17286" y="91282"/>
                </a:lnTo>
                <a:lnTo>
                  <a:pt x="10138" y="107157"/>
                </a:lnTo>
                <a:lnTo>
                  <a:pt x="4579" y="122238"/>
                </a:lnTo>
                <a:lnTo>
                  <a:pt x="0" y="134254"/>
                </a:lnTo>
                <a:lnTo>
                  <a:pt x="1029" y="128588"/>
                </a:lnTo>
                <a:lnTo>
                  <a:pt x="7377" y="111919"/>
                </a:lnTo>
                <a:lnTo>
                  <a:pt x="12931" y="95250"/>
                </a:lnTo>
                <a:lnTo>
                  <a:pt x="20073" y="80963"/>
                </a:lnTo>
                <a:lnTo>
                  <a:pt x="28801" y="66675"/>
                </a:lnTo>
                <a:lnTo>
                  <a:pt x="38322" y="53975"/>
                </a:lnTo>
                <a:lnTo>
                  <a:pt x="48637" y="42069"/>
                </a:lnTo>
                <a:lnTo>
                  <a:pt x="59746" y="30957"/>
                </a:lnTo>
                <a:lnTo>
                  <a:pt x="70854" y="23019"/>
                </a:lnTo>
                <a:lnTo>
                  <a:pt x="84343" y="14288"/>
                </a:lnTo>
                <a:lnTo>
                  <a:pt x="97038" y="8732"/>
                </a:lnTo>
                <a:lnTo>
                  <a:pt x="111321" y="3969"/>
                </a:lnTo>
                <a:lnTo>
                  <a:pt x="127190" y="1588"/>
                </a:lnTo>
                <a:lnTo>
                  <a:pt x="141472" y="0"/>
                </a:lnTo>
                <a:close/>
              </a:path>
            </a:pathLst>
          </a:cu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6291" y="4030500"/>
            <a:ext cx="247260" cy="287500"/>
          </a:xfrm>
          <a:custGeom>
            <a:avLst/>
            <a:gdLst>
              <a:gd name="connsiteX0" fmla="*/ 219116 w 247260"/>
              <a:gd name="connsiteY0" fmla="*/ 0 h 287500"/>
              <a:gd name="connsiteX1" fmla="*/ 221869 w 247260"/>
              <a:gd name="connsiteY1" fmla="*/ 4131 h 287500"/>
              <a:gd name="connsiteX2" fmla="*/ 229010 w 247260"/>
              <a:gd name="connsiteY2" fmla="*/ 19213 h 287500"/>
              <a:gd name="connsiteX3" fmla="*/ 235358 w 247260"/>
              <a:gd name="connsiteY3" fmla="*/ 35088 h 287500"/>
              <a:gd name="connsiteX4" fmla="*/ 240119 w 247260"/>
              <a:gd name="connsiteY4" fmla="*/ 51756 h 287500"/>
              <a:gd name="connsiteX5" fmla="*/ 243293 w 247260"/>
              <a:gd name="connsiteY5" fmla="*/ 69219 h 287500"/>
              <a:gd name="connsiteX6" fmla="*/ 245673 w 247260"/>
              <a:gd name="connsiteY6" fmla="*/ 86681 h 287500"/>
              <a:gd name="connsiteX7" fmla="*/ 247260 w 247260"/>
              <a:gd name="connsiteY7" fmla="*/ 105731 h 287500"/>
              <a:gd name="connsiteX8" fmla="*/ 245673 w 247260"/>
              <a:gd name="connsiteY8" fmla="*/ 123988 h 287500"/>
              <a:gd name="connsiteX9" fmla="*/ 243293 w 247260"/>
              <a:gd name="connsiteY9" fmla="*/ 143038 h 287500"/>
              <a:gd name="connsiteX10" fmla="*/ 240119 w 247260"/>
              <a:gd name="connsiteY10" fmla="*/ 159706 h 287500"/>
              <a:gd name="connsiteX11" fmla="*/ 235358 w 247260"/>
              <a:gd name="connsiteY11" fmla="*/ 176375 h 287500"/>
              <a:gd name="connsiteX12" fmla="*/ 229010 w 247260"/>
              <a:gd name="connsiteY12" fmla="*/ 192250 h 287500"/>
              <a:gd name="connsiteX13" fmla="*/ 221869 w 247260"/>
              <a:gd name="connsiteY13" fmla="*/ 208125 h 287500"/>
              <a:gd name="connsiteX14" fmla="*/ 212348 w 247260"/>
              <a:gd name="connsiteY14" fmla="*/ 220825 h 287500"/>
              <a:gd name="connsiteX15" fmla="*/ 204413 w 247260"/>
              <a:gd name="connsiteY15" fmla="*/ 234319 h 287500"/>
              <a:gd name="connsiteX16" fmla="*/ 193305 w 247260"/>
              <a:gd name="connsiteY16" fmla="*/ 246225 h 287500"/>
              <a:gd name="connsiteX17" fmla="*/ 181403 w 247260"/>
              <a:gd name="connsiteY17" fmla="*/ 256544 h 287500"/>
              <a:gd name="connsiteX18" fmla="*/ 169501 w 247260"/>
              <a:gd name="connsiteY18" fmla="*/ 266069 h 287500"/>
              <a:gd name="connsiteX19" fmla="*/ 156805 w 247260"/>
              <a:gd name="connsiteY19" fmla="*/ 273213 h 287500"/>
              <a:gd name="connsiteX20" fmla="*/ 144110 w 247260"/>
              <a:gd name="connsiteY20" fmla="*/ 279563 h 287500"/>
              <a:gd name="connsiteX21" fmla="*/ 129828 w 247260"/>
              <a:gd name="connsiteY21" fmla="*/ 284325 h 287500"/>
              <a:gd name="connsiteX22" fmla="*/ 115545 w 247260"/>
              <a:gd name="connsiteY22" fmla="*/ 286706 h 287500"/>
              <a:gd name="connsiteX23" fmla="*/ 99676 w 247260"/>
              <a:gd name="connsiteY23" fmla="*/ 287500 h 287500"/>
              <a:gd name="connsiteX24" fmla="*/ 86981 w 247260"/>
              <a:gd name="connsiteY24" fmla="*/ 287500 h 287500"/>
              <a:gd name="connsiteX25" fmla="*/ 75079 w 247260"/>
              <a:gd name="connsiteY25" fmla="*/ 285119 h 287500"/>
              <a:gd name="connsiteX26" fmla="*/ 63970 w 247260"/>
              <a:gd name="connsiteY26" fmla="*/ 281944 h 287500"/>
              <a:gd name="connsiteX27" fmla="*/ 53655 w 247260"/>
              <a:gd name="connsiteY27" fmla="*/ 277975 h 287500"/>
              <a:gd name="connsiteX28" fmla="*/ 44927 w 247260"/>
              <a:gd name="connsiteY28" fmla="*/ 273213 h 287500"/>
              <a:gd name="connsiteX29" fmla="*/ 36199 w 247260"/>
              <a:gd name="connsiteY29" fmla="*/ 267656 h 287500"/>
              <a:gd name="connsiteX30" fmla="*/ 29058 w 247260"/>
              <a:gd name="connsiteY30" fmla="*/ 261306 h 287500"/>
              <a:gd name="connsiteX31" fmla="*/ 21916 w 247260"/>
              <a:gd name="connsiteY31" fmla="*/ 255750 h 287500"/>
              <a:gd name="connsiteX32" fmla="*/ 10808 w 247260"/>
              <a:gd name="connsiteY32" fmla="*/ 243844 h 287500"/>
              <a:gd name="connsiteX33" fmla="*/ 3667 w 247260"/>
              <a:gd name="connsiteY33" fmla="*/ 234319 h 287500"/>
              <a:gd name="connsiteX34" fmla="*/ 0 w 247260"/>
              <a:gd name="connsiteY34" fmla="*/ 226981 h 287500"/>
              <a:gd name="connsiteX35" fmla="*/ 5501 w 247260"/>
              <a:gd name="connsiteY35" fmla="*/ 234319 h 287500"/>
              <a:gd name="connsiteX36" fmla="*/ 16609 w 247260"/>
              <a:gd name="connsiteY36" fmla="*/ 246225 h 287500"/>
              <a:gd name="connsiteX37" fmla="*/ 23751 w 247260"/>
              <a:gd name="connsiteY37" fmla="*/ 251781 h 287500"/>
              <a:gd name="connsiteX38" fmla="*/ 30892 w 247260"/>
              <a:gd name="connsiteY38" fmla="*/ 258131 h 287500"/>
              <a:gd name="connsiteX39" fmla="*/ 39620 w 247260"/>
              <a:gd name="connsiteY39" fmla="*/ 263688 h 287500"/>
              <a:gd name="connsiteX40" fmla="*/ 48348 w 247260"/>
              <a:gd name="connsiteY40" fmla="*/ 268450 h 287500"/>
              <a:gd name="connsiteX41" fmla="*/ 58663 w 247260"/>
              <a:gd name="connsiteY41" fmla="*/ 272419 h 287500"/>
              <a:gd name="connsiteX42" fmla="*/ 69772 w 247260"/>
              <a:gd name="connsiteY42" fmla="*/ 275594 h 287500"/>
              <a:gd name="connsiteX43" fmla="*/ 81674 w 247260"/>
              <a:gd name="connsiteY43" fmla="*/ 277975 h 287500"/>
              <a:gd name="connsiteX44" fmla="*/ 94369 w 247260"/>
              <a:gd name="connsiteY44" fmla="*/ 277975 h 287500"/>
              <a:gd name="connsiteX45" fmla="*/ 110238 w 247260"/>
              <a:gd name="connsiteY45" fmla="*/ 277181 h 287500"/>
              <a:gd name="connsiteX46" fmla="*/ 124521 w 247260"/>
              <a:gd name="connsiteY46" fmla="*/ 274800 h 287500"/>
              <a:gd name="connsiteX47" fmla="*/ 138803 w 247260"/>
              <a:gd name="connsiteY47" fmla="*/ 270038 h 287500"/>
              <a:gd name="connsiteX48" fmla="*/ 151498 w 247260"/>
              <a:gd name="connsiteY48" fmla="*/ 263688 h 287500"/>
              <a:gd name="connsiteX49" fmla="*/ 164194 w 247260"/>
              <a:gd name="connsiteY49" fmla="*/ 256544 h 287500"/>
              <a:gd name="connsiteX50" fmla="*/ 176096 w 247260"/>
              <a:gd name="connsiteY50" fmla="*/ 247019 h 287500"/>
              <a:gd name="connsiteX51" fmla="*/ 187998 w 247260"/>
              <a:gd name="connsiteY51" fmla="*/ 236700 h 287500"/>
              <a:gd name="connsiteX52" fmla="*/ 199106 w 247260"/>
              <a:gd name="connsiteY52" fmla="*/ 224794 h 287500"/>
              <a:gd name="connsiteX53" fmla="*/ 207041 w 247260"/>
              <a:gd name="connsiteY53" fmla="*/ 211300 h 287500"/>
              <a:gd name="connsiteX54" fmla="*/ 216562 w 247260"/>
              <a:gd name="connsiteY54" fmla="*/ 198600 h 287500"/>
              <a:gd name="connsiteX55" fmla="*/ 223703 w 247260"/>
              <a:gd name="connsiteY55" fmla="*/ 182725 h 287500"/>
              <a:gd name="connsiteX56" fmla="*/ 230051 w 247260"/>
              <a:gd name="connsiteY56" fmla="*/ 166850 h 287500"/>
              <a:gd name="connsiteX57" fmla="*/ 234812 w 247260"/>
              <a:gd name="connsiteY57" fmla="*/ 150181 h 287500"/>
              <a:gd name="connsiteX58" fmla="*/ 237986 w 247260"/>
              <a:gd name="connsiteY58" fmla="*/ 133513 h 287500"/>
              <a:gd name="connsiteX59" fmla="*/ 240366 w 247260"/>
              <a:gd name="connsiteY59" fmla="*/ 114463 h 287500"/>
              <a:gd name="connsiteX60" fmla="*/ 241953 w 247260"/>
              <a:gd name="connsiteY60" fmla="*/ 96206 h 287500"/>
              <a:gd name="connsiteX61" fmla="*/ 240366 w 247260"/>
              <a:gd name="connsiteY61" fmla="*/ 77156 h 287500"/>
              <a:gd name="connsiteX62" fmla="*/ 237986 w 247260"/>
              <a:gd name="connsiteY62" fmla="*/ 59694 h 287500"/>
              <a:gd name="connsiteX63" fmla="*/ 234812 w 247260"/>
              <a:gd name="connsiteY63" fmla="*/ 42231 h 287500"/>
              <a:gd name="connsiteX64" fmla="*/ 230051 w 247260"/>
              <a:gd name="connsiteY64" fmla="*/ 25563 h 287500"/>
              <a:gd name="connsiteX65" fmla="*/ 223703 w 247260"/>
              <a:gd name="connsiteY65" fmla="*/ 9688 h 287500"/>
              <a:gd name="connsiteX66" fmla="*/ 219116 w 247260"/>
              <a:gd name="connsiteY66" fmla="*/ 0 h 2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7260" h="287500">
                <a:moveTo>
                  <a:pt x="219116" y="0"/>
                </a:moveTo>
                <a:lnTo>
                  <a:pt x="221869" y="4131"/>
                </a:lnTo>
                <a:lnTo>
                  <a:pt x="229010" y="19213"/>
                </a:lnTo>
                <a:lnTo>
                  <a:pt x="235358" y="35088"/>
                </a:lnTo>
                <a:lnTo>
                  <a:pt x="240119" y="51756"/>
                </a:lnTo>
                <a:lnTo>
                  <a:pt x="243293" y="69219"/>
                </a:lnTo>
                <a:lnTo>
                  <a:pt x="245673" y="86681"/>
                </a:lnTo>
                <a:lnTo>
                  <a:pt x="247260" y="105731"/>
                </a:lnTo>
                <a:lnTo>
                  <a:pt x="245673" y="123988"/>
                </a:lnTo>
                <a:lnTo>
                  <a:pt x="243293" y="143038"/>
                </a:lnTo>
                <a:lnTo>
                  <a:pt x="240119" y="159706"/>
                </a:lnTo>
                <a:lnTo>
                  <a:pt x="235358" y="176375"/>
                </a:lnTo>
                <a:lnTo>
                  <a:pt x="229010" y="192250"/>
                </a:lnTo>
                <a:lnTo>
                  <a:pt x="221869" y="208125"/>
                </a:lnTo>
                <a:lnTo>
                  <a:pt x="212348" y="220825"/>
                </a:lnTo>
                <a:lnTo>
                  <a:pt x="204413" y="234319"/>
                </a:lnTo>
                <a:lnTo>
                  <a:pt x="193305" y="246225"/>
                </a:lnTo>
                <a:lnTo>
                  <a:pt x="181403" y="256544"/>
                </a:lnTo>
                <a:lnTo>
                  <a:pt x="169501" y="266069"/>
                </a:lnTo>
                <a:lnTo>
                  <a:pt x="156805" y="273213"/>
                </a:lnTo>
                <a:lnTo>
                  <a:pt x="144110" y="279563"/>
                </a:lnTo>
                <a:lnTo>
                  <a:pt x="129828" y="284325"/>
                </a:lnTo>
                <a:lnTo>
                  <a:pt x="115545" y="286706"/>
                </a:lnTo>
                <a:lnTo>
                  <a:pt x="99676" y="287500"/>
                </a:lnTo>
                <a:lnTo>
                  <a:pt x="86981" y="287500"/>
                </a:lnTo>
                <a:lnTo>
                  <a:pt x="75079" y="285119"/>
                </a:lnTo>
                <a:lnTo>
                  <a:pt x="63970" y="281944"/>
                </a:lnTo>
                <a:lnTo>
                  <a:pt x="53655" y="277975"/>
                </a:lnTo>
                <a:lnTo>
                  <a:pt x="44927" y="273213"/>
                </a:lnTo>
                <a:lnTo>
                  <a:pt x="36199" y="267656"/>
                </a:lnTo>
                <a:lnTo>
                  <a:pt x="29058" y="261306"/>
                </a:lnTo>
                <a:lnTo>
                  <a:pt x="21916" y="255750"/>
                </a:lnTo>
                <a:lnTo>
                  <a:pt x="10808" y="243844"/>
                </a:lnTo>
                <a:lnTo>
                  <a:pt x="3667" y="234319"/>
                </a:lnTo>
                <a:lnTo>
                  <a:pt x="0" y="226981"/>
                </a:lnTo>
                <a:lnTo>
                  <a:pt x="5501" y="234319"/>
                </a:lnTo>
                <a:lnTo>
                  <a:pt x="16609" y="246225"/>
                </a:lnTo>
                <a:lnTo>
                  <a:pt x="23751" y="251781"/>
                </a:lnTo>
                <a:lnTo>
                  <a:pt x="30892" y="258131"/>
                </a:lnTo>
                <a:lnTo>
                  <a:pt x="39620" y="263688"/>
                </a:lnTo>
                <a:lnTo>
                  <a:pt x="48348" y="268450"/>
                </a:lnTo>
                <a:lnTo>
                  <a:pt x="58663" y="272419"/>
                </a:lnTo>
                <a:lnTo>
                  <a:pt x="69772" y="275594"/>
                </a:lnTo>
                <a:lnTo>
                  <a:pt x="81674" y="277975"/>
                </a:lnTo>
                <a:lnTo>
                  <a:pt x="94369" y="277975"/>
                </a:lnTo>
                <a:lnTo>
                  <a:pt x="110238" y="277181"/>
                </a:lnTo>
                <a:lnTo>
                  <a:pt x="124521" y="274800"/>
                </a:lnTo>
                <a:lnTo>
                  <a:pt x="138803" y="270038"/>
                </a:lnTo>
                <a:lnTo>
                  <a:pt x="151498" y="263688"/>
                </a:lnTo>
                <a:lnTo>
                  <a:pt x="164194" y="256544"/>
                </a:lnTo>
                <a:lnTo>
                  <a:pt x="176096" y="247019"/>
                </a:lnTo>
                <a:lnTo>
                  <a:pt x="187998" y="236700"/>
                </a:lnTo>
                <a:lnTo>
                  <a:pt x="199106" y="224794"/>
                </a:lnTo>
                <a:lnTo>
                  <a:pt x="207041" y="211300"/>
                </a:lnTo>
                <a:lnTo>
                  <a:pt x="216562" y="198600"/>
                </a:lnTo>
                <a:lnTo>
                  <a:pt x="223703" y="182725"/>
                </a:lnTo>
                <a:lnTo>
                  <a:pt x="230051" y="166850"/>
                </a:lnTo>
                <a:lnTo>
                  <a:pt x="234812" y="150181"/>
                </a:lnTo>
                <a:lnTo>
                  <a:pt x="237986" y="133513"/>
                </a:lnTo>
                <a:lnTo>
                  <a:pt x="240366" y="114463"/>
                </a:lnTo>
                <a:lnTo>
                  <a:pt x="241953" y="96206"/>
                </a:lnTo>
                <a:lnTo>
                  <a:pt x="240366" y="77156"/>
                </a:lnTo>
                <a:lnTo>
                  <a:pt x="237986" y="59694"/>
                </a:lnTo>
                <a:lnTo>
                  <a:pt x="234812" y="42231"/>
                </a:lnTo>
                <a:lnTo>
                  <a:pt x="230051" y="25563"/>
                </a:lnTo>
                <a:lnTo>
                  <a:pt x="223703" y="9688"/>
                </a:lnTo>
                <a:lnTo>
                  <a:pt x="219116" y="0"/>
                </a:lnTo>
                <a:close/>
              </a:path>
            </a:pathLst>
          </a:cu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5161" y="4124435"/>
            <a:ext cx="1002362" cy="1496000"/>
          </a:xfrm>
          <a:custGeom>
            <a:avLst/>
            <a:gdLst>
              <a:gd name="connsiteX0" fmla="*/ 7333 w 1002362"/>
              <a:gd name="connsiteY0" fmla="*/ 0 h 1496000"/>
              <a:gd name="connsiteX1" fmla="*/ 5189 w 1002362"/>
              <a:gd name="connsiteY1" fmla="*/ 11796 h 1496000"/>
              <a:gd name="connsiteX2" fmla="*/ 3602 w 1002362"/>
              <a:gd name="connsiteY2" fmla="*/ 30053 h 1496000"/>
              <a:gd name="connsiteX3" fmla="*/ 2808 w 1002362"/>
              <a:gd name="connsiteY3" fmla="*/ 49103 h 1496000"/>
              <a:gd name="connsiteX4" fmla="*/ 3602 w 1002362"/>
              <a:gd name="connsiteY4" fmla="*/ 66565 h 1496000"/>
              <a:gd name="connsiteX5" fmla="*/ 5189 w 1002362"/>
              <a:gd name="connsiteY5" fmla="*/ 85615 h 1496000"/>
              <a:gd name="connsiteX6" fmla="*/ 8362 w 1002362"/>
              <a:gd name="connsiteY6" fmla="*/ 102284 h 1496000"/>
              <a:gd name="connsiteX7" fmla="*/ 14710 w 1002362"/>
              <a:gd name="connsiteY7" fmla="*/ 118953 h 1496000"/>
              <a:gd name="connsiteX8" fmla="*/ 20264 w 1002362"/>
              <a:gd name="connsiteY8" fmla="*/ 135621 h 1496000"/>
              <a:gd name="connsiteX9" fmla="*/ 27406 w 1002362"/>
              <a:gd name="connsiteY9" fmla="*/ 149909 h 1496000"/>
              <a:gd name="connsiteX10" fmla="*/ 36134 w 1002362"/>
              <a:gd name="connsiteY10" fmla="*/ 164196 h 1496000"/>
              <a:gd name="connsiteX11" fmla="*/ 45655 w 1002362"/>
              <a:gd name="connsiteY11" fmla="*/ 176896 h 1496000"/>
              <a:gd name="connsiteX12" fmla="*/ 55970 w 1002362"/>
              <a:gd name="connsiteY12" fmla="*/ 188803 h 1496000"/>
              <a:gd name="connsiteX13" fmla="*/ 67079 w 1002362"/>
              <a:gd name="connsiteY13" fmla="*/ 199915 h 1496000"/>
              <a:gd name="connsiteX14" fmla="*/ 78187 w 1002362"/>
              <a:gd name="connsiteY14" fmla="*/ 208646 h 1496000"/>
              <a:gd name="connsiteX15" fmla="*/ 91676 w 1002362"/>
              <a:gd name="connsiteY15" fmla="*/ 215790 h 1496000"/>
              <a:gd name="connsiteX16" fmla="*/ 104371 w 1002362"/>
              <a:gd name="connsiteY16" fmla="*/ 222140 h 1496000"/>
              <a:gd name="connsiteX17" fmla="*/ 118654 w 1002362"/>
              <a:gd name="connsiteY17" fmla="*/ 226903 h 1496000"/>
              <a:gd name="connsiteX18" fmla="*/ 134523 w 1002362"/>
              <a:gd name="connsiteY18" fmla="*/ 229284 h 1496000"/>
              <a:gd name="connsiteX19" fmla="*/ 148805 w 1002362"/>
              <a:gd name="connsiteY19" fmla="*/ 230078 h 1496000"/>
              <a:gd name="connsiteX20" fmla="*/ 161501 w 1002362"/>
              <a:gd name="connsiteY20" fmla="*/ 229284 h 1496000"/>
              <a:gd name="connsiteX21" fmla="*/ 173403 w 1002362"/>
              <a:gd name="connsiteY21" fmla="*/ 227696 h 1496000"/>
              <a:gd name="connsiteX22" fmla="*/ 185305 w 1002362"/>
              <a:gd name="connsiteY22" fmla="*/ 224521 h 1496000"/>
              <a:gd name="connsiteX23" fmla="*/ 194826 w 1002362"/>
              <a:gd name="connsiteY23" fmla="*/ 220553 h 1496000"/>
              <a:gd name="connsiteX24" fmla="*/ 204348 w 1002362"/>
              <a:gd name="connsiteY24" fmla="*/ 215790 h 1496000"/>
              <a:gd name="connsiteX25" fmla="*/ 212283 w 1002362"/>
              <a:gd name="connsiteY25" fmla="*/ 210234 h 1496000"/>
              <a:gd name="connsiteX26" fmla="*/ 219424 w 1002362"/>
              <a:gd name="connsiteY26" fmla="*/ 203884 h 1496000"/>
              <a:gd name="connsiteX27" fmla="*/ 226565 w 1002362"/>
              <a:gd name="connsiteY27" fmla="*/ 198328 h 1496000"/>
              <a:gd name="connsiteX28" fmla="*/ 237673 w 1002362"/>
              <a:gd name="connsiteY28" fmla="*/ 186421 h 1496000"/>
              <a:gd name="connsiteX29" fmla="*/ 245608 w 1002362"/>
              <a:gd name="connsiteY29" fmla="*/ 176896 h 1496000"/>
              <a:gd name="connsiteX30" fmla="*/ 251956 w 1002362"/>
              <a:gd name="connsiteY30" fmla="*/ 166578 h 1496000"/>
              <a:gd name="connsiteX31" fmla="*/ 257510 w 1002362"/>
              <a:gd name="connsiteY31" fmla="*/ 155465 h 1496000"/>
              <a:gd name="connsiteX32" fmla="*/ 264651 w 1002362"/>
              <a:gd name="connsiteY32" fmla="*/ 145940 h 1496000"/>
              <a:gd name="connsiteX33" fmla="*/ 273379 w 1002362"/>
              <a:gd name="connsiteY33" fmla="*/ 138796 h 1496000"/>
              <a:gd name="connsiteX34" fmla="*/ 280520 w 1002362"/>
              <a:gd name="connsiteY34" fmla="*/ 135621 h 1496000"/>
              <a:gd name="connsiteX35" fmla="*/ 288455 w 1002362"/>
              <a:gd name="connsiteY35" fmla="*/ 134034 h 1496000"/>
              <a:gd name="connsiteX36" fmla="*/ 295596 w 1002362"/>
              <a:gd name="connsiteY36" fmla="*/ 135621 h 1496000"/>
              <a:gd name="connsiteX37" fmla="*/ 302737 w 1002362"/>
              <a:gd name="connsiteY37" fmla="*/ 138003 h 1496000"/>
              <a:gd name="connsiteX38" fmla="*/ 307498 w 1002362"/>
              <a:gd name="connsiteY38" fmla="*/ 143559 h 1496000"/>
              <a:gd name="connsiteX39" fmla="*/ 310672 w 1002362"/>
              <a:gd name="connsiteY39" fmla="*/ 149909 h 1496000"/>
              <a:gd name="connsiteX40" fmla="*/ 313052 w 1002362"/>
              <a:gd name="connsiteY40" fmla="*/ 157053 h 1496000"/>
              <a:gd name="connsiteX41" fmla="*/ 315433 w 1002362"/>
              <a:gd name="connsiteY41" fmla="*/ 166578 h 1496000"/>
              <a:gd name="connsiteX42" fmla="*/ 315433 w 1002362"/>
              <a:gd name="connsiteY42" fmla="*/ 176103 h 1496000"/>
              <a:gd name="connsiteX43" fmla="*/ 315433 w 1002362"/>
              <a:gd name="connsiteY43" fmla="*/ 375334 h 1496000"/>
              <a:gd name="connsiteX44" fmla="*/ 317020 w 1002362"/>
              <a:gd name="connsiteY44" fmla="*/ 375334 h 1496000"/>
              <a:gd name="connsiteX45" fmla="*/ 317020 w 1002362"/>
              <a:gd name="connsiteY45" fmla="*/ 809515 h 1496000"/>
              <a:gd name="connsiteX46" fmla="*/ 954171 w 1002362"/>
              <a:gd name="connsiteY46" fmla="*/ 809515 h 1496000"/>
              <a:gd name="connsiteX47" fmla="*/ 962106 w 1002362"/>
              <a:gd name="connsiteY47" fmla="*/ 809515 h 1496000"/>
              <a:gd name="connsiteX48" fmla="*/ 970834 w 1002362"/>
              <a:gd name="connsiteY48" fmla="*/ 807134 h 1496000"/>
              <a:gd name="connsiteX49" fmla="*/ 977975 w 1002362"/>
              <a:gd name="connsiteY49" fmla="*/ 805546 h 1496000"/>
              <a:gd name="connsiteX50" fmla="*/ 983529 w 1002362"/>
              <a:gd name="connsiteY50" fmla="*/ 802371 h 1496000"/>
              <a:gd name="connsiteX51" fmla="*/ 988290 w 1002362"/>
              <a:gd name="connsiteY51" fmla="*/ 798403 h 1496000"/>
              <a:gd name="connsiteX52" fmla="*/ 991464 w 1002362"/>
              <a:gd name="connsiteY52" fmla="*/ 795228 h 1496000"/>
              <a:gd name="connsiteX53" fmla="*/ 993844 w 1002362"/>
              <a:gd name="connsiteY53" fmla="*/ 790465 h 1496000"/>
              <a:gd name="connsiteX54" fmla="*/ 995431 w 1002362"/>
              <a:gd name="connsiteY54" fmla="*/ 785703 h 1496000"/>
              <a:gd name="connsiteX55" fmla="*/ 995431 w 1002362"/>
              <a:gd name="connsiteY55" fmla="*/ 780940 h 1496000"/>
              <a:gd name="connsiteX56" fmla="*/ 993844 w 1002362"/>
              <a:gd name="connsiteY56" fmla="*/ 775384 h 1496000"/>
              <a:gd name="connsiteX57" fmla="*/ 991464 w 1002362"/>
              <a:gd name="connsiteY57" fmla="*/ 770621 h 1496000"/>
              <a:gd name="connsiteX58" fmla="*/ 990131 w 1002362"/>
              <a:gd name="connsiteY58" fmla="*/ 767954 h 1496000"/>
              <a:gd name="connsiteX59" fmla="*/ 990466 w 1002362"/>
              <a:gd name="connsiteY59" fmla="*/ 768241 h 1496000"/>
              <a:gd name="connsiteX60" fmla="*/ 995224 w 1002362"/>
              <a:gd name="connsiteY60" fmla="*/ 773004 h 1496000"/>
              <a:gd name="connsiteX61" fmla="*/ 999190 w 1002362"/>
              <a:gd name="connsiteY61" fmla="*/ 778560 h 1496000"/>
              <a:gd name="connsiteX62" fmla="*/ 1001569 w 1002362"/>
              <a:gd name="connsiteY62" fmla="*/ 783322 h 1496000"/>
              <a:gd name="connsiteX63" fmla="*/ 1002362 w 1002362"/>
              <a:gd name="connsiteY63" fmla="*/ 789672 h 1496000"/>
              <a:gd name="connsiteX64" fmla="*/ 1002362 w 1002362"/>
              <a:gd name="connsiteY64" fmla="*/ 794435 h 1496000"/>
              <a:gd name="connsiteX65" fmla="*/ 1001569 w 1002362"/>
              <a:gd name="connsiteY65" fmla="*/ 799197 h 1496000"/>
              <a:gd name="connsiteX66" fmla="*/ 999190 w 1002362"/>
              <a:gd name="connsiteY66" fmla="*/ 803960 h 1496000"/>
              <a:gd name="connsiteX67" fmla="*/ 995224 w 1002362"/>
              <a:gd name="connsiteY67" fmla="*/ 807135 h 1496000"/>
              <a:gd name="connsiteX68" fmla="*/ 990466 w 1002362"/>
              <a:gd name="connsiteY68" fmla="*/ 811104 h 1496000"/>
              <a:gd name="connsiteX69" fmla="*/ 984914 w 1002362"/>
              <a:gd name="connsiteY69" fmla="*/ 814279 h 1496000"/>
              <a:gd name="connsiteX70" fmla="*/ 977776 w 1002362"/>
              <a:gd name="connsiteY70" fmla="*/ 816660 h 1496000"/>
              <a:gd name="connsiteX71" fmla="*/ 969846 w 1002362"/>
              <a:gd name="connsiteY71" fmla="*/ 818247 h 1496000"/>
              <a:gd name="connsiteX72" fmla="*/ 960329 w 1002362"/>
              <a:gd name="connsiteY72" fmla="*/ 818247 h 1496000"/>
              <a:gd name="connsiteX73" fmla="*/ 324277 w 1002362"/>
              <a:gd name="connsiteY73" fmla="*/ 818247 h 1496000"/>
              <a:gd name="connsiteX74" fmla="*/ 324277 w 1002362"/>
              <a:gd name="connsiteY74" fmla="*/ 1485791 h 1496000"/>
              <a:gd name="connsiteX75" fmla="*/ 330622 w 1002362"/>
              <a:gd name="connsiteY75" fmla="*/ 1492141 h 1496000"/>
              <a:gd name="connsiteX76" fmla="*/ 336173 w 1002362"/>
              <a:gd name="connsiteY76" fmla="*/ 1495316 h 1496000"/>
              <a:gd name="connsiteX77" fmla="*/ 337174 w 1002362"/>
              <a:gd name="connsiteY77" fmla="*/ 1495539 h 1496000"/>
              <a:gd name="connsiteX78" fmla="*/ 335790 w 1002362"/>
              <a:gd name="connsiteY78" fmla="*/ 1496000 h 1496000"/>
              <a:gd name="connsiteX79" fmla="*/ 329437 w 1002362"/>
              <a:gd name="connsiteY79" fmla="*/ 1496000 h 1496000"/>
              <a:gd name="connsiteX80" fmla="*/ 324673 w 1002362"/>
              <a:gd name="connsiteY80" fmla="*/ 1494411 h 1496000"/>
              <a:gd name="connsiteX81" fmla="*/ 321497 w 1002362"/>
              <a:gd name="connsiteY81" fmla="*/ 1492027 h 1496000"/>
              <a:gd name="connsiteX82" fmla="*/ 316732 w 1002362"/>
              <a:gd name="connsiteY82" fmla="*/ 1488849 h 1496000"/>
              <a:gd name="connsiteX83" fmla="*/ 312762 w 1002362"/>
              <a:gd name="connsiteY83" fmla="*/ 1484082 h 1496000"/>
              <a:gd name="connsiteX84" fmla="*/ 310379 w 1002362"/>
              <a:gd name="connsiteY84" fmla="*/ 1477725 h 1496000"/>
              <a:gd name="connsiteX85" fmla="*/ 307997 w 1002362"/>
              <a:gd name="connsiteY85" fmla="*/ 1470574 h 1496000"/>
              <a:gd name="connsiteX86" fmla="*/ 307203 w 1002362"/>
              <a:gd name="connsiteY86" fmla="*/ 1462629 h 1496000"/>
              <a:gd name="connsiteX87" fmla="*/ 305615 w 1002362"/>
              <a:gd name="connsiteY87" fmla="*/ 1453094 h 1496000"/>
              <a:gd name="connsiteX88" fmla="*/ 305615 w 1002362"/>
              <a:gd name="connsiteY88" fmla="*/ 1253661 h 1496000"/>
              <a:gd name="connsiteX89" fmla="*/ 304821 w 1002362"/>
              <a:gd name="connsiteY89" fmla="*/ 1253661 h 1496000"/>
              <a:gd name="connsiteX90" fmla="*/ 304821 w 1002362"/>
              <a:gd name="connsiteY90" fmla="*/ 822215 h 1496000"/>
              <a:gd name="connsiteX91" fmla="*/ 304954 w 1002362"/>
              <a:gd name="connsiteY91" fmla="*/ 822215 h 1496000"/>
              <a:gd name="connsiteX92" fmla="*/ 304954 w 1002362"/>
              <a:gd name="connsiteY92" fmla="*/ 155465 h 1496000"/>
              <a:gd name="connsiteX93" fmla="*/ 299395 w 1002362"/>
              <a:gd name="connsiteY93" fmla="*/ 149115 h 1496000"/>
              <a:gd name="connsiteX94" fmla="*/ 293042 w 1002362"/>
              <a:gd name="connsiteY94" fmla="*/ 145940 h 1496000"/>
              <a:gd name="connsiteX95" fmla="*/ 285895 w 1002362"/>
              <a:gd name="connsiteY95" fmla="*/ 144353 h 1496000"/>
              <a:gd name="connsiteX96" fmla="*/ 277953 w 1002362"/>
              <a:gd name="connsiteY96" fmla="*/ 145940 h 1496000"/>
              <a:gd name="connsiteX97" fmla="*/ 270806 w 1002362"/>
              <a:gd name="connsiteY97" fmla="*/ 150703 h 1496000"/>
              <a:gd name="connsiteX98" fmla="*/ 262070 w 1002362"/>
              <a:gd name="connsiteY98" fmla="*/ 156259 h 1496000"/>
              <a:gd name="connsiteX99" fmla="*/ 254923 w 1002362"/>
              <a:gd name="connsiteY99" fmla="*/ 165784 h 1496000"/>
              <a:gd name="connsiteX100" fmla="*/ 249364 w 1002362"/>
              <a:gd name="connsiteY100" fmla="*/ 177690 h 1496000"/>
              <a:gd name="connsiteX101" fmla="*/ 243010 w 1002362"/>
              <a:gd name="connsiteY101" fmla="*/ 187215 h 1496000"/>
              <a:gd name="connsiteX102" fmla="*/ 235069 w 1002362"/>
              <a:gd name="connsiteY102" fmla="*/ 198328 h 1496000"/>
              <a:gd name="connsiteX103" fmla="*/ 223951 w 1002362"/>
              <a:gd name="connsiteY103" fmla="*/ 208647 h 1496000"/>
              <a:gd name="connsiteX104" fmla="*/ 216803 w 1002362"/>
              <a:gd name="connsiteY104" fmla="*/ 214203 h 1496000"/>
              <a:gd name="connsiteX105" fmla="*/ 209656 w 1002362"/>
              <a:gd name="connsiteY105" fmla="*/ 220553 h 1496000"/>
              <a:gd name="connsiteX106" fmla="*/ 201715 w 1002362"/>
              <a:gd name="connsiteY106" fmla="*/ 226109 h 1496000"/>
              <a:gd name="connsiteX107" fmla="*/ 192185 w 1002362"/>
              <a:gd name="connsiteY107" fmla="*/ 230872 h 1496000"/>
              <a:gd name="connsiteX108" fmla="*/ 182655 w 1002362"/>
              <a:gd name="connsiteY108" fmla="*/ 234840 h 1496000"/>
              <a:gd name="connsiteX109" fmla="*/ 170743 w 1002362"/>
              <a:gd name="connsiteY109" fmla="*/ 238015 h 1496000"/>
              <a:gd name="connsiteX110" fmla="*/ 158830 w 1002362"/>
              <a:gd name="connsiteY110" fmla="*/ 240397 h 1496000"/>
              <a:gd name="connsiteX111" fmla="*/ 146124 w 1002362"/>
              <a:gd name="connsiteY111" fmla="*/ 240397 h 1496000"/>
              <a:gd name="connsiteX112" fmla="*/ 130241 w 1002362"/>
              <a:gd name="connsiteY112" fmla="*/ 239603 h 1496000"/>
              <a:gd name="connsiteX113" fmla="*/ 115946 w 1002362"/>
              <a:gd name="connsiteY113" fmla="*/ 237222 h 1496000"/>
              <a:gd name="connsiteX114" fmla="*/ 101652 w 1002362"/>
              <a:gd name="connsiteY114" fmla="*/ 232459 h 1496000"/>
              <a:gd name="connsiteX115" fmla="*/ 88945 w 1002362"/>
              <a:gd name="connsiteY115" fmla="*/ 226109 h 1496000"/>
              <a:gd name="connsiteX116" fmla="*/ 75445 w 1002362"/>
              <a:gd name="connsiteY116" fmla="*/ 218965 h 1496000"/>
              <a:gd name="connsiteX117" fmla="*/ 64326 w 1002362"/>
              <a:gd name="connsiteY117" fmla="*/ 210234 h 1496000"/>
              <a:gd name="connsiteX118" fmla="*/ 53208 w 1002362"/>
              <a:gd name="connsiteY118" fmla="*/ 199122 h 1496000"/>
              <a:gd name="connsiteX119" fmla="*/ 42884 w 1002362"/>
              <a:gd name="connsiteY119" fmla="*/ 187215 h 1496000"/>
              <a:gd name="connsiteX120" fmla="*/ 33355 w 1002362"/>
              <a:gd name="connsiteY120" fmla="*/ 174515 h 1496000"/>
              <a:gd name="connsiteX121" fmla="*/ 24619 w 1002362"/>
              <a:gd name="connsiteY121" fmla="*/ 161022 h 1496000"/>
              <a:gd name="connsiteX122" fmla="*/ 17471 w 1002362"/>
              <a:gd name="connsiteY122" fmla="*/ 145940 h 1496000"/>
              <a:gd name="connsiteX123" fmla="*/ 11912 w 1002362"/>
              <a:gd name="connsiteY123" fmla="*/ 130065 h 1496000"/>
              <a:gd name="connsiteX124" fmla="*/ 5559 w 1002362"/>
              <a:gd name="connsiteY124" fmla="*/ 112603 h 1496000"/>
              <a:gd name="connsiteX125" fmla="*/ 2383 w 1002362"/>
              <a:gd name="connsiteY125" fmla="*/ 95934 h 1496000"/>
              <a:gd name="connsiteX126" fmla="*/ 0 w 1002362"/>
              <a:gd name="connsiteY126" fmla="*/ 76884 h 1496000"/>
              <a:gd name="connsiteX127" fmla="*/ 0 w 1002362"/>
              <a:gd name="connsiteY127" fmla="*/ 59422 h 1496000"/>
              <a:gd name="connsiteX128" fmla="*/ 0 w 1002362"/>
              <a:gd name="connsiteY128" fmla="*/ 40372 h 1496000"/>
              <a:gd name="connsiteX129" fmla="*/ 2383 w 1002362"/>
              <a:gd name="connsiteY129" fmla="*/ 22115 h 1496000"/>
              <a:gd name="connsiteX130" fmla="*/ 5559 w 1002362"/>
              <a:gd name="connsiteY130" fmla="*/ 4653 h 1496000"/>
              <a:gd name="connsiteX131" fmla="*/ 7333 w 1002362"/>
              <a:gd name="connsiteY131" fmla="*/ 0 h 14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02362" h="1496000">
                <a:moveTo>
                  <a:pt x="7333" y="0"/>
                </a:moveTo>
                <a:lnTo>
                  <a:pt x="5189" y="11796"/>
                </a:lnTo>
                <a:lnTo>
                  <a:pt x="3602" y="30053"/>
                </a:lnTo>
                <a:lnTo>
                  <a:pt x="2808" y="49103"/>
                </a:lnTo>
                <a:lnTo>
                  <a:pt x="3602" y="66565"/>
                </a:lnTo>
                <a:lnTo>
                  <a:pt x="5189" y="85615"/>
                </a:lnTo>
                <a:lnTo>
                  <a:pt x="8362" y="102284"/>
                </a:lnTo>
                <a:lnTo>
                  <a:pt x="14710" y="118953"/>
                </a:lnTo>
                <a:lnTo>
                  <a:pt x="20264" y="135621"/>
                </a:lnTo>
                <a:lnTo>
                  <a:pt x="27406" y="149909"/>
                </a:lnTo>
                <a:lnTo>
                  <a:pt x="36134" y="164196"/>
                </a:lnTo>
                <a:lnTo>
                  <a:pt x="45655" y="176896"/>
                </a:lnTo>
                <a:lnTo>
                  <a:pt x="55970" y="188803"/>
                </a:lnTo>
                <a:lnTo>
                  <a:pt x="67079" y="199915"/>
                </a:lnTo>
                <a:lnTo>
                  <a:pt x="78187" y="208646"/>
                </a:lnTo>
                <a:lnTo>
                  <a:pt x="91676" y="215790"/>
                </a:lnTo>
                <a:lnTo>
                  <a:pt x="104371" y="222140"/>
                </a:lnTo>
                <a:lnTo>
                  <a:pt x="118654" y="226903"/>
                </a:lnTo>
                <a:lnTo>
                  <a:pt x="134523" y="229284"/>
                </a:lnTo>
                <a:lnTo>
                  <a:pt x="148805" y="230078"/>
                </a:lnTo>
                <a:lnTo>
                  <a:pt x="161501" y="229284"/>
                </a:lnTo>
                <a:lnTo>
                  <a:pt x="173403" y="227696"/>
                </a:lnTo>
                <a:lnTo>
                  <a:pt x="185305" y="224521"/>
                </a:lnTo>
                <a:lnTo>
                  <a:pt x="194826" y="220553"/>
                </a:lnTo>
                <a:lnTo>
                  <a:pt x="204348" y="215790"/>
                </a:lnTo>
                <a:lnTo>
                  <a:pt x="212283" y="210234"/>
                </a:lnTo>
                <a:lnTo>
                  <a:pt x="219424" y="203884"/>
                </a:lnTo>
                <a:lnTo>
                  <a:pt x="226565" y="198328"/>
                </a:lnTo>
                <a:lnTo>
                  <a:pt x="237673" y="186421"/>
                </a:lnTo>
                <a:lnTo>
                  <a:pt x="245608" y="176896"/>
                </a:lnTo>
                <a:lnTo>
                  <a:pt x="251956" y="166578"/>
                </a:lnTo>
                <a:lnTo>
                  <a:pt x="257510" y="155465"/>
                </a:lnTo>
                <a:lnTo>
                  <a:pt x="264651" y="145940"/>
                </a:lnTo>
                <a:lnTo>
                  <a:pt x="273379" y="138796"/>
                </a:lnTo>
                <a:lnTo>
                  <a:pt x="280520" y="135621"/>
                </a:lnTo>
                <a:lnTo>
                  <a:pt x="288455" y="134034"/>
                </a:lnTo>
                <a:lnTo>
                  <a:pt x="295596" y="135621"/>
                </a:lnTo>
                <a:lnTo>
                  <a:pt x="302737" y="138003"/>
                </a:lnTo>
                <a:lnTo>
                  <a:pt x="307498" y="143559"/>
                </a:lnTo>
                <a:lnTo>
                  <a:pt x="310672" y="149909"/>
                </a:lnTo>
                <a:lnTo>
                  <a:pt x="313052" y="157053"/>
                </a:lnTo>
                <a:lnTo>
                  <a:pt x="315433" y="166578"/>
                </a:lnTo>
                <a:lnTo>
                  <a:pt x="315433" y="176103"/>
                </a:lnTo>
                <a:lnTo>
                  <a:pt x="315433" y="375334"/>
                </a:lnTo>
                <a:lnTo>
                  <a:pt x="317020" y="375334"/>
                </a:lnTo>
                <a:lnTo>
                  <a:pt x="317020" y="809515"/>
                </a:lnTo>
                <a:lnTo>
                  <a:pt x="954171" y="809515"/>
                </a:lnTo>
                <a:lnTo>
                  <a:pt x="962106" y="809515"/>
                </a:lnTo>
                <a:lnTo>
                  <a:pt x="970834" y="807134"/>
                </a:lnTo>
                <a:lnTo>
                  <a:pt x="977975" y="805546"/>
                </a:lnTo>
                <a:lnTo>
                  <a:pt x="983529" y="802371"/>
                </a:lnTo>
                <a:lnTo>
                  <a:pt x="988290" y="798403"/>
                </a:lnTo>
                <a:lnTo>
                  <a:pt x="991464" y="795228"/>
                </a:lnTo>
                <a:lnTo>
                  <a:pt x="993844" y="790465"/>
                </a:lnTo>
                <a:lnTo>
                  <a:pt x="995431" y="785703"/>
                </a:lnTo>
                <a:lnTo>
                  <a:pt x="995431" y="780940"/>
                </a:lnTo>
                <a:lnTo>
                  <a:pt x="993844" y="775384"/>
                </a:lnTo>
                <a:lnTo>
                  <a:pt x="991464" y="770621"/>
                </a:lnTo>
                <a:lnTo>
                  <a:pt x="990131" y="767954"/>
                </a:lnTo>
                <a:lnTo>
                  <a:pt x="990466" y="768241"/>
                </a:lnTo>
                <a:lnTo>
                  <a:pt x="995224" y="773004"/>
                </a:lnTo>
                <a:lnTo>
                  <a:pt x="999190" y="778560"/>
                </a:lnTo>
                <a:lnTo>
                  <a:pt x="1001569" y="783322"/>
                </a:lnTo>
                <a:lnTo>
                  <a:pt x="1002362" y="789672"/>
                </a:lnTo>
                <a:lnTo>
                  <a:pt x="1002362" y="794435"/>
                </a:lnTo>
                <a:lnTo>
                  <a:pt x="1001569" y="799197"/>
                </a:lnTo>
                <a:lnTo>
                  <a:pt x="999190" y="803960"/>
                </a:lnTo>
                <a:lnTo>
                  <a:pt x="995224" y="807135"/>
                </a:lnTo>
                <a:lnTo>
                  <a:pt x="990466" y="811104"/>
                </a:lnTo>
                <a:lnTo>
                  <a:pt x="984914" y="814279"/>
                </a:lnTo>
                <a:lnTo>
                  <a:pt x="977776" y="816660"/>
                </a:lnTo>
                <a:lnTo>
                  <a:pt x="969846" y="818247"/>
                </a:lnTo>
                <a:lnTo>
                  <a:pt x="960329" y="818247"/>
                </a:lnTo>
                <a:lnTo>
                  <a:pt x="324277" y="818247"/>
                </a:lnTo>
                <a:lnTo>
                  <a:pt x="324277" y="1485791"/>
                </a:lnTo>
                <a:lnTo>
                  <a:pt x="330622" y="1492141"/>
                </a:lnTo>
                <a:lnTo>
                  <a:pt x="336173" y="1495316"/>
                </a:lnTo>
                <a:lnTo>
                  <a:pt x="337174" y="1495539"/>
                </a:lnTo>
                <a:lnTo>
                  <a:pt x="335790" y="1496000"/>
                </a:lnTo>
                <a:lnTo>
                  <a:pt x="329437" y="1496000"/>
                </a:lnTo>
                <a:lnTo>
                  <a:pt x="324673" y="1494411"/>
                </a:lnTo>
                <a:lnTo>
                  <a:pt x="321497" y="1492027"/>
                </a:lnTo>
                <a:lnTo>
                  <a:pt x="316732" y="1488849"/>
                </a:lnTo>
                <a:lnTo>
                  <a:pt x="312762" y="1484082"/>
                </a:lnTo>
                <a:lnTo>
                  <a:pt x="310379" y="1477725"/>
                </a:lnTo>
                <a:lnTo>
                  <a:pt x="307997" y="1470574"/>
                </a:lnTo>
                <a:lnTo>
                  <a:pt x="307203" y="1462629"/>
                </a:lnTo>
                <a:lnTo>
                  <a:pt x="305615" y="1453094"/>
                </a:lnTo>
                <a:lnTo>
                  <a:pt x="305615" y="1253661"/>
                </a:lnTo>
                <a:lnTo>
                  <a:pt x="304821" y="1253661"/>
                </a:lnTo>
                <a:lnTo>
                  <a:pt x="304821" y="822215"/>
                </a:lnTo>
                <a:lnTo>
                  <a:pt x="304954" y="822215"/>
                </a:lnTo>
                <a:lnTo>
                  <a:pt x="304954" y="155465"/>
                </a:lnTo>
                <a:lnTo>
                  <a:pt x="299395" y="149115"/>
                </a:lnTo>
                <a:lnTo>
                  <a:pt x="293042" y="145940"/>
                </a:lnTo>
                <a:lnTo>
                  <a:pt x="285895" y="144353"/>
                </a:lnTo>
                <a:lnTo>
                  <a:pt x="277953" y="145940"/>
                </a:lnTo>
                <a:lnTo>
                  <a:pt x="270806" y="150703"/>
                </a:lnTo>
                <a:lnTo>
                  <a:pt x="262070" y="156259"/>
                </a:lnTo>
                <a:lnTo>
                  <a:pt x="254923" y="165784"/>
                </a:lnTo>
                <a:lnTo>
                  <a:pt x="249364" y="177690"/>
                </a:lnTo>
                <a:lnTo>
                  <a:pt x="243010" y="187215"/>
                </a:lnTo>
                <a:lnTo>
                  <a:pt x="235069" y="198328"/>
                </a:lnTo>
                <a:lnTo>
                  <a:pt x="223951" y="208647"/>
                </a:lnTo>
                <a:lnTo>
                  <a:pt x="216803" y="214203"/>
                </a:lnTo>
                <a:lnTo>
                  <a:pt x="209656" y="220553"/>
                </a:lnTo>
                <a:lnTo>
                  <a:pt x="201715" y="226109"/>
                </a:lnTo>
                <a:lnTo>
                  <a:pt x="192185" y="230872"/>
                </a:lnTo>
                <a:lnTo>
                  <a:pt x="182655" y="234840"/>
                </a:lnTo>
                <a:lnTo>
                  <a:pt x="170743" y="238015"/>
                </a:lnTo>
                <a:lnTo>
                  <a:pt x="158830" y="240397"/>
                </a:lnTo>
                <a:lnTo>
                  <a:pt x="146124" y="240397"/>
                </a:lnTo>
                <a:lnTo>
                  <a:pt x="130241" y="239603"/>
                </a:lnTo>
                <a:lnTo>
                  <a:pt x="115946" y="237222"/>
                </a:lnTo>
                <a:lnTo>
                  <a:pt x="101652" y="232459"/>
                </a:lnTo>
                <a:lnTo>
                  <a:pt x="88945" y="226109"/>
                </a:lnTo>
                <a:lnTo>
                  <a:pt x="75445" y="218965"/>
                </a:lnTo>
                <a:lnTo>
                  <a:pt x="64326" y="210234"/>
                </a:lnTo>
                <a:lnTo>
                  <a:pt x="53208" y="199122"/>
                </a:lnTo>
                <a:lnTo>
                  <a:pt x="42884" y="187215"/>
                </a:lnTo>
                <a:lnTo>
                  <a:pt x="33355" y="174515"/>
                </a:lnTo>
                <a:lnTo>
                  <a:pt x="24619" y="161022"/>
                </a:lnTo>
                <a:lnTo>
                  <a:pt x="17471" y="145940"/>
                </a:lnTo>
                <a:lnTo>
                  <a:pt x="11912" y="130065"/>
                </a:lnTo>
                <a:lnTo>
                  <a:pt x="5559" y="112603"/>
                </a:lnTo>
                <a:lnTo>
                  <a:pt x="2383" y="95934"/>
                </a:lnTo>
                <a:lnTo>
                  <a:pt x="0" y="76884"/>
                </a:lnTo>
                <a:lnTo>
                  <a:pt x="0" y="59422"/>
                </a:lnTo>
                <a:lnTo>
                  <a:pt x="0" y="40372"/>
                </a:lnTo>
                <a:lnTo>
                  <a:pt x="2383" y="22115"/>
                </a:lnTo>
                <a:lnTo>
                  <a:pt x="5559" y="4653"/>
                </a:lnTo>
                <a:lnTo>
                  <a:pt x="7333" y="0"/>
                </a:lnTo>
                <a:close/>
              </a:path>
            </a:pathLst>
          </a:cu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9425" y="4212432"/>
            <a:ext cx="1411298" cy="1408907"/>
          </a:xfrm>
          <a:custGeom>
            <a:avLst/>
            <a:gdLst>
              <a:gd name="connsiteX0" fmla="*/ 742379 w 1411298"/>
              <a:gd name="connsiteY0" fmla="*/ 0 h 1408907"/>
              <a:gd name="connsiteX1" fmla="*/ 749520 w 1411298"/>
              <a:gd name="connsiteY1" fmla="*/ 794 h 1408907"/>
              <a:gd name="connsiteX2" fmla="*/ 758248 w 1411298"/>
              <a:gd name="connsiteY2" fmla="*/ 5557 h 1408907"/>
              <a:gd name="connsiteX3" fmla="*/ 765389 w 1411298"/>
              <a:gd name="connsiteY3" fmla="*/ 11907 h 1408907"/>
              <a:gd name="connsiteX4" fmla="*/ 772530 w 1411298"/>
              <a:gd name="connsiteY4" fmla="*/ 21432 h 1408907"/>
              <a:gd name="connsiteX5" fmla="*/ 779672 w 1411298"/>
              <a:gd name="connsiteY5" fmla="*/ 31750 h 1408907"/>
              <a:gd name="connsiteX6" fmla="*/ 783013 w 1411298"/>
              <a:gd name="connsiteY6" fmla="*/ 38434 h 1408907"/>
              <a:gd name="connsiteX7" fmla="*/ 777837 w 1411298"/>
              <a:gd name="connsiteY7" fmla="*/ 30957 h 1408907"/>
              <a:gd name="connsiteX8" fmla="*/ 770696 w 1411298"/>
              <a:gd name="connsiteY8" fmla="*/ 21432 h 1408907"/>
              <a:gd name="connsiteX9" fmla="*/ 763555 w 1411298"/>
              <a:gd name="connsiteY9" fmla="*/ 15082 h 1408907"/>
              <a:gd name="connsiteX10" fmla="*/ 754827 w 1411298"/>
              <a:gd name="connsiteY10" fmla="*/ 10319 h 1408907"/>
              <a:gd name="connsiteX11" fmla="*/ 747686 w 1411298"/>
              <a:gd name="connsiteY11" fmla="*/ 9525 h 1408907"/>
              <a:gd name="connsiteX12" fmla="*/ 740545 w 1411298"/>
              <a:gd name="connsiteY12" fmla="*/ 10319 h 1408907"/>
              <a:gd name="connsiteX13" fmla="*/ 733403 w 1411298"/>
              <a:gd name="connsiteY13" fmla="*/ 14288 h 1408907"/>
              <a:gd name="connsiteX14" fmla="*/ 727849 w 1411298"/>
              <a:gd name="connsiteY14" fmla="*/ 19050 h 1408907"/>
              <a:gd name="connsiteX15" fmla="*/ 723882 w 1411298"/>
              <a:gd name="connsiteY15" fmla="*/ 24607 h 1408907"/>
              <a:gd name="connsiteX16" fmla="*/ 721501 w 1411298"/>
              <a:gd name="connsiteY16" fmla="*/ 33338 h 1408907"/>
              <a:gd name="connsiteX17" fmla="*/ 720708 w 1411298"/>
              <a:gd name="connsiteY17" fmla="*/ 41275 h 1408907"/>
              <a:gd name="connsiteX18" fmla="*/ 719121 w 1411298"/>
              <a:gd name="connsiteY18" fmla="*/ 50800 h 1408907"/>
              <a:gd name="connsiteX19" fmla="*/ 719121 w 1411298"/>
              <a:gd name="connsiteY19" fmla="*/ 53971 h 1408907"/>
              <a:gd name="connsiteX20" fmla="*/ 720485 w 1411298"/>
              <a:gd name="connsiteY20" fmla="*/ 55563 h 1408907"/>
              <a:gd name="connsiteX21" fmla="*/ 723659 w 1411298"/>
              <a:gd name="connsiteY21" fmla="*/ 61913 h 1408907"/>
              <a:gd name="connsiteX22" fmla="*/ 726040 w 1411298"/>
              <a:gd name="connsiteY22" fmla="*/ 69057 h 1408907"/>
              <a:gd name="connsiteX23" fmla="*/ 728420 w 1411298"/>
              <a:gd name="connsiteY23" fmla="*/ 78582 h 1408907"/>
              <a:gd name="connsiteX24" fmla="*/ 728420 w 1411298"/>
              <a:gd name="connsiteY24" fmla="*/ 88107 h 1408907"/>
              <a:gd name="connsiteX25" fmla="*/ 728420 w 1411298"/>
              <a:gd name="connsiteY25" fmla="*/ 287338 h 1408907"/>
              <a:gd name="connsiteX26" fmla="*/ 730007 w 1411298"/>
              <a:gd name="connsiteY26" fmla="*/ 287338 h 1408907"/>
              <a:gd name="connsiteX27" fmla="*/ 730007 w 1411298"/>
              <a:gd name="connsiteY27" fmla="*/ 721519 h 1408907"/>
              <a:gd name="connsiteX28" fmla="*/ 1367158 w 1411298"/>
              <a:gd name="connsiteY28" fmla="*/ 721519 h 1408907"/>
              <a:gd name="connsiteX29" fmla="*/ 1375093 w 1411298"/>
              <a:gd name="connsiteY29" fmla="*/ 721519 h 1408907"/>
              <a:gd name="connsiteX30" fmla="*/ 1383821 w 1411298"/>
              <a:gd name="connsiteY30" fmla="*/ 719138 h 1408907"/>
              <a:gd name="connsiteX31" fmla="*/ 1390962 w 1411298"/>
              <a:gd name="connsiteY31" fmla="*/ 717550 h 1408907"/>
              <a:gd name="connsiteX32" fmla="*/ 1396516 w 1411298"/>
              <a:gd name="connsiteY32" fmla="*/ 714375 h 1408907"/>
              <a:gd name="connsiteX33" fmla="*/ 1401277 w 1411298"/>
              <a:gd name="connsiteY33" fmla="*/ 710407 h 1408907"/>
              <a:gd name="connsiteX34" fmla="*/ 1404451 w 1411298"/>
              <a:gd name="connsiteY34" fmla="*/ 707232 h 1408907"/>
              <a:gd name="connsiteX35" fmla="*/ 1406831 w 1411298"/>
              <a:gd name="connsiteY35" fmla="*/ 702469 h 1408907"/>
              <a:gd name="connsiteX36" fmla="*/ 1408418 w 1411298"/>
              <a:gd name="connsiteY36" fmla="*/ 697707 h 1408907"/>
              <a:gd name="connsiteX37" fmla="*/ 1408418 w 1411298"/>
              <a:gd name="connsiteY37" fmla="*/ 692944 h 1408907"/>
              <a:gd name="connsiteX38" fmla="*/ 1407479 w 1411298"/>
              <a:gd name="connsiteY38" fmla="*/ 689657 h 1408907"/>
              <a:gd name="connsiteX39" fmla="*/ 1408126 w 1411298"/>
              <a:gd name="connsiteY39" fmla="*/ 690563 h 1408907"/>
              <a:gd name="connsiteX40" fmla="*/ 1410505 w 1411298"/>
              <a:gd name="connsiteY40" fmla="*/ 695326 h 1408907"/>
              <a:gd name="connsiteX41" fmla="*/ 1411298 w 1411298"/>
              <a:gd name="connsiteY41" fmla="*/ 701676 h 1408907"/>
              <a:gd name="connsiteX42" fmla="*/ 1411298 w 1411298"/>
              <a:gd name="connsiteY42" fmla="*/ 706438 h 1408907"/>
              <a:gd name="connsiteX43" fmla="*/ 1410505 w 1411298"/>
              <a:gd name="connsiteY43" fmla="*/ 711201 h 1408907"/>
              <a:gd name="connsiteX44" fmla="*/ 1408126 w 1411298"/>
              <a:gd name="connsiteY44" fmla="*/ 715963 h 1408907"/>
              <a:gd name="connsiteX45" fmla="*/ 1404160 w 1411298"/>
              <a:gd name="connsiteY45" fmla="*/ 719138 h 1408907"/>
              <a:gd name="connsiteX46" fmla="*/ 1399402 w 1411298"/>
              <a:gd name="connsiteY46" fmla="*/ 723107 h 1408907"/>
              <a:gd name="connsiteX47" fmla="*/ 1393850 w 1411298"/>
              <a:gd name="connsiteY47" fmla="*/ 726282 h 1408907"/>
              <a:gd name="connsiteX48" fmla="*/ 1386712 w 1411298"/>
              <a:gd name="connsiteY48" fmla="*/ 728663 h 1408907"/>
              <a:gd name="connsiteX49" fmla="*/ 1378782 w 1411298"/>
              <a:gd name="connsiteY49" fmla="*/ 730251 h 1408907"/>
              <a:gd name="connsiteX50" fmla="*/ 1369265 w 1411298"/>
              <a:gd name="connsiteY50" fmla="*/ 730251 h 1408907"/>
              <a:gd name="connsiteX51" fmla="*/ 733213 w 1411298"/>
              <a:gd name="connsiteY51" fmla="*/ 730251 h 1408907"/>
              <a:gd name="connsiteX52" fmla="*/ 733213 w 1411298"/>
              <a:gd name="connsiteY52" fmla="*/ 1397794 h 1408907"/>
              <a:gd name="connsiteX53" fmla="*/ 739558 w 1411298"/>
              <a:gd name="connsiteY53" fmla="*/ 1404144 h 1408907"/>
              <a:gd name="connsiteX54" fmla="*/ 745109 w 1411298"/>
              <a:gd name="connsiteY54" fmla="*/ 1407319 h 1408907"/>
              <a:gd name="connsiteX55" fmla="*/ 750695 w 1411298"/>
              <a:gd name="connsiteY55" fmla="*/ 1408562 h 1408907"/>
              <a:gd name="connsiteX56" fmla="*/ 749659 w 1411298"/>
              <a:gd name="connsiteY56" fmla="*/ 1408907 h 1408907"/>
              <a:gd name="connsiteX57" fmla="*/ 743314 w 1411298"/>
              <a:gd name="connsiteY57" fmla="*/ 1408907 h 1408907"/>
              <a:gd name="connsiteX58" fmla="*/ 738556 w 1411298"/>
              <a:gd name="connsiteY58" fmla="*/ 1407320 h 1408907"/>
              <a:gd name="connsiteX59" fmla="*/ 735383 w 1411298"/>
              <a:gd name="connsiteY59" fmla="*/ 1404939 h 1408907"/>
              <a:gd name="connsiteX60" fmla="*/ 730625 w 1411298"/>
              <a:gd name="connsiteY60" fmla="*/ 1401764 h 1408907"/>
              <a:gd name="connsiteX61" fmla="*/ 726660 w 1411298"/>
              <a:gd name="connsiteY61" fmla="*/ 1397001 h 1408907"/>
              <a:gd name="connsiteX62" fmla="*/ 724280 w 1411298"/>
              <a:gd name="connsiteY62" fmla="*/ 1390651 h 1408907"/>
              <a:gd name="connsiteX63" fmla="*/ 721901 w 1411298"/>
              <a:gd name="connsiteY63" fmla="*/ 1383507 h 1408907"/>
              <a:gd name="connsiteX64" fmla="*/ 721108 w 1411298"/>
              <a:gd name="connsiteY64" fmla="*/ 1375570 h 1408907"/>
              <a:gd name="connsiteX65" fmla="*/ 719522 w 1411298"/>
              <a:gd name="connsiteY65" fmla="*/ 1367632 h 1408907"/>
              <a:gd name="connsiteX66" fmla="*/ 719522 w 1411298"/>
              <a:gd name="connsiteY66" fmla="*/ 730251 h 1408907"/>
              <a:gd name="connsiteX67" fmla="*/ 42230 w 1411298"/>
              <a:gd name="connsiteY67" fmla="*/ 730251 h 1408907"/>
              <a:gd name="connsiteX68" fmla="*/ 32713 w 1411298"/>
              <a:gd name="connsiteY68" fmla="*/ 730251 h 1408907"/>
              <a:gd name="connsiteX69" fmla="*/ 23989 w 1411298"/>
              <a:gd name="connsiteY69" fmla="*/ 728664 h 1408907"/>
              <a:gd name="connsiteX70" fmla="*/ 16851 w 1411298"/>
              <a:gd name="connsiteY70" fmla="*/ 726283 h 1408907"/>
              <a:gd name="connsiteX71" fmla="*/ 11300 w 1411298"/>
              <a:gd name="connsiteY71" fmla="*/ 723108 h 1408907"/>
              <a:gd name="connsiteX72" fmla="*/ 6541 w 1411298"/>
              <a:gd name="connsiteY72" fmla="*/ 719139 h 1408907"/>
              <a:gd name="connsiteX73" fmla="*/ 2576 w 1411298"/>
              <a:gd name="connsiteY73" fmla="*/ 715964 h 1408907"/>
              <a:gd name="connsiteX74" fmla="*/ 197 w 1411298"/>
              <a:gd name="connsiteY74" fmla="*/ 711201 h 1408907"/>
              <a:gd name="connsiteX75" fmla="*/ 0 w 1411298"/>
              <a:gd name="connsiteY75" fmla="*/ 710015 h 1408907"/>
              <a:gd name="connsiteX76" fmla="*/ 490 w 1411298"/>
              <a:gd name="connsiteY76" fmla="*/ 710407 h 1408907"/>
              <a:gd name="connsiteX77" fmla="*/ 5251 w 1411298"/>
              <a:gd name="connsiteY77" fmla="*/ 714375 h 1408907"/>
              <a:gd name="connsiteX78" fmla="*/ 10012 w 1411298"/>
              <a:gd name="connsiteY78" fmla="*/ 717550 h 1408907"/>
              <a:gd name="connsiteX79" fmla="*/ 17153 w 1411298"/>
              <a:gd name="connsiteY79" fmla="*/ 719138 h 1408907"/>
              <a:gd name="connsiteX80" fmla="*/ 25088 w 1411298"/>
              <a:gd name="connsiteY80" fmla="*/ 721519 h 1408907"/>
              <a:gd name="connsiteX81" fmla="*/ 34609 w 1411298"/>
              <a:gd name="connsiteY81" fmla="*/ 721519 h 1408907"/>
              <a:gd name="connsiteX82" fmla="*/ 713021 w 1411298"/>
              <a:gd name="connsiteY82" fmla="*/ 721519 h 1408907"/>
              <a:gd name="connsiteX83" fmla="*/ 713021 w 1411298"/>
              <a:gd name="connsiteY83" fmla="*/ 360363 h 1408907"/>
              <a:gd name="connsiteX84" fmla="*/ 713814 w 1411298"/>
              <a:gd name="connsiteY84" fmla="*/ 360363 h 1408907"/>
              <a:gd name="connsiteX85" fmla="*/ 713814 w 1411298"/>
              <a:gd name="connsiteY85" fmla="*/ 41275 h 1408907"/>
              <a:gd name="connsiteX86" fmla="*/ 715401 w 1411298"/>
              <a:gd name="connsiteY86" fmla="*/ 31750 h 1408907"/>
              <a:gd name="connsiteX87" fmla="*/ 716194 w 1411298"/>
              <a:gd name="connsiteY87" fmla="*/ 23813 h 1408907"/>
              <a:gd name="connsiteX88" fmla="*/ 718575 w 1411298"/>
              <a:gd name="connsiteY88" fmla="*/ 15082 h 1408907"/>
              <a:gd name="connsiteX89" fmla="*/ 722542 w 1411298"/>
              <a:gd name="connsiteY89" fmla="*/ 9525 h 1408907"/>
              <a:gd name="connsiteX90" fmla="*/ 728096 w 1411298"/>
              <a:gd name="connsiteY90" fmla="*/ 4763 h 1408907"/>
              <a:gd name="connsiteX91" fmla="*/ 735238 w 1411298"/>
              <a:gd name="connsiteY91" fmla="*/ 794 h 1408907"/>
              <a:gd name="connsiteX92" fmla="*/ 742379 w 1411298"/>
              <a:gd name="connsiteY92" fmla="*/ 0 h 14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411298" h="1408907">
                <a:moveTo>
                  <a:pt x="742379" y="0"/>
                </a:moveTo>
                <a:lnTo>
                  <a:pt x="749520" y="794"/>
                </a:lnTo>
                <a:lnTo>
                  <a:pt x="758248" y="5557"/>
                </a:lnTo>
                <a:lnTo>
                  <a:pt x="765389" y="11907"/>
                </a:lnTo>
                <a:lnTo>
                  <a:pt x="772530" y="21432"/>
                </a:lnTo>
                <a:lnTo>
                  <a:pt x="779672" y="31750"/>
                </a:lnTo>
                <a:lnTo>
                  <a:pt x="783013" y="38434"/>
                </a:lnTo>
                <a:lnTo>
                  <a:pt x="777837" y="30957"/>
                </a:lnTo>
                <a:lnTo>
                  <a:pt x="770696" y="21432"/>
                </a:lnTo>
                <a:lnTo>
                  <a:pt x="763555" y="15082"/>
                </a:lnTo>
                <a:lnTo>
                  <a:pt x="754827" y="10319"/>
                </a:lnTo>
                <a:lnTo>
                  <a:pt x="747686" y="9525"/>
                </a:lnTo>
                <a:lnTo>
                  <a:pt x="740545" y="10319"/>
                </a:lnTo>
                <a:lnTo>
                  <a:pt x="733403" y="14288"/>
                </a:lnTo>
                <a:lnTo>
                  <a:pt x="727849" y="19050"/>
                </a:lnTo>
                <a:lnTo>
                  <a:pt x="723882" y="24607"/>
                </a:lnTo>
                <a:lnTo>
                  <a:pt x="721501" y="33338"/>
                </a:lnTo>
                <a:lnTo>
                  <a:pt x="720708" y="41275"/>
                </a:lnTo>
                <a:lnTo>
                  <a:pt x="719121" y="50800"/>
                </a:lnTo>
                <a:lnTo>
                  <a:pt x="719121" y="53971"/>
                </a:lnTo>
                <a:lnTo>
                  <a:pt x="720485" y="55563"/>
                </a:lnTo>
                <a:lnTo>
                  <a:pt x="723659" y="61913"/>
                </a:lnTo>
                <a:lnTo>
                  <a:pt x="726040" y="69057"/>
                </a:lnTo>
                <a:lnTo>
                  <a:pt x="728420" y="78582"/>
                </a:lnTo>
                <a:lnTo>
                  <a:pt x="728420" y="88107"/>
                </a:lnTo>
                <a:lnTo>
                  <a:pt x="728420" y="287338"/>
                </a:lnTo>
                <a:lnTo>
                  <a:pt x="730007" y="287338"/>
                </a:lnTo>
                <a:lnTo>
                  <a:pt x="730007" y="721519"/>
                </a:lnTo>
                <a:lnTo>
                  <a:pt x="1367158" y="721519"/>
                </a:lnTo>
                <a:lnTo>
                  <a:pt x="1375093" y="721519"/>
                </a:lnTo>
                <a:lnTo>
                  <a:pt x="1383821" y="719138"/>
                </a:lnTo>
                <a:lnTo>
                  <a:pt x="1390962" y="717550"/>
                </a:lnTo>
                <a:lnTo>
                  <a:pt x="1396516" y="714375"/>
                </a:lnTo>
                <a:lnTo>
                  <a:pt x="1401277" y="710407"/>
                </a:lnTo>
                <a:lnTo>
                  <a:pt x="1404451" y="707232"/>
                </a:lnTo>
                <a:lnTo>
                  <a:pt x="1406831" y="702469"/>
                </a:lnTo>
                <a:lnTo>
                  <a:pt x="1408418" y="697707"/>
                </a:lnTo>
                <a:lnTo>
                  <a:pt x="1408418" y="692944"/>
                </a:lnTo>
                <a:lnTo>
                  <a:pt x="1407479" y="689657"/>
                </a:lnTo>
                <a:lnTo>
                  <a:pt x="1408126" y="690563"/>
                </a:lnTo>
                <a:lnTo>
                  <a:pt x="1410505" y="695326"/>
                </a:lnTo>
                <a:lnTo>
                  <a:pt x="1411298" y="701676"/>
                </a:lnTo>
                <a:lnTo>
                  <a:pt x="1411298" y="706438"/>
                </a:lnTo>
                <a:lnTo>
                  <a:pt x="1410505" y="711201"/>
                </a:lnTo>
                <a:lnTo>
                  <a:pt x="1408126" y="715963"/>
                </a:lnTo>
                <a:lnTo>
                  <a:pt x="1404160" y="719138"/>
                </a:lnTo>
                <a:lnTo>
                  <a:pt x="1399402" y="723107"/>
                </a:lnTo>
                <a:lnTo>
                  <a:pt x="1393850" y="726282"/>
                </a:lnTo>
                <a:lnTo>
                  <a:pt x="1386712" y="728663"/>
                </a:lnTo>
                <a:lnTo>
                  <a:pt x="1378782" y="730251"/>
                </a:lnTo>
                <a:lnTo>
                  <a:pt x="1369265" y="730251"/>
                </a:lnTo>
                <a:lnTo>
                  <a:pt x="733213" y="730251"/>
                </a:lnTo>
                <a:lnTo>
                  <a:pt x="733213" y="1397794"/>
                </a:lnTo>
                <a:lnTo>
                  <a:pt x="739558" y="1404144"/>
                </a:lnTo>
                <a:lnTo>
                  <a:pt x="745109" y="1407319"/>
                </a:lnTo>
                <a:lnTo>
                  <a:pt x="750695" y="1408562"/>
                </a:lnTo>
                <a:lnTo>
                  <a:pt x="749659" y="1408907"/>
                </a:lnTo>
                <a:lnTo>
                  <a:pt x="743314" y="1408907"/>
                </a:lnTo>
                <a:lnTo>
                  <a:pt x="738556" y="1407320"/>
                </a:lnTo>
                <a:lnTo>
                  <a:pt x="735383" y="1404939"/>
                </a:lnTo>
                <a:lnTo>
                  <a:pt x="730625" y="1401764"/>
                </a:lnTo>
                <a:lnTo>
                  <a:pt x="726660" y="1397001"/>
                </a:lnTo>
                <a:lnTo>
                  <a:pt x="724280" y="1390651"/>
                </a:lnTo>
                <a:lnTo>
                  <a:pt x="721901" y="1383507"/>
                </a:lnTo>
                <a:lnTo>
                  <a:pt x="721108" y="1375570"/>
                </a:lnTo>
                <a:lnTo>
                  <a:pt x="719522" y="1367632"/>
                </a:lnTo>
                <a:lnTo>
                  <a:pt x="719522" y="730251"/>
                </a:lnTo>
                <a:lnTo>
                  <a:pt x="42230" y="730251"/>
                </a:lnTo>
                <a:lnTo>
                  <a:pt x="32713" y="730251"/>
                </a:lnTo>
                <a:lnTo>
                  <a:pt x="23989" y="728664"/>
                </a:lnTo>
                <a:lnTo>
                  <a:pt x="16851" y="726283"/>
                </a:lnTo>
                <a:lnTo>
                  <a:pt x="11300" y="723108"/>
                </a:lnTo>
                <a:lnTo>
                  <a:pt x="6541" y="719139"/>
                </a:lnTo>
                <a:lnTo>
                  <a:pt x="2576" y="715964"/>
                </a:lnTo>
                <a:lnTo>
                  <a:pt x="197" y="711201"/>
                </a:lnTo>
                <a:lnTo>
                  <a:pt x="0" y="710015"/>
                </a:lnTo>
                <a:lnTo>
                  <a:pt x="490" y="710407"/>
                </a:lnTo>
                <a:lnTo>
                  <a:pt x="5251" y="714375"/>
                </a:lnTo>
                <a:lnTo>
                  <a:pt x="10012" y="717550"/>
                </a:lnTo>
                <a:lnTo>
                  <a:pt x="17153" y="719138"/>
                </a:lnTo>
                <a:lnTo>
                  <a:pt x="25088" y="721519"/>
                </a:lnTo>
                <a:lnTo>
                  <a:pt x="34609" y="721519"/>
                </a:lnTo>
                <a:lnTo>
                  <a:pt x="713021" y="721519"/>
                </a:lnTo>
                <a:lnTo>
                  <a:pt x="713021" y="360363"/>
                </a:lnTo>
                <a:lnTo>
                  <a:pt x="713814" y="360363"/>
                </a:lnTo>
                <a:lnTo>
                  <a:pt x="713814" y="41275"/>
                </a:lnTo>
                <a:lnTo>
                  <a:pt x="715401" y="31750"/>
                </a:lnTo>
                <a:lnTo>
                  <a:pt x="716194" y="23813"/>
                </a:lnTo>
                <a:lnTo>
                  <a:pt x="718575" y="15082"/>
                </a:lnTo>
                <a:lnTo>
                  <a:pt x="722542" y="9525"/>
                </a:lnTo>
                <a:lnTo>
                  <a:pt x="728096" y="4763"/>
                </a:lnTo>
                <a:lnTo>
                  <a:pt x="735238" y="794"/>
                </a:lnTo>
                <a:lnTo>
                  <a:pt x="742379" y="0"/>
                </a:lnTo>
                <a:close/>
              </a:path>
            </a:pathLst>
          </a:cu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2029" y="4212432"/>
            <a:ext cx="1384274" cy="1408907"/>
          </a:xfrm>
          <a:custGeom>
            <a:avLst/>
            <a:gdLst>
              <a:gd name="connsiteX0" fmla="*/ 747026 w 1384274"/>
              <a:gd name="connsiteY0" fmla="*/ 0 h 1408907"/>
              <a:gd name="connsiteX1" fmla="*/ 754167 w 1384274"/>
              <a:gd name="connsiteY1" fmla="*/ 794 h 1408907"/>
              <a:gd name="connsiteX2" fmla="*/ 762895 w 1384274"/>
              <a:gd name="connsiteY2" fmla="*/ 5557 h 1408907"/>
              <a:gd name="connsiteX3" fmla="*/ 765526 w 1384274"/>
              <a:gd name="connsiteY3" fmla="*/ 7896 h 1408907"/>
              <a:gd name="connsiteX4" fmla="*/ 764778 w 1384274"/>
              <a:gd name="connsiteY4" fmla="*/ 7448 h 1408907"/>
              <a:gd name="connsiteX5" fmla="*/ 757631 w 1384274"/>
              <a:gd name="connsiteY5" fmla="*/ 6655 h 1408907"/>
              <a:gd name="connsiteX6" fmla="*/ 750484 w 1384274"/>
              <a:gd name="connsiteY6" fmla="*/ 7448 h 1408907"/>
              <a:gd name="connsiteX7" fmla="*/ 743336 w 1384274"/>
              <a:gd name="connsiteY7" fmla="*/ 11415 h 1408907"/>
              <a:gd name="connsiteX8" fmla="*/ 738571 w 1384274"/>
              <a:gd name="connsiteY8" fmla="*/ 16176 h 1408907"/>
              <a:gd name="connsiteX9" fmla="*/ 738571 w 1384274"/>
              <a:gd name="connsiteY9" fmla="*/ 727869 h 1408907"/>
              <a:gd name="connsiteX10" fmla="*/ 1384274 w 1384274"/>
              <a:gd name="connsiteY10" fmla="*/ 727869 h 1408907"/>
              <a:gd name="connsiteX11" fmla="*/ 1382953 w 1384274"/>
              <a:gd name="connsiteY11" fmla="*/ 728001 h 1408907"/>
              <a:gd name="connsiteX12" fmla="*/ 1374213 w 1384274"/>
              <a:gd name="connsiteY12" fmla="*/ 728001 h 1408907"/>
              <a:gd name="connsiteX13" fmla="*/ 1174780 w 1384274"/>
              <a:gd name="connsiteY13" fmla="*/ 728001 h 1408907"/>
              <a:gd name="connsiteX14" fmla="*/ 1174780 w 1384274"/>
              <a:gd name="connsiteY14" fmla="*/ 729590 h 1408907"/>
              <a:gd name="connsiteX15" fmla="*/ 740159 w 1384274"/>
              <a:gd name="connsiteY15" fmla="*/ 729590 h 1408907"/>
              <a:gd name="connsiteX16" fmla="*/ 740159 w 1384274"/>
              <a:gd name="connsiteY16" fmla="*/ 1367239 h 1408907"/>
              <a:gd name="connsiteX17" fmla="*/ 740159 w 1384274"/>
              <a:gd name="connsiteY17" fmla="*/ 1375180 h 1408907"/>
              <a:gd name="connsiteX18" fmla="*/ 740954 w 1384274"/>
              <a:gd name="connsiteY18" fmla="*/ 1383121 h 1408907"/>
              <a:gd name="connsiteX19" fmla="*/ 743337 w 1384274"/>
              <a:gd name="connsiteY19" fmla="*/ 1390268 h 1408907"/>
              <a:gd name="connsiteX20" fmla="*/ 747310 w 1384274"/>
              <a:gd name="connsiteY20" fmla="*/ 1396620 h 1408907"/>
              <a:gd name="connsiteX21" fmla="*/ 750488 w 1384274"/>
              <a:gd name="connsiteY21" fmla="*/ 1401385 h 1408907"/>
              <a:gd name="connsiteX22" fmla="*/ 754461 w 1384274"/>
              <a:gd name="connsiteY22" fmla="*/ 1404561 h 1408907"/>
              <a:gd name="connsiteX23" fmla="*/ 757687 w 1384274"/>
              <a:gd name="connsiteY23" fmla="*/ 1406173 h 1408907"/>
              <a:gd name="connsiteX24" fmla="*/ 755013 w 1384274"/>
              <a:gd name="connsiteY24" fmla="*/ 1407319 h 1408907"/>
              <a:gd name="connsiteX25" fmla="*/ 750255 w 1384274"/>
              <a:gd name="connsiteY25" fmla="*/ 1408907 h 1408907"/>
              <a:gd name="connsiteX26" fmla="*/ 743910 w 1384274"/>
              <a:gd name="connsiteY26" fmla="*/ 1408907 h 1408907"/>
              <a:gd name="connsiteX27" fmla="*/ 739152 w 1384274"/>
              <a:gd name="connsiteY27" fmla="*/ 1407319 h 1408907"/>
              <a:gd name="connsiteX28" fmla="*/ 735979 w 1384274"/>
              <a:gd name="connsiteY28" fmla="*/ 1404938 h 1408907"/>
              <a:gd name="connsiteX29" fmla="*/ 731221 w 1384274"/>
              <a:gd name="connsiteY29" fmla="*/ 1401763 h 1408907"/>
              <a:gd name="connsiteX30" fmla="*/ 727256 w 1384274"/>
              <a:gd name="connsiteY30" fmla="*/ 1397001 h 1408907"/>
              <a:gd name="connsiteX31" fmla="*/ 724876 w 1384274"/>
              <a:gd name="connsiteY31" fmla="*/ 1390651 h 1408907"/>
              <a:gd name="connsiteX32" fmla="*/ 722497 w 1384274"/>
              <a:gd name="connsiteY32" fmla="*/ 1383507 h 1408907"/>
              <a:gd name="connsiteX33" fmla="*/ 721704 w 1384274"/>
              <a:gd name="connsiteY33" fmla="*/ 1375569 h 1408907"/>
              <a:gd name="connsiteX34" fmla="*/ 720118 w 1384274"/>
              <a:gd name="connsiteY34" fmla="*/ 1367632 h 1408907"/>
              <a:gd name="connsiteX35" fmla="*/ 720118 w 1384274"/>
              <a:gd name="connsiteY35" fmla="*/ 730251 h 1408907"/>
              <a:gd name="connsiteX36" fmla="*/ 42826 w 1384274"/>
              <a:gd name="connsiteY36" fmla="*/ 730251 h 1408907"/>
              <a:gd name="connsiteX37" fmla="*/ 33309 w 1384274"/>
              <a:gd name="connsiteY37" fmla="*/ 730251 h 1408907"/>
              <a:gd name="connsiteX38" fmla="*/ 24585 w 1384274"/>
              <a:gd name="connsiteY38" fmla="*/ 728663 h 1408907"/>
              <a:gd name="connsiteX39" fmla="*/ 17447 w 1384274"/>
              <a:gd name="connsiteY39" fmla="*/ 726282 h 1408907"/>
              <a:gd name="connsiteX40" fmla="*/ 11896 w 1384274"/>
              <a:gd name="connsiteY40" fmla="*/ 723107 h 1408907"/>
              <a:gd name="connsiteX41" fmla="*/ 7137 w 1384274"/>
              <a:gd name="connsiteY41" fmla="*/ 719138 h 1408907"/>
              <a:gd name="connsiteX42" fmla="*/ 3172 w 1384274"/>
              <a:gd name="connsiteY42" fmla="*/ 715963 h 1408907"/>
              <a:gd name="connsiteX43" fmla="*/ 793 w 1384274"/>
              <a:gd name="connsiteY43" fmla="*/ 711201 h 1408907"/>
              <a:gd name="connsiteX44" fmla="*/ 0 w 1384274"/>
              <a:gd name="connsiteY44" fmla="*/ 706438 h 1408907"/>
              <a:gd name="connsiteX45" fmla="*/ 0 w 1384274"/>
              <a:gd name="connsiteY45" fmla="*/ 704892 h 1408907"/>
              <a:gd name="connsiteX46" fmla="*/ 1170 w 1384274"/>
              <a:gd name="connsiteY46" fmla="*/ 707232 h 1408907"/>
              <a:gd name="connsiteX47" fmla="*/ 5137 w 1384274"/>
              <a:gd name="connsiteY47" fmla="*/ 710407 h 1408907"/>
              <a:gd name="connsiteX48" fmla="*/ 9898 w 1384274"/>
              <a:gd name="connsiteY48" fmla="*/ 714375 h 1408907"/>
              <a:gd name="connsiteX49" fmla="*/ 14659 w 1384274"/>
              <a:gd name="connsiteY49" fmla="*/ 717550 h 1408907"/>
              <a:gd name="connsiteX50" fmla="*/ 21800 w 1384274"/>
              <a:gd name="connsiteY50" fmla="*/ 719138 h 1408907"/>
              <a:gd name="connsiteX51" fmla="*/ 29735 w 1384274"/>
              <a:gd name="connsiteY51" fmla="*/ 721519 h 1408907"/>
              <a:gd name="connsiteX52" fmla="*/ 39256 w 1384274"/>
              <a:gd name="connsiteY52" fmla="*/ 721519 h 1408907"/>
              <a:gd name="connsiteX53" fmla="*/ 717668 w 1384274"/>
              <a:gd name="connsiteY53" fmla="*/ 721519 h 1408907"/>
              <a:gd name="connsiteX54" fmla="*/ 717668 w 1384274"/>
              <a:gd name="connsiteY54" fmla="*/ 360363 h 1408907"/>
              <a:gd name="connsiteX55" fmla="*/ 718461 w 1384274"/>
              <a:gd name="connsiteY55" fmla="*/ 360363 h 1408907"/>
              <a:gd name="connsiteX56" fmla="*/ 718461 w 1384274"/>
              <a:gd name="connsiteY56" fmla="*/ 41275 h 1408907"/>
              <a:gd name="connsiteX57" fmla="*/ 720048 w 1384274"/>
              <a:gd name="connsiteY57" fmla="*/ 31750 h 1408907"/>
              <a:gd name="connsiteX58" fmla="*/ 720841 w 1384274"/>
              <a:gd name="connsiteY58" fmla="*/ 23813 h 1408907"/>
              <a:gd name="connsiteX59" fmla="*/ 723222 w 1384274"/>
              <a:gd name="connsiteY59" fmla="*/ 15082 h 1408907"/>
              <a:gd name="connsiteX60" fmla="*/ 727189 w 1384274"/>
              <a:gd name="connsiteY60" fmla="*/ 9525 h 1408907"/>
              <a:gd name="connsiteX61" fmla="*/ 732743 w 1384274"/>
              <a:gd name="connsiteY61" fmla="*/ 4763 h 1408907"/>
              <a:gd name="connsiteX62" fmla="*/ 739885 w 1384274"/>
              <a:gd name="connsiteY62" fmla="*/ 794 h 1408907"/>
              <a:gd name="connsiteX63" fmla="*/ 747026 w 1384274"/>
              <a:gd name="connsiteY63" fmla="*/ 0 h 140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84274" h="1408907">
                <a:moveTo>
                  <a:pt x="747026" y="0"/>
                </a:moveTo>
                <a:lnTo>
                  <a:pt x="754167" y="794"/>
                </a:lnTo>
                <a:lnTo>
                  <a:pt x="762895" y="5557"/>
                </a:lnTo>
                <a:lnTo>
                  <a:pt x="765526" y="7896"/>
                </a:lnTo>
                <a:lnTo>
                  <a:pt x="764778" y="7448"/>
                </a:lnTo>
                <a:lnTo>
                  <a:pt x="757631" y="6655"/>
                </a:lnTo>
                <a:lnTo>
                  <a:pt x="750484" y="7448"/>
                </a:lnTo>
                <a:lnTo>
                  <a:pt x="743336" y="11415"/>
                </a:lnTo>
                <a:lnTo>
                  <a:pt x="738571" y="16176"/>
                </a:lnTo>
                <a:lnTo>
                  <a:pt x="738571" y="727869"/>
                </a:lnTo>
                <a:lnTo>
                  <a:pt x="1384274" y="727869"/>
                </a:lnTo>
                <a:lnTo>
                  <a:pt x="1382953" y="728001"/>
                </a:lnTo>
                <a:lnTo>
                  <a:pt x="1374213" y="728001"/>
                </a:lnTo>
                <a:lnTo>
                  <a:pt x="1174780" y="728001"/>
                </a:lnTo>
                <a:lnTo>
                  <a:pt x="1174780" y="729590"/>
                </a:lnTo>
                <a:lnTo>
                  <a:pt x="740159" y="729590"/>
                </a:lnTo>
                <a:lnTo>
                  <a:pt x="740159" y="1367239"/>
                </a:lnTo>
                <a:lnTo>
                  <a:pt x="740159" y="1375180"/>
                </a:lnTo>
                <a:lnTo>
                  <a:pt x="740954" y="1383121"/>
                </a:lnTo>
                <a:lnTo>
                  <a:pt x="743337" y="1390268"/>
                </a:lnTo>
                <a:lnTo>
                  <a:pt x="747310" y="1396620"/>
                </a:lnTo>
                <a:lnTo>
                  <a:pt x="750488" y="1401385"/>
                </a:lnTo>
                <a:lnTo>
                  <a:pt x="754461" y="1404561"/>
                </a:lnTo>
                <a:lnTo>
                  <a:pt x="757687" y="1406173"/>
                </a:lnTo>
                <a:lnTo>
                  <a:pt x="755013" y="1407319"/>
                </a:lnTo>
                <a:lnTo>
                  <a:pt x="750255" y="1408907"/>
                </a:lnTo>
                <a:lnTo>
                  <a:pt x="743910" y="1408907"/>
                </a:lnTo>
                <a:lnTo>
                  <a:pt x="739152" y="1407319"/>
                </a:lnTo>
                <a:lnTo>
                  <a:pt x="735979" y="1404938"/>
                </a:lnTo>
                <a:lnTo>
                  <a:pt x="731221" y="1401763"/>
                </a:lnTo>
                <a:lnTo>
                  <a:pt x="727256" y="1397001"/>
                </a:lnTo>
                <a:lnTo>
                  <a:pt x="724876" y="1390651"/>
                </a:lnTo>
                <a:lnTo>
                  <a:pt x="722497" y="1383507"/>
                </a:lnTo>
                <a:lnTo>
                  <a:pt x="721704" y="1375569"/>
                </a:lnTo>
                <a:lnTo>
                  <a:pt x="720118" y="1367632"/>
                </a:lnTo>
                <a:lnTo>
                  <a:pt x="720118" y="730251"/>
                </a:lnTo>
                <a:lnTo>
                  <a:pt x="42826" y="730251"/>
                </a:lnTo>
                <a:lnTo>
                  <a:pt x="33309" y="730251"/>
                </a:lnTo>
                <a:lnTo>
                  <a:pt x="24585" y="728663"/>
                </a:lnTo>
                <a:lnTo>
                  <a:pt x="17447" y="726282"/>
                </a:lnTo>
                <a:lnTo>
                  <a:pt x="11896" y="723107"/>
                </a:lnTo>
                <a:lnTo>
                  <a:pt x="7137" y="719138"/>
                </a:lnTo>
                <a:lnTo>
                  <a:pt x="3172" y="715963"/>
                </a:lnTo>
                <a:lnTo>
                  <a:pt x="793" y="711201"/>
                </a:lnTo>
                <a:lnTo>
                  <a:pt x="0" y="706438"/>
                </a:lnTo>
                <a:lnTo>
                  <a:pt x="0" y="704892"/>
                </a:lnTo>
                <a:lnTo>
                  <a:pt x="1170" y="707232"/>
                </a:lnTo>
                <a:lnTo>
                  <a:pt x="5137" y="710407"/>
                </a:lnTo>
                <a:lnTo>
                  <a:pt x="9898" y="714375"/>
                </a:lnTo>
                <a:lnTo>
                  <a:pt x="14659" y="717550"/>
                </a:lnTo>
                <a:lnTo>
                  <a:pt x="21800" y="719138"/>
                </a:lnTo>
                <a:lnTo>
                  <a:pt x="29735" y="721519"/>
                </a:lnTo>
                <a:lnTo>
                  <a:pt x="39256" y="721519"/>
                </a:lnTo>
                <a:lnTo>
                  <a:pt x="717668" y="721519"/>
                </a:lnTo>
                <a:lnTo>
                  <a:pt x="717668" y="360363"/>
                </a:lnTo>
                <a:lnTo>
                  <a:pt x="718461" y="360363"/>
                </a:lnTo>
                <a:lnTo>
                  <a:pt x="718461" y="41275"/>
                </a:lnTo>
                <a:lnTo>
                  <a:pt x="720048" y="31750"/>
                </a:lnTo>
                <a:lnTo>
                  <a:pt x="720841" y="23813"/>
                </a:lnTo>
                <a:lnTo>
                  <a:pt x="723222" y="15082"/>
                </a:lnTo>
                <a:lnTo>
                  <a:pt x="727189" y="9525"/>
                </a:lnTo>
                <a:lnTo>
                  <a:pt x="732743" y="4763"/>
                </a:lnTo>
                <a:lnTo>
                  <a:pt x="739885" y="794"/>
                </a:lnTo>
                <a:lnTo>
                  <a:pt x="747026" y="0"/>
                </a:lnTo>
                <a:close/>
              </a:path>
            </a:pathLst>
          </a:cu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556" y="4220328"/>
            <a:ext cx="71119" cy="76869"/>
          </a:xfrm>
          <a:custGeom>
            <a:avLst/>
            <a:gdLst>
              <a:gd name="connsiteX0" fmla="*/ 0 w 71119"/>
              <a:gd name="connsiteY0" fmla="*/ 0 h 76869"/>
              <a:gd name="connsiteX1" fmla="*/ 7194 w 71119"/>
              <a:gd name="connsiteY1" fmla="*/ 4313 h 76869"/>
              <a:gd name="connsiteX2" fmla="*/ 15929 w 71119"/>
              <a:gd name="connsiteY2" fmla="*/ 10660 h 76869"/>
              <a:gd name="connsiteX3" fmla="*/ 23077 w 71119"/>
              <a:gd name="connsiteY3" fmla="*/ 20181 h 76869"/>
              <a:gd name="connsiteX4" fmla="*/ 28636 w 71119"/>
              <a:gd name="connsiteY4" fmla="*/ 30496 h 76869"/>
              <a:gd name="connsiteX5" fmla="*/ 34989 w 71119"/>
              <a:gd name="connsiteY5" fmla="*/ 41603 h 76869"/>
              <a:gd name="connsiteX6" fmla="*/ 42931 w 71119"/>
              <a:gd name="connsiteY6" fmla="*/ 51124 h 76869"/>
              <a:gd name="connsiteX7" fmla="*/ 54049 w 71119"/>
              <a:gd name="connsiteY7" fmla="*/ 63026 h 76869"/>
              <a:gd name="connsiteX8" fmla="*/ 59608 w 71119"/>
              <a:gd name="connsiteY8" fmla="*/ 68579 h 76869"/>
              <a:gd name="connsiteX9" fmla="*/ 68343 w 71119"/>
              <a:gd name="connsiteY9" fmla="*/ 74927 h 76869"/>
              <a:gd name="connsiteX10" fmla="*/ 71119 w 71119"/>
              <a:gd name="connsiteY10" fmla="*/ 76869 h 76869"/>
              <a:gd name="connsiteX11" fmla="*/ 65607 w 71119"/>
              <a:gd name="connsiteY11" fmla="*/ 73861 h 76869"/>
              <a:gd name="connsiteX12" fmla="*/ 56879 w 71119"/>
              <a:gd name="connsiteY12" fmla="*/ 68304 h 76869"/>
              <a:gd name="connsiteX13" fmla="*/ 49738 w 71119"/>
              <a:gd name="connsiteY13" fmla="*/ 61954 h 76869"/>
              <a:gd name="connsiteX14" fmla="*/ 42596 w 71119"/>
              <a:gd name="connsiteY14" fmla="*/ 56398 h 76869"/>
              <a:gd name="connsiteX15" fmla="*/ 31488 w 71119"/>
              <a:gd name="connsiteY15" fmla="*/ 44492 h 76869"/>
              <a:gd name="connsiteX16" fmla="*/ 24347 w 71119"/>
              <a:gd name="connsiteY16" fmla="*/ 34967 h 76869"/>
              <a:gd name="connsiteX17" fmla="*/ 18793 w 71119"/>
              <a:gd name="connsiteY17" fmla="*/ 23854 h 76869"/>
              <a:gd name="connsiteX18" fmla="*/ 11651 w 71119"/>
              <a:gd name="connsiteY18" fmla="*/ 13536 h 76869"/>
              <a:gd name="connsiteX19" fmla="*/ 4510 w 71119"/>
              <a:gd name="connsiteY19" fmla="*/ 4011 h 76869"/>
              <a:gd name="connsiteX20" fmla="*/ 0 w 71119"/>
              <a:gd name="connsiteY20" fmla="*/ 0 h 7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119" h="76869">
                <a:moveTo>
                  <a:pt x="0" y="0"/>
                </a:moveTo>
                <a:lnTo>
                  <a:pt x="7194" y="4313"/>
                </a:lnTo>
                <a:lnTo>
                  <a:pt x="15929" y="10660"/>
                </a:lnTo>
                <a:lnTo>
                  <a:pt x="23077" y="20181"/>
                </a:lnTo>
                <a:lnTo>
                  <a:pt x="28636" y="30496"/>
                </a:lnTo>
                <a:lnTo>
                  <a:pt x="34989" y="41603"/>
                </a:lnTo>
                <a:lnTo>
                  <a:pt x="42931" y="51124"/>
                </a:lnTo>
                <a:lnTo>
                  <a:pt x="54049" y="63026"/>
                </a:lnTo>
                <a:lnTo>
                  <a:pt x="59608" y="68579"/>
                </a:lnTo>
                <a:lnTo>
                  <a:pt x="68343" y="74927"/>
                </a:lnTo>
                <a:lnTo>
                  <a:pt x="71119" y="76869"/>
                </a:lnTo>
                <a:lnTo>
                  <a:pt x="65607" y="73861"/>
                </a:lnTo>
                <a:lnTo>
                  <a:pt x="56879" y="68304"/>
                </a:lnTo>
                <a:lnTo>
                  <a:pt x="49738" y="61954"/>
                </a:lnTo>
                <a:lnTo>
                  <a:pt x="42596" y="56398"/>
                </a:lnTo>
                <a:lnTo>
                  <a:pt x="31488" y="44492"/>
                </a:lnTo>
                <a:lnTo>
                  <a:pt x="24347" y="34967"/>
                </a:lnTo>
                <a:lnTo>
                  <a:pt x="18793" y="23854"/>
                </a:lnTo>
                <a:lnTo>
                  <a:pt x="11651" y="13536"/>
                </a:lnTo>
                <a:lnTo>
                  <a:pt x="4510" y="401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18" t="51970" r="49540" b="47902"/>
          <a:stretch>
            <a:fillRect/>
          </a:stretch>
        </p:blipFill>
        <p:spPr>
          <a:xfrm>
            <a:off x="4532439" y="4250865"/>
            <a:ext cx="3853" cy="6616"/>
          </a:xfrm>
          <a:custGeom>
            <a:avLst/>
            <a:gdLst>
              <a:gd name="connsiteX0" fmla="*/ 0 w 3853"/>
              <a:gd name="connsiteY0" fmla="*/ 0 h 6616"/>
              <a:gd name="connsiteX1" fmla="*/ 1966 w 3853"/>
              <a:gd name="connsiteY1" fmla="*/ 2841 h 6616"/>
              <a:gd name="connsiteX2" fmla="*/ 3853 w 3853"/>
              <a:gd name="connsiteY2" fmla="*/ 6616 h 6616"/>
              <a:gd name="connsiteX3" fmla="*/ 2213 w 3853"/>
              <a:gd name="connsiteY3" fmla="*/ 4429 h 6616"/>
              <a:gd name="connsiteX4" fmla="*/ 0 w 3853"/>
              <a:gd name="connsiteY4" fmla="*/ 0 h 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" h="6616">
                <a:moveTo>
                  <a:pt x="0" y="0"/>
                </a:moveTo>
                <a:lnTo>
                  <a:pt x="1966" y="2841"/>
                </a:lnTo>
                <a:lnTo>
                  <a:pt x="3853" y="6616"/>
                </a:lnTo>
                <a:lnTo>
                  <a:pt x="2213" y="44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4583" y="4620419"/>
            <a:ext cx="329244" cy="220070"/>
          </a:xfrm>
          <a:custGeom>
            <a:avLst/>
            <a:gdLst>
              <a:gd name="connsiteX0" fmla="*/ 163454 w 329244"/>
              <a:gd name="connsiteY0" fmla="*/ 0 h 220070"/>
              <a:gd name="connsiteX1" fmla="*/ 181703 w 329244"/>
              <a:gd name="connsiteY1" fmla="*/ 0 h 220070"/>
              <a:gd name="connsiteX2" fmla="*/ 199953 w 329244"/>
              <a:gd name="connsiteY2" fmla="*/ 0 h 220070"/>
              <a:gd name="connsiteX3" fmla="*/ 218203 w 329244"/>
              <a:gd name="connsiteY3" fmla="*/ 2381 h 220070"/>
              <a:gd name="connsiteX4" fmla="*/ 235659 w 329244"/>
              <a:gd name="connsiteY4" fmla="*/ 6350 h 220070"/>
              <a:gd name="connsiteX5" fmla="*/ 252322 w 329244"/>
              <a:gd name="connsiteY5" fmla="*/ 11112 h 220070"/>
              <a:gd name="connsiteX6" fmla="*/ 268191 w 329244"/>
              <a:gd name="connsiteY6" fmla="*/ 18256 h 220070"/>
              <a:gd name="connsiteX7" fmla="*/ 283267 w 329244"/>
              <a:gd name="connsiteY7" fmla="*/ 25400 h 220070"/>
              <a:gd name="connsiteX8" fmla="*/ 297549 w 329244"/>
              <a:gd name="connsiteY8" fmla="*/ 33337 h 220070"/>
              <a:gd name="connsiteX9" fmla="*/ 310245 w 329244"/>
              <a:gd name="connsiteY9" fmla="*/ 42862 h 220070"/>
              <a:gd name="connsiteX10" fmla="*/ 322147 w 329244"/>
              <a:gd name="connsiteY10" fmla="*/ 53181 h 220070"/>
              <a:gd name="connsiteX11" fmla="*/ 329244 w 329244"/>
              <a:gd name="connsiteY11" fmla="*/ 61465 h 220070"/>
              <a:gd name="connsiteX12" fmla="*/ 317865 w 329244"/>
              <a:gd name="connsiteY12" fmla="*/ 51595 h 220070"/>
              <a:gd name="connsiteX13" fmla="*/ 305176 w 329244"/>
              <a:gd name="connsiteY13" fmla="*/ 42070 h 220070"/>
              <a:gd name="connsiteX14" fmla="*/ 290900 w 329244"/>
              <a:gd name="connsiteY14" fmla="*/ 34132 h 220070"/>
              <a:gd name="connsiteX15" fmla="*/ 275039 w 329244"/>
              <a:gd name="connsiteY15" fmla="*/ 26988 h 220070"/>
              <a:gd name="connsiteX16" fmla="*/ 259970 w 329244"/>
              <a:gd name="connsiteY16" fmla="*/ 20638 h 220070"/>
              <a:gd name="connsiteX17" fmla="*/ 243315 w 329244"/>
              <a:gd name="connsiteY17" fmla="*/ 15876 h 220070"/>
              <a:gd name="connsiteX18" fmla="*/ 225075 w 329244"/>
              <a:gd name="connsiteY18" fmla="*/ 11113 h 220070"/>
              <a:gd name="connsiteX19" fmla="*/ 207627 w 329244"/>
              <a:gd name="connsiteY19" fmla="*/ 10320 h 220070"/>
              <a:gd name="connsiteX20" fmla="*/ 188593 w 329244"/>
              <a:gd name="connsiteY20" fmla="*/ 8732 h 220070"/>
              <a:gd name="connsiteX21" fmla="*/ 169559 w 329244"/>
              <a:gd name="connsiteY21" fmla="*/ 10320 h 220070"/>
              <a:gd name="connsiteX22" fmla="*/ 152111 w 329244"/>
              <a:gd name="connsiteY22" fmla="*/ 11113 h 220070"/>
              <a:gd name="connsiteX23" fmla="*/ 133870 w 329244"/>
              <a:gd name="connsiteY23" fmla="*/ 15876 h 220070"/>
              <a:gd name="connsiteX24" fmla="*/ 117215 w 329244"/>
              <a:gd name="connsiteY24" fmla="*/ 20638 h 220070"/>
              <a:gd name="connsiteX25" fmla="*/ 102147 w 329244"/>
              <a:gd name="connsiteY25" fmla="*/ 26988 h 220070"/>
              <a:gd name="connsiteX26" fmla="*/ 87078 w 329244"/>
              <a:gd name="connsiteY26" fmla="*/ 34132 h 220070"/>
              <a:gd name="connsiteX27" fmla="*/ 72803 w 329244"/>
              <a:gd name="connsiteY27" fmla="*/ 42070 h 220070"/>
              <a:gd name="connsiteX28" fmla="*/ 60907 w 329244"/>
              <a:gd name="connsiteY28" fmla="*/ 51595 h 220070"/>
              <a:gd name="connsiteX29" fmla="*/ 49010 w 329244"/>
              <a:gd name="connsiteY29" fmla="*/ 61913 h 220070"/>
              <a:gd name="connsiteX30" fmla="*/ 37907 w 329244"/>
              <a:gd name="connsiteY30" fmla="*/ 73026 h 220070"/>
              <a:gd name="connsiteX31" fmla="*/ 28390 w 329244"/>
              <a:gd name="connsiteY31" fmla="*/ 85726 h 220070"/>
              <a:gd name="connsiteX32" fmla="*/ 21253 w 329244"/>
              <a:gd name="connsiteY32" fmla="*/ 97632 h 220070"/>
              <a:gd name="connsiteX33" fmla="*/ 15701 w 329244"/>
              <a:gd name="connsiteY33" fmla="*/ 111920 h 220070"/>
              <a:gd name="connsiteX34" fmla="*/ 10942 w 329244"/>
              <a:gd name="connsiteY34" fmla="*/ 125413 h 220070"/>
              <a:gd name="connsiteX35" fmla="*/ 6977 w 329244"/>
              <a:gd name="connsiteY35" fmla="*/ 140495 h 220070"/>
              <a:gd name="connsiteX36" fmla="*/ 6977 w 329244"/>
              <a:gd name="connsiteY36" fmla="*/ 154782 h 220070"/>
              <a:gd name="connsiteX37" fmla="*/ 6977 w 329244"/>
              <a:gd name="connsiteY37" fmla="*/ 167482 h 220070"/>
              <a:gd name="connsiteX38" fmla="*/ 9356 w 329244"/>
              <a:gd name="connsiteY38" fmla="*/ 179388 h 220070"/>
              <a:gd name="connsiteX39" fmla="*/ 13322 w 329244"/>
              <a:gd name="connsiteY39" fmla="*/ 191295 h 220070"/>
              <a:gd name="connsiteX40" fmla="*/ 16494 w 329244"/>
              <a:gd name="connsiteY40" fmla="*/ 200820 h 220070"/>
              <a:gd name="connsiteX41" fmla="*/ 21253 w 329244"/>
              <a:gd name="connsiteY41" fmla="*/ 210345 h 220070"/>
              <a:gd name="connsiteX42" fmla="*/ 27597 w 329244"/>
              <a:gd name="connsiteY42" fmla="*/ 219076 h 220070"/>
              <a:gd name="connsiteX43" fmla="*/ 28193 w 329244"/>
              <a:gd name="connsiteY43" fmla="*/ 220070 h 220070"/>
              <a:gd name="connsiteX44" fmla="*/ 26185 w 329244"/>
              <a:gd name="connsiteY44" fmla="*/ 217487 h 220070"/>
              <a:gd name="connsiteX45" fmla="*/ 19837 w 329244"/>
              <a:gd name="connsiteY45" fmla="*/ 210344 h 220070"/>
              <a:gd name="connsiteX46" fmla="*/ 14283 w 329244"/>
              <a:gd name="connsiteY46" fmla="*/ 201612 h 220070"/>
              <a:gd name="connsiteX47" fmla="*/ 9522 w 329244"/>
              <a:gd name="connsiteY47" fmla="*/ 192087 h 220070"/>
              <a:gd name="connsiteX48" fmla="*/ 5554 w 329244"/>
              <a:gd name="connsiteY48" fmla="*/ 181769 h 220070"/>
              <a:gd name="connsiteX49" fmla="*/ 2381 w 329244"/>
              <a:gd name="connsiteY49" fmla="*/ 170656 h 220070"/>
              <a:gd name="connsiteX50" fmla="*/ 0 w 329244"/>
              <a:gd name="connsiteY50" fmla="*/ 159544 h 220070"/>
              <a:gd name="connsiteX51" fmla="*/ 0 w 329244"/>
              <a:gd name="connsiteY51" fmla="*/ 146050 h 220070"/>
              <a:gd name="connsiteX52" fmla="*/ 794 w 329244"/>
              <a:gd name="connsiteY52" fmla="*/ 130969 h 220070"/>
              <a:gd name="connsiteX53" fmla="*/ 3174 w 329244"/>
              <a:gd name="connsiteY53" fmla="*/ 116681 h 220070"/>
              <a:gd name="connsiteX54" fmla="*/ 7935 w 329244"/>
              <a:gd name="connsiteY54" fmla="*/ 102394 h 220070"/>
              <a:gd name="connsiteX55" fmla="*/ 14283 w 329244"/>
              <a:gd name="connsiteY55" fmla="*/ 88900 h 220070"/>
              <a:gd name="connsiteX56" fmla="*/ 21424 w 329244"/>
              <a:gd name="connsiteY56" fmla="*/ 76200 h 220070"/>
              <a:gd name="connsiteX57" fmla="*/ 30945 w 329244"/>
              <a:gd name="connsiteY57" fmla="*/ 64294 h 220070"/>
              <a:gd name="connsiteX58" fmla="*/ 41260 w 329244"/>
              <a:gd name="connsiteY58" fmla="*/ 53181 h 220070"/>
              <a:gd name="connsiteX59" fmla="*/ 53162 w 329244"/>
              <a:gd name="connsiteY59" fmla="*/ 42862 h 220070"/>
              <a:gd name="connsiteX60" fmla="*/ 66651 w 329244"/>
              <a:gd name="connsiteY60" fmla="*/ 33337 h 220070"/>
              <a:gd name="connsiteX61" fmla="*/ 79347 w 329244"/>
              <a:gd name="connsiteY61" fmla="*/ 25400 h 220070"/>
              <a:gd name="connsiteX62" fmla="*/ 94422 w 329244"/>
              <a:gd name="connsiteY62" fmla="*/ 18256 h 220070"/>
              <a:gd name="connsiteX63" fmla="*/ 110292 w 329244"/>
              <a:gd name="connsiteY63" fmla="*/ 11112 h 220070"/>
              <a:gd name="connsiteX64" fmla="*/ 127748 w 329244"/>
              <a:gd name="connsiteY64" fmla="*/ 6350 h 220070"/>
              <a:gd name="connsiteX65" fmla="*/ 144411 w 329244"/>
              <a:gd name="connsiteY65" fmla="*/ 2381 h 220070"/>
              <a:gd name="connsiteX66" fmla="*/ 163454 w 329244"/>
              <a:gd name="connsiteY66" fmla="*/ 0 h 22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9244" h="220070">
                <a:moveTo>
                  <a:pt x="163454" y="0"/>
                </a:moveTo>
                <a:lnTo>
                  <a:pt x="181703" y="0"/>
                </a:lnTo>
                <a:lnTo>
                  <a:pt x="199953" y="0"/>
                </a:lnTo>
                <a:lnTo>
                  <a:pt x="218203" y="2381"/>
                </a:lnTo>
                <a:lnTo>
                  <a:pt x="235659" y="6350"/>
                </a:lnTo>
                <a:lnTo>
                  <a:pt x="252322" y="11112"/>
                </a:lnTo>
                <a:lnTo>
                  <a:pt x="268191" y="18256"/>
                </a:lnTo>
                <a:lnTo>
                  <a:pt x="283267" y="25400"/>
                </a:lnTo>
                <a:lnTo>
                  <a:pt x="297549" y="33337"/>
                </a:lnTo>
                <a:lnTo>
                  <a:pt x="310245" y="42862"/>
                </a:lnTo>
                <a:lnTo>
                  <a:pt x="322147" y="53181"/>
                </a:lnTo>
                <a:lnTo>
                  <a:pt x="329244" y="61465"/>
                </a:lnTo>
                <a:lnTo>
                  <a:pt x="317865" y="51595"/>
                </a:lnTo>
                <a:lnTo>
                  <a:pt x="305176" y="42070"/>
                </a:lnTo>
                <a:lnTo>
                  <a:pt x="290900" y="34132"/>
                </a:lnTo>
                <a:lnTo>
                  <a:pt x="275039" y="26988"/>
                </a:lnTo>
                <a:lnTo>
                  <a:pt x="259970" y="20638"/>
                </a:lnTo>
                <a:lnTo>
                  <a:pt x="243315" y="15876"/>
                </a:lnTo>
                <a:lnTo>
                  <a:pt x="225075" y="11113"/>
                </a:lnTo>
                <a:lnTo>
                  <a:pt x="207627" y="10320"/>
                </a:lnTo>
                <a:lnTo>
                  <a:pt x="188593" y="8732"/>
                </a:lnTo>
                <a:lnTo>
                  <a:pt x="169559" y="10320"/>
                </a:lnTo>
                <a:lnTo>
                  <a:pt x="152111" y="11113"/>
                </a:lnTo>
                <a:lnTo>
                  <a:pt x="133870" y="15876"/>
                </a:lnTo>
                <a:lnTo>
                  <a:pt x="117215" y="20638"/>
                </a:lnTo>
                <a:lnTo>
                  <a:pt x="102147" y="26988"/>
                </a:lnTo>
                <a:lnTo>
                  <a:pt x="87078" y="34132"/>
                </a:lnTo>
                <a:lnTo>
                  <a:pt x="72803" y="42070"/>
                </a:lnTo>
                <a:lnTo>
                  <a:pt x="60907" y="51595"/>
                </a:lnTo>
                <a:lnTo>
                  <a:pt x="49010" y="61913"/>
                </a:lnTo>
                <a:lnTo>
                  <a:pt x="37907" y="73026"/>
                </a:lnTo>
                <a:lnTo>
                  <a:pt x="28390" y="85726"/>
                </a:lnTo>
                <a:lnTo>
                  <a:pt x="21253" y="97632"/>
                </a:lnTo>
                <a:lnTo>
                  <a:pt x="15701" y="111920"/>
                </a:lnTo>
                <a:lnTo>
                  <a:pt x="10942" y="125413"/>
                </a:lnTo>
                <a:lnTo>
                  <a:pt x="6977" y="140495"/>
                </a:lnTo>
                <a:lnTo>
                  <a:pt x="6977" y="154782"/>
                </a:lnTo>
                <a:lnTo>
                  <a:pt x="6977" y="167482"/>
                </a:lnTo>
                <a:lnTo>
                  <a:pt x="9356" y="179388"/>
                </a:lnTo>
                <a:lnTo>
                  <a:pt x="13322" y="191295"/>
                </a:lnTo>
                <a:lnTo>
                  <a:pt x="16494" y="200820"/>
                </a:lnTo>
                <a:lnTo>
                  <a:pt x="21253" y="210345"/>
                </a:lnTo>
                <a:lnTo>
                  <a:pt x="27597" y="219076"/>
                </a:lnTo>
                <a:lnTo>
                  <a:pt x="28193" y="220070"/>
                </a:lnTo>
                <a:lnTo>
                  <a:pt x="26185" y="217487"/>
                </a:lnTo>
                <a:lnTo>
                  <a:pt x="19837" y="210344"/>
                </a:lnTo>
                <a:lnTo>
                  <a:pt x="14283" y="201612"/>
                </a:lnTo>
                <a:lnTo>
                  <a:pt x="9522" y="192087"/>
                </a:lnTo>
                <a:lnTo>
                  <a:pt x="5554" y="181769"/>
                </a:lnTo>
                <a:lnTo>
                  <a:pt x="2381" y="170656"/>
                </a:lnTo>
                <a:lnTo>
                  <a:pt x="0" y="159544"/>
                </a:lnTo>
                <a:lnTo>
                  <a:pt x="0" y="146050"/>
                </a:lnTo>
                <a:lnTo>
                  <a:pt x="794" y="130969"/>
                </a:lnTo>
                <a:lnTo>
                  <a:pt x="3174" y="116681"/>
                </a:lnTo>
                <a:lnTo>
                  <a:pt x="7935" y="102394"/>
                </a:lnTo>
                <a:lnTo>
                  <a:pt x="14283" y="88900"/>
                </a:lnTo>
                <a:lnTo>
                  <a:pt x="21424" y="76200"/>
                </a:lnTo>
                <a:lnTo>
                  <a:pt x="30945" y="64294"/>
                </a:lnTo>
                <a:lnTo>
                  <a:pt x="41260" y="53181"/>
                </a:lnTo>
                <a:lnTo>
                  <a:pt x="53162" y="42862"/>
                </a:lnTo>
                <a:lnTo>
                  <a:pt x="66651" y="33337"/>
                </a:lnTo>
                <a:lnTo>
                  <a:pt x="79347" y="25400"/>
                </a:lnTo>
                <a:lnTo>
                  <a:pt x="94422" y="18256"/>
                </a:lnTo>
                <a:lnTo>
                  <a:pt x="110292" y="11112"/>
                </a:lnTo>
                <a:lnTo>
                  <a:pt x="127748" y="6350"/>
                </a:lnTo>
                <a:lnTo>
                  <a:pt x="144411" y="2381"/>
                </a:lnTo>
                <a:lnTo>
                  <a:pt x="163454" y="0"/>
                </a:lnTo>
                <a:close/>
              </a:path>
            </a:pathLst>
          </a:cu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1835" y="4620419"/>
            <a:ext cx="357897" cy="192166"/>
          </a:xfrm>
          <a:custGeom>
            <a:avLst/>
            <a:gdLst>
              <a:gd name="connsiteX0" fmla="*/ 163454 w 357897"/>
              <a:gd name="connsiteY0" fmla="*/ 0 h 192166"/>
              <a:gd name="connsiteX1" fmla="*/ 181703 w 357897"/>
              <a:gd name="connsiteY1" fmla="*/ 0 h 192166"/>
              <a:gd name="connsiteX2" fmla="*/ 199953 w 357897"/>
              <a:gd name="connsiteY2" fmla="*/ 0 h 192166"/>
              <a:gd name="connsiteX3" fmla="*/ 218203 w 357897"/>
              <a:gd name="connsiteY3" fmla="*/ 2381 h 192166"/>
              <a:gd name="connsiteX4" fmla="*/ 235659 w 357897"/>
              <a:gd name="connsiteY4" fmla="*/ 6350 h 192166"/>
              <a:gd name="connsiteX5" fmla="*/ 252322 w 357897"/>
              <a:gd name="connsiteY5" fmla="*/ 11112 h 192166"/>
              <a:gd name="connsiteX6" fmla="*/ 268191 w 357897"/>
              <a:gd name="connsiteY6" fmla="*/ 18256 h 192166"/>
              <a:gd name="connsiteX7" fmla="*/ 283267 w 357897"/>
              <a:gd name="connsiteY7" fmla="*/ 25400 h 192166"/>
              <a:gd name="connsiteX8" fmla="*/ 297549 w 357897"/>
              <a:gd name="connsiteY8" fmla="*/ 33337 h 192166"/>
              <a:gd name="connsiteX9" fmla="*/ 310245 w 357897"/>
              <a:gd name="connsiteY9" fmla="*/ 42862 h 192166"/>
              <a:gd name="connsiteX10" fmla="*/ 322147 w 357897"/>
              <a:gd name="connsiteY10" fmla="*/ 53181 h 192166"/>
              <a:gd name="connsiteX11" fmla="*/ 331668 w 357897"/>
              <a:gd name="connsiteY11" fmla="*/ 64294 h 192166"/>
              <a:gd name="connsiteX12" fmla="*/ 341190 w 357897"/>
              <a:gd name="connsiteY12" fmla="*/ 76200 h 192166"/>
              <a:gd name="connsiteX13" fmla="*/ 349918 w 357897"/>
              <a:gd name="connsiteY13" fmla="*/ 88900 h 192166"/>
              <a:gd name="connsiteX14" fmla="*/ 355472 w 357897"/>
              <a:gd name="connsiteY14" fmla="*/ 102394 h 192166"/>
              <a:gd name="connsiteX15" fmla="*/ 357897 w 357897"/>
              <a:gd name="connsiteY15" fmla="*/ 109672 h 192166"/>
              <a:gd name="connsiteX16" fmla="*/ 351882 w 357897"/>
              <a:gd name="connsiteY16" fmla="*/ 97631 h 192166"/>
              <a:gd name="connsiteX17" fmla="*/ 344744 w 357897"/>
              <a:gd name="connsiteY17" fmla="*/ 85725 h 192166"/>
              <a:gd name="connsiteX18" fmla="*/ 335227 w 357897"/>
              <a:gd name="connsiteY18" fmla="*/ 73025 h 192166"/>
              <a:gd name="connsiteX19" fmla="*/ 325710 w 357897"/>
              <a:gd name="connsiteY19" fmla="*/ 61913 h 192166"/>
              <a:gd name="connsiteX20" fmla="*/ 313814 w 357897"/>
              <a:gd name="connsiteY20" fmla="*/ 51594 h 192166"/>
              <a:gd name="connsiteX21" fmla="*/ 301125 w 357897"/>
              <a:gd name="connsiteY21" fmla="*/ 42069 h 192166"/>
              <a:gd name="connsiteX22" fmla="*/ 286849 w 357897"/>
              <a:gd name="connsiteY22" fmla="*/ 34131 h 192166"/>
              <a:gd name="connsiteX23" fmla="*/ 270988 w 357897"/>
              <a:gd name="connsiteY23" fmla="*/ 26988 h 192166"/>
              <a:gd name="connsiteX24" fmla="*/ 255919 w 357897"/>
              <a:gd name="connsiteY24" fmla="*/ 20638 h 192166"/>
              <a:gd name="connsiteX25" fmla="*/ 239264 w 357897"/>
              <a:gd name="connsiteY25" fmla="*/ 15875 h 192166"/>
              <a:gd name="connsiteX26" fmla="*/ 221024 w 357897"/>
              <a:gd name="connsiteY26" fmla="*/ 11113 h 192166"/>
              <a:gd name="connsiteX27" fmla="*/ 203576 w 357897"/>
              <a:gd name="connsiteY27" fmla="*/ 10319 h 192166"/>
              <a:gd name="connsiteX28" fmla="*/ 184542 w 357897"/>
              <a:gd name="connsiteY28" fmla="*/ 8731 h 192166"/>
              <a:gd name="connsiteX29" fmla="*/ 165508 w 357897"/>
              <a:gd name="connsiteY29" fmla="*/ 10319 h 192166"/>
              <a:gd name="connsiteX30" fmla="*/ 148060 w 357897"/>
              <a:gd name="connsiteY30" fmla="*/ 11113 h 192166"/>
              <a:gd name="connsiteX31" fmla="*/ 129819 w 357897"/>
              <a:gd name="connsiteY31" fmla="*/ 15875 h 192166"/>
              <a:gd name="connsiteX32" fmla="*/ 113164 w 357897"/>
              <a:gd name="connsiteY32" fmla="*/ 20638 h 192166"/>
              <a:gd name="connsiteX33" fmla="*/ 98096 w 357897"/>
              <a:gd name="connsiteY33" fmla="*/ 26988 h 192166"/>
              <a:gd name="connsiteX34" fmla="*/ 83027 w 357897"/>
              <a:gd name="connsiteY34" fmla="*/ 34131 h 192166"/>
              <a:gd name="connsiteX35" fmla="*/ 68752 w 357897"/>
              <a:gd name="connsiteY35" fmla="*/ 42069 h 192166"/>
              <a:gd name="connsiteX36" fmla="*/ 56856 w 357897"/>
              <a:gd name="connsiteY36" fmla="*/ 51594 h 192166"/>
              <a:gd name="connsiteX37" fmla="*/ 44959 w 357897"/>
              <a:gd name="connsiteY37" fmla="*/ 61913 h 192166"/>
              <a:gd name="connsiteX38" fmla="*/ 33856 w 357897"/>
              <a:gd name="connsiteY38" fmla="*/ 73025 h 192166"/>
              <a:gd name="connsiteX39" fmla="*/ 24339 w 357897"/>
              <a:gd name="connsiteY39" fmla="*/ 85725 h 192166"/>
              <a:gd name="connsiteX40" fmla="*/ 17202 w 357897"/>
              <a:gd name="connsiteY40" fmla="*/ 97631 h 192166"/>
              <a:gd name="connsiteX41" fmla="*/ 11650 w 357897"/>
              <a:gd name="connsiteY41" fmla="*/ 111919 h 192166"/>
              <a:gd name="connsiteX42" fmla="*/ 6892 w 357897"/>
              <a:gd name="connsiteY42" fmla="*/ 125413 h 192166"/>
              <a:gd name="connsiteX43" fmla="*/ 2926 w 357897"/>
              <a:gd name="connsiteY43" fmla="*/ 140494 h 192166"/>
              <a:gd name="connsiteX44" fmla="*/ 2926 w 357897"/>
              <a:gd name="connsiteY44" fmla="*/ 154781 h 192166"/>
              <a:gd name="connsiteX45" fmla="*/ 2926 w 357897"/>
              <a:gd name="connsiteY45" fmla="*/ 167481 h 192166"/>
              <a:gd name="connsiteX46" fmla="*/ 5305 w 357897"/>
              <a:gd name="connsiteY46" fmla="*/ 179388 h 192166"/>
              <a:gd name="connsiteX47" fmla="*/ 9271 w 357897"/>
              <a:gd name="connsiteY47" fmla="*/ 191294 h 192166"/>
              <a:gd name="connsiteX48" fmla="*/ 9561 w 357897"/>
              <a:gd name="connsiteY48" fmla="*/ 192166 h 192166"/>
              <a:gd name="connsiteX49" fmla="*/ 9522 w 357897"/>
              <a:gd name="connsiteY49" fmla="*/ 192087 h 192166"/>
              <a:gd name="connsiteX50" fmla="*/ 5555 w 357897"/>
              <a:gd name="connsiteY50" fmla="*/ 181769 h 192166"/>
              <a:gd name="connsiteX51" fmla="*/ 2381 w 357897"/>
              <a:gd name="connsiteY51" fmla="*/ 170656 h 192166"/>
              <a:gd name="connsiteX52" fmla="*/ 0 w 357897"/>
              <a:gd name="connsiteY52" fmla="*/ 159544 h 192166"/>
              <a:gd name="connsiteX53" fmla="*/ 0 w 357897"/>
              <a:gd name="connsiteY53" fmla="*/ 146050 h 192166"/>
              <a:gd name="connsiteX54" fmla="*/ 794 w 357897"/>
              <a:gd name="connsiteY54" fmla="*/ 130969 h 192166"/>
              <a:gd name="connsiteX55" fmla="*/ 3174 w 357897"/>
              <a:gd name="connsiteY55" fmla="*/ 116681 h 192166"/>
              <a:gd name="connsiteX56" fmla="*/ 7935 w 357897"/>
              <a:gd name="connsiteY56" fmla="*/ 102394 h 192166"/>
              <a:gd name="connsiteX57" fmla="*/ 14283 w 357897"/>
              <a:gd name="connsiteY57" fmla="*/ 88900 h 192166"/>
              <a:gd name="connsiteX58" fmla="*/ 21424 w 357897"/>
              <a:gd name="connsiteY58" fmla="*/ 76200 h 192166"/>
              <a:gd name="connsiteX59" fmla="*/ 30945 w 357897"/>
              <a:gd name="connsiteY59" fmla="*/ 64294 h 192166"/>
              <a:gd name="connsiteX60" fmla="*/ 41260 w 357897"/>
              <a:gd name="connsiteY60" fmla="*/ 53181 h 192166"/>
              <a:gd name="connsiteX61" fmla="*/ 53162 w 357897"/>
              <a:gd name="connsiteY61" fmla="*/ 42862 h 192166"/>
              <a:gd name="connsiteX62" fmla="*/ 66651 w 357897"/>
              <a:gd name="connsiteY62" fmla="*/ 33337 h 192166"/>
              <a:gd name="connsiteX63" fmla="*/ 79347 w 357897"/>
              <a:gd name="connsiteY63" fmla="*/ 25400 h 192166"/>
              <a:gd name="connsiteX64" fmla="*/ 94422 w 357897"/>
              <a:gd name="connsiteY64" fmla="*/ 18256 h 192166"/>
              <a:gd name="connsiteX65" fmla="*/ 110292 w 357897"/>
              <a:gd name="connsiteY65" fmla="*/ 11112 h 192166"/>
              <a:gd name="connsiteX66" fmla="*/ 127748 w 357897"/>
              <a:gd name="connsiteY66" fmla="*/ 6350 h 192166"/>
              <a:gd name="connsiteX67" fmla="*/ 144411 w 357897"/>
              <a:gd name="connsiteY67" fmla="*/ 2381 h 192166"/>
              <a:gd name="connsiteX68" fmla="*/ 163454 w 357897"/>
              <a:gd name="connsiteY68" fmla="*/ 0 h 1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57897" h="192166">
                <a:moveTo>
                  <a:pt x="163454" y="0"/>
                </a:moveTo>
                <a:lnTo>
                  <a:pt x="181703" y="0"/>
                </a:lnTo>
                <a:lnTo>
                  <a:pt x="199953" y="0"/>
                </a:lnTo>
                <a:lnTo>
                  <a:pt x="218203" y="2381"/>
                </a:lnTo>
                <a:lnTo>
                  <a:pt x="235659" y="6350"/>
                </a:lnTo>
                <a:lnTo>
                  <a:pt x="252322" y="11112"/>
                </a:lnTo>
                <a:lnTo>
                  <a:pt x="268191" y="18256"/>
                </a:lnTo>
                <a:lnTo>
                  <a:pt x="283267" y="25400"/>
                </a:lnTo>
                <a:lnTo>
                  <a:pt x="297549" y="33337"/>
                </a:lnTo>
                <a:lnTo>
                  <a:pt x="310245" y="42862"/>
                </a:lnTo>
                <a:lnTo>
                  <a:pt x="322147" y="53181"/>
                </a:lnTo>
                <a:lnTo>
                  <a:pt x="331668" y="64294"/>
                </a:lnTo>
                <a:lnTo>
                  <a:pt x="341190" y="76200"/>
                </a:lnTo>
                <a:lnTo>
                  <a:pt x="349918" y="88900"/>
                </a:lnTo>
                <a:lnTo>
                  <a:pt x="355472" y="102394"/>
                </a:lnTo>
                <a:lnTo>
                  <a:pt x="357897" y="109672"/>
                </a:lnTo>
                <a:lnTo>
                  <a:pt x="351882" y="97631"/>
                </a:lnTo>
                <a:lnTo>
                  <a:pt x="344744" y="85725"/>
                </a:lnTo>
                <a:lnTo>
                  <a:pt x="335227" y="73025"/>
                </a:lnTo>
                <a:lnTo>
                  <a:pt x="325710" y="61913"/>
                </a:lnTo>
                <a:lnTo>
                  <a:pt x="313814" y="51594"/>
                </a:lnTo>
                <a:lnTo>
                  <a:pt x="301125" y="42069"/>
                </a:lnTo>
                <a:lnTo>
                  <a:pt x="286849" y="34131"/>
                </a:lnTo>
                <a:lnTo>
                  <a:pt x="270988" y="26988"/>
                </a:lnTo>
                <a:lnTo>
                  <a:pt x="255919" y="20638"/>
                </a:lnTo>
                <a:lnTo>
                  <a:pt x="239264" y="15875"/>
                </a:lnTo>
                <a:lnTo>
                  <a:pt x="221024" y="11113"/>
                </a:lnTo>
                <a:lnTo>
                  <a:pt x="203576" y="10319"/>
                </a:lnTo>
                <a:lnTo>
                  <a:pt x="184542" y="8731"/>
                </a:lnTo>
                <a:lnTo>
                  <a:pt x="165508" y="10319"/>
                </a:lnTo>
                <a:lnTo>
                  <a:pt x="148060" y="11113"/>
                </a:lnTo>
                <a:lnTo>
                  <a:pt x="129819" y="15875"/>
                </a:lnTo>
                <a:lnTo>
                  <a:pt x="113164" y="20638"/>
                </a:lnTo>
                <a:lnTo>
                  <a:pt x="98096" y="26988"/>
                </a:lnTo>
                <a:lnTo>
                  <a:pt x="83027" y="34131"/>
                </a:lnTo>
                <a:lnTo>
                  <a:pt x="68752" y="42069"/>
                </a:lnTo>
                <a:lnTo>
                  <a:pt x="56856" y="51594"/>
                </a:lnTo>
                <a:lnTo>
                  <a:pt x="44959" y="61913"/>
                </a:lnTo>
                <a:lnTo>
                  <a:pt x="33856" y="73025"/>
                </a:lnTo>
                <a:lnTo>
                  <a:pt x="24339" y="85725"/>
                </a:lnTo>
                <a:lnTo>
                  <a:pt x="17202" y="97631"/>
                </a:lnTo>
                <a:lnTo>
                  <a:pt x="11650" y="111919"/>
                </a:lnTo>
                <a:lnTo>
                  <a:pt x="6892" y="125413"/>
                </a:lnTo>
                <a:lnTo>
                  <a:pt x="2926" y="140494"/>
                </a:lnTo>
                <a:lnTo>
                  <a:pt x="2926" y="154781"/>
                </a:lnTo>
                <a:lnTo>
                  <a:pt x="2926" y="167481"/>
                </a:lnTo>
                <a:lnTo>
                  <a:pt x="5305" y="179388"/>
                </a:lnTo>
                <a:lnTo>
                  <a:pt x="9271" y="191294"/>
                </a:lnTo>
                <a:lnTo>
                  <a:pt x="9561" y="192166"/>
                </a:lnTo>
                <a:lnTo>
                  <a:pt x="9522" y="192087"/>
                </a:lnTo>
                <a:lnTo>
                  <a:pt x="5555" y="181769"/>
                </a:lnTo>
                <a:lnTo>
                  <a:pt x="2381" y="170656"/>
                </a:lnTo>
                <a:lnTo>
                  <a:pt x="0" y="159544"/>
                </a:lnTo>
                <a:lnTo>
                  <a:pt x="0" y="146050"/>
                </a:lnTo>
                <a:lnTo>
                  <a:pt x="794" y="130969"/>
                </a:lnTo>
                <a:lnTo>
                  <a:pt x="3174" y="116681"/>
                </a:lnTo>
                <a:lnTo>
                  <a:pt x="7935" y="102394"/>
                </a:lnTo>
                <a:lnTo>
                  <a:pt x="14283" y="88900"/>
                </a:lnTo>
                <a:lnTo>
                  <a:pt x="21424" y="76200"/>
                </a:lnTo>
                <a:lnTo>
                  <a:pt x="30945" y="64294"/>
                </a:lnTo>
                <a:lnTo>
                  <a:pt x="41260" y="53181"/>
                </a:lnTo>
                <a:lnTo>
                  <a:pt x="53162" y="42862"/>
                </a:lnTo>
                <a:lnTo>
                  <a:pt x="66651" y="33337"/>
                </a:lnTo>
                <a:lnTo>
                  <a:pt x="79347" y="25400"/>
                </a:lnTo>
                <a:lnTo>
                  <a:pt x="94422" y="18256"/>
                </a:lnTo>
                <a:lnTo>
                  <a:pt x="110292" y="11112"/>
                </a:lnTo>
                <a:lnTo>
                  <a:pt x="127748" y="6350"/>
                </a:lnTo>
                <a:lnTo>
                  <a:pt x="144411" y="2381"/>
                </a:lnTo>
                <a:lnTo>
                  <a:pt x="163454" y="0"/>
                </a:lnTo>
                <a:close/>
              </a:path>
            </a:pathLst>
          </a:cu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1417" y="4627564"/>
            <a:ext cx="364700" cy="161325"/>
          </a:xfrm>
          <a:custGeom>
            <a:avLst/>
            <a:gdLst>
              <a:gd name="connsiteX0" fmla="*/ 181953 w 364700"/>
              <a:gd name="connsiteY0" fmla="*/ 0 h 161325"/>
              <a:gd name="connsiteX1" fmla="*/ 201022 w 364700"/>
              <a:gd name="connsiteY1" fmla="*/ 794 h 161325"/>
              <a:gd name="connsiteX2" fmla="*/ 218503 w 364700"/>
              <a:gd name="connsiteY2" fmla="*/ 2383 h 161325"/>
              <a:gd name="connsiteX3" fmla="*/ 236777 w 364700"/>
              <a:gd name="connsiteY3" fmla="*/ 5559 h 161325"/>
              <a:gd name="connsiteX4" fmla="*/ 253463 w 364700"/>
              <a:gd name="connsiteY4" fmla="*/ 11912 h 161325"/>
              <a:gd name="connsiteX5" fmla="*/ 268559 w 364700"/>
              <a:gd name="connsiteY5" fmla="*/ 17470 h 161325"/>
              <a:gd name="connsiteX6" fmla="*/ 284450 w 364700"/>
              <a:gd name="connsiteY6" fmla="*/ 24617 h 161325"/>
              <a:gd name="connsiteX7" fmla="*/ 298752 w 364700"/>
              <a:gd name="connsiteY7" fmla="*/ 33352 h 161325"/>
              <a:gd name="connsiteX8" fmla="*/ 311465 w 364700"/>
              <a:gd name="connsiteY8" fmla="*/ 42087 h 161325"/>
              <a:gd name="connsiteX9" fmla="*/ 323384 w 364700"/>
              <a:gd name="connsiteY9" fmla="*/ 53204 h 161325"/>
              <a:gd name="connsiteX10" fmla="*/ 333713 w 364700"/>
              <a:gd name="connsiteY10" fmla="*/ 63527 h 161325"/>
              <a:gd name="connsiteX11" fmla="*/ 342453 w 364700"/>
              <a:gd name="connsiteY11" fmla="*/ 75438 h 161325"/>
              <a:gd name="connsiteX12" fmla="*/ 350398 w 364700"/>
              <a:gd name="connsiteY12" fmla="*/ 88938 h 161325"/>
              <a:gd name="connsiteX13" fmla="*/ 356755 w 364700"/>
              <a:gd name="connsiteY13" fmla="*/ 103231 h 161325"/>
              <a:gd name="connsiteX14" fmla="*/ 361522 w 364700"/>
              <a:gd name="connsiteY14" fmla="*/ 115937 h 161325"/>
              <a:gd name="connsiteX15" fmla="*/ 363906 w 364700"/>
              <a:gd name="connsiteY15" fmla="*/ 131818 h 161325"/>
              <a:gd name="connsiteX16" fmla="*/ 364700 w 364700"/>
              <a:gd name="connsiteY16" fmla="*/ 146112 h 161325"/>
              <a:gd name="connsiteX17" fmla="*/ 364523 w 364700"/>
              <a:gd name="connsiteY17" fmla="*/ 148943 h 161325"/>
              <a:gd name="connsiteX18" fmla="*/ 364223 w 364700"/>
              <a:gd name="connsiteY18" fmla="*/ 142946 h 161325"/>
              <a:gd name="connsiteX19" fmla="*/ 361841 w 364700"/>
              <a:gd name="connsiteY19" fmla="*/ 128665 h 161325"/>
              <a:gd name="connsiteX20" fmla="*/ 357076 w 364700"/>
              <a:gd name="connsiteY20" fmla="*/ 114383 h 161325"/>
              <a:gd name="connsiteX21" fmla="*/ 350722 w 364700"/>
              <a:gd name="connsiteY21" fmla="*/ 101689 h 161325"/>
              <a:gd name="connsiteX22" fmla="*/ 342781 w 364700"/>
              <a:gd name="connsiteY22" fmla="*/ 88201 h 161325"/>
              <a:gd name="connsiteX23" fmla="*/ 334045 w 364700"/>
              <a:gd name="connsiteY23" fmla="*/ 76300 h 161325"/>
              <a:gd name="connsiteX24" fmla="*/ 323721 w 364700"/>
              <a:gd name="connsiteY24" fmla="*/ 65985 h 161325"/>
              <a:gd name="connsiteX25" fmla="*/ 311809 w 364700"/>
              <a:gd name="connsiteY25" fmla="*/ 54877 h 161325"/>
              <a:gd name="connsiteX26" fmla="*/ 299103 w 364700"/>
              <a:gd name="connsiteY26" fmla="*/ 46150 h 161325"/>
              <a:gd name="connsiteX27" fmla="*/ 284808 w 364700"/>
              <a:gd name="connsiteY27" fmla="*/ 37422 h 161325"/>
              <a:gd name="connsiteX28" fmla="*/ 268925 w 364700"/>
              <a:gd name="connsiteY28" fmla="*/ 30281 h 161325"/>
              <a:gd name="connsiteX29" fmla="*/ 253836 w 364700"/>
              <a:gd name="connsiteY29" fmla="*/ 23141 h 161325"/>
              <a:gd name="connsiteX30" fmla="*/ 237159 w 364700"/>
              <a:gd name="connsiteY30" fmla="*/ 18380 h 161325"/>
              <a:gd name="connsiteX31" fmla="*/ 218893 w 364700"/>
              <a:gd name="connsiteY31" fmla="*/ 15207 h 161325"/>
              <a:gd name="connsiteX32" fmla="*/ 201422 w 364700"/>
              <a:gd name="connsiteY32" fmla="*/ 12826 h 161325"/>
              <a:gd name="connsiteX33" fmla="*/ 182362 w 364700"/>
              <a:gd name="connsiteY33" fmla="*/ 12826 h 161325"/>
              <a:gd name="connsiteX34" fmla="*/ 164891 w 364700"/>
              <a:gd name="connsiteY34" fmla="*/ 12826 h 161325"/>
              <a:gd name="connsiteX35" fmla="*/ 145831 w 364700"/>
              <a:gd name="connsiteY35" fmla="*/ 15207 h 161325"/>
              <a:gd name="connsiteX36" fmla="*/ 129154 w 364700"/>
              <a:gd name="connsiteY36" fmla="*/ 18380 h 161325"/>
              <a:gd name="connsiteX37" fmla="*/ 112477 w 364700"/>
              <a:gd name="connsiteY37" fmla="*/ 23141 h 161325"/>
              <a:gd name="connsiteX38" fmla="*/ 95800 w 364700"/>
              <a:gd name="connsiteY38" fmla="*/ 30281 h 161325"/>
              <a:gd name="connsiteX39" fmla="*/ 80711 w 364700"/>
              <a:gd name="connsiteY39" fmla="*/ 37422 h 161325"/>
              <a:gd name="connsiteX40" fmla="*/ 67211 w 364700"/>
              <a:gd name="connsiteY40" fmla="*/ 46150 h 161325"/>
              <a:gd name="connsiteX41" fmla="*/ 54504 w 364700"/>
              <a:gd name="connsiteY41" fmla="*/ 54877 h 161325"/>
              <a:gd name="connsiteX42" fmla="*/ 42592 w 364700"/>
              <a:gd name="connsiteY42" fmla="*/ 65985 h 161325"/>
              <a:gd name="connsiteX43" fmla="*/ 31474 w 364700"/>
              <a:gd name="connsiteY43" fmla="*/ 76300 h 161325"/>
              <a:gd name="connsiteX44" fmla="*/ 21944 w 364700"/>
              <a:gd name="connsiteY44" fmla="*/ 88201 h 161325"/>
              <a:gd name="connsiteX45" fmla="*/ 14797 w 364700"/>
              <a:gd name="connsiteY45" fmla="*/ 101689 h 161325"/>
              <a:gd name="connsiteX46" fmla="*/ 9237 w 364700"/>
              <a:gd name="connsiteY46" fmla="*/ 114383 h 161325"/>
              <a:gd name="connsiteX47" fmla="*/ 4473 w 364700"/>
              <a:gd name="connsiteY47" fmla="*/ 128665 h 161325"/>
              <a:gd name="connsiteX48" fmla="*/ 2090 w 364700"/>
              <a:gd name="connsiteY48" fmla="*/ 142946 h 161325"/>
              <a:gd name="connsiteX49" fmla="*/ 502 w 364700"/>
              <a:gd name="connsiteY49" fmla="*/ 158815 h 161325"/>
              <a:gd name="connsiteX50" fmla="*/ 502 w 364700"/>
              <a:gd name="connsiteY50" fmla="*/ 161325 h 161325"/>
              <a:gd name="connsiteX51" fmla="*/ 0 w 364700"/>
              <a:gd name="connsiteY51" fmla="*/ 158817 h 161325"/>
              <a:gd name="connsiteX52" fmla="*/ 0 w 364700"/>
              <a:gd name="connsiteY52" fmla="*/ 146112 h 161325"/>
              <a:gd name="connsiteX53" fmla="*/ 1590 w 364700"/>
              <a:gd name="connsiteY53" fmla="*/ 131818 h 161325"/>
              <a:gd name="connsiteX54" fmla="*/ 3973 w 364700"/>
              <a:gd name="connsiteY54" fmla="*/ 115937 h 161325"/>
              <a:gd name="connsiteX55" fmla="*/ 8741 w 364700"/>
              <a:gd name="connsiteY55" fmla="*/ 103231 h 161325"/>
              <a:gd name="connsiteX56" fmla="*/ 14302 w 364700"/>
              <a:gd name="connsiteY56" fmla="*/ 88938 h 161325"/>
              <a:gd name="connsiteX57" fmla="*/ 21453 w 364700"/>
              <a:gd name="connsiteY57" fmla="*/ 75438 h 161325"/>
              <a:gd name="connsiteX58" fmla="*/ 30988 w 364700"/>
              <a:gd name="connsiteY58" fmla="*/ 63527 h 161325"/>
              <a:gd name="connsiteX59" fmla="*/ 42112 w 364700"/>
              <a:gd name="connsiteY59" fmla="*/ 53204 h 161325"/>
              <a:gd name="connsiteX60" fmla="*/ 54030 w 364700"/>
              <a:gd name="connsiteY60" fmla="*/ 42087 h 161325"/>
              <a:gd name="connsiteX61" fmla="*/ 66743 w 364700"/>
              <a:gd name="connsiteY61" fmla="*/ 33352 h 161325"/>
              <a:gd name="connsiteX62" fmla="*/ 80250 w 364700"/>
              <a:gd name="connsiteY62" fmla="*/ 24617 h 161325"/>
              <a:gd name="connsiteX63" fmla="*/ 95347 w 364700"/>
              <a:gd name="connsiteY63" fmla="*/ 17470 h 161325"/>
              <a:gd name="connsiteX64" fmla="*/ 112032 w 364700"/>
              <a:gd name="connsiteY64" fmla="*/ 11912 h 161325"/>
              <a:gd name="connsiteX65" fmla="*/ 128718 w 364700"/>
              <a:gd name="connsiteY65" fmla="*/ 5559 h 161325"/>
              <a:gd name="connsiteX66" fmla="*/ 145404 w 364700"/>
              <a:gd name="connsiteY66" fmla="*/ 2383 h 161325"/>
              <a:gd name="connsiteX67" fmla="*/ 164473 w 364700"/>
              <a:gd name="connsiteY67" fmla="*/ 794 h 161325"/>
              <a:gd name="connsiteX68" fmla="*/ 181953 w 364700"/>
              <a:gd name="connsiteY68" fmla="*/ 0 h 16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64700" h="161325">
                <a:moveTo>
                  <a:pt x="181953" y="0"/>
                </a:moveTo>
                <a:lnTo>
                  <a:pt x="201022" y="794"/>
                </a:lnTo>
                <a:lnTo>
                  <a:pt x="218503" y="2383"/>
                </a:lnTo>
                <a:lnTo>
                  <a:pt x="236777" y="5559"/>
                </a:lnTo>
                <a:lnTo>
                  <a:pt x="253463" y="11912"/>
                </a:lnTo>
                <a:lnTo>
                  <a:pt x="268559" y="17470"/>
                </a:lnTo>
                <a:lnTo>
                  <a:pt x="284450" y="24617"/>
                </a:lnTo>
                <a:lnTo>
                  <a:pt x="298752" y="33352"/>
                </a:lnTo>
                <a:lnTo>
                  <a:pt x="311465" y="42087"/>
                </a:lnTo>
                <a:lnTo>
                  <a:pt x="323384" y="53204"/>
                </a:lnTo>
                <a:lnTo>
                  <a:pt x="333713" y="63527"/>
                </a:lnTo>
                <a:lnTo>
                  <a:pt x="342453" y="75438"/>
                </a:lnTo>
                <a:lnTo>
                  <a:pt x="350398" y="88938"/>
                </a:lnTo>
                <a:lnTo>
                  <a:pt x="356755" y="103231"/>
                </a:lnTo>
                <a:lnTo>
                  <a:pt x="361522" y="115937"/>
                </a:lnTo>
                <a:lnTo>
                  <a:pt x="363906" y="131818"/>
                </a:lnTo>
                <a:lnTo>
                  <a:pt x="364700" y="146112"/>
                </a:lnTo>
                <a:lnTo>
                  <a:pt x="364523" y="148943"/>
                </a:lnTo>
                <a:lnTo>
                  <a:pt x="364223" y="142946"/>
                </a:lnTo>
                <a:lnTo>
                  <a:pt x="361841" y="128665"/>
                </a:lnTo>
                <a:lnTo>
                  <a:pt x="357076" y="114383"/>
                </a:lnTo>
                <a:lnTo>
                  <a:pt x="350722" y="101689"/>
                </a:lnTo>
                <a:lnTo>
                  <a:pt x="342781" y="88201"/>
                </a:lnTo>
                <a:lnTo>
                  <a:pt x="334045" y="76300"/>
                </a:lnTo>
                <a:lnTo>
                  <a:pt x="323721" y="65985"/>
                </a:lnTo>
                <a:lnTo>
                  <a:pt x="311809" y="54877"/>
                </a:lnTo>
                <a:lnTo>
                  <a:pt x="299103" y="46150"/>
                </a:lnTo>
                <a:lnTo>
                  <a:pt x="284808" y="37422"/>
                </a:lnTo>
                <a:lnTo>
                  <a:pt x="268925" y="30281"/>
                </a:lnTo>
                <a:lnTo>
                  <a:pt x="253836" y="23141"/>
                </a:lnTo>
                <a:lnTo>
                  <a:pt x="237159" y="18380"/>
                </a:lnTo>
                <a:lnTo>
                  <a:pt x="218893" y="15207"/>
                </a:lnTo>
                <a:lnTo>
                  <a:pt x="201422" y="12826"/>
                </a:lnTo>
                <a:lnTo>
                  <a:pt x="182362" y="12826"/>
                </a:lnTo>
                <a:lnTo>
                  <a:pt x="164891" y="12826"/>
                </a:lnTo>
                <a:lnTo>
                  <a:pt x="145831" y="15207"/>
                </a:lnTo>
                <a:lnTo>
                  <a:pt x="129154" y="18380"/>
                </a:lnTo>
                <a:lnTo>
                  <a:pt x="112477" y="23141"/>
                </a:lnTo>
                <a:lnTo>
                  <a:pt x="95800" y="30281"/>
                </a:lnTo>
                <a:lnTo>
                  <a:pt x="80711" y="37422"/>
                </a:lnTo>
                <a:lnTo>
                  <a:pt x="67211" y="46150"/>
                </a:lnTo>
                <a:lnTo>
                  <a:pt x="54504" y="54877"/>
                </a:lnTo>
                <a:lnTo>
                  <a:pt x="42592" y="65985"/>
                </a:lnTo>
                <a:lnTo>
                  <a:pt x="31474" y="76300"/>
                </a:lnTo>
                <a:lnTo>
                  <a:pt x="21944" y="88201"/>
                </a:lnTo>
                <a:lnTo>
                  <a:pt x="14797" y="101689"/>
                </a:lnTo>
                <a:lnTo>
                  <a:pt x="9237" y="114383"/>
                </a:lnTo>
                <a:lnTo>
                  <a:pt x="4473" y="128665"/>
                </a:lnTo>
                <a:lnTo>
                  <a:pt x="2090" y="142946"/>
                </a:lnTo>
                <a:lnTo>
                  <a:pt x="502" y="158815"/>
                </a:lnTo>
                <a:lnTo>
                  <a:pt x="502" y="161325"/>
                </a:lnTo>
                <a:lnTo>
                  <a:pt x="0" y="158817"/>
                </a:lnTo>
                <a:lnTo>
                  <a:pt x="0" y="146112"/>
                </a:lnTo>
                <a:lnTo>
                  <a:pt x="1590" y="131818"/>
                </a:lnTo>
                <a:lnTo>
                  <a:pt x="3973" y="115937"/>
                </a:lnTo>
                <a:lnTo>
                  <a:pt x="8741" y="103231"/>
                </a:lnTo>
                <a:lnTo>
                  <a:pt x="14302" y="88938"/>
                </a:lnTo>
                <a:lnTo>
                  <a:pt x="21453" y="75438"/>
                </a:lnTo>
                <a:lnTo>
                  <a:pt x="30988" y="63527"/>
                </a:lnTo>
                <a:lnTo>
                  <a:pt x="42112" y="53204"/>
                </a:lnTo>
                <a:lnTo>
                  <a:pt x="54030" y="42087"/>
                </a:lnTo>
                <a:lnTo>
                  <a:pt x="66743" y="33352"/>
                </a:lnTo>
                <a:lnTo>
                  <a:pt x="80250" y="24617"/>
                </a:lnTo>
                <a:lnTo>
                  <a:pt x="95347" y="17470"/>
                </a:lnTo>
                <a:lnTo>
                  <a:pt x="112032" y="11912"/>
                </a:lnTo>
                <a:lnTo>
                  <a:pt x="128718" y="5559"/>
                </a:lnTo>
                <a:lnTo>
                  <a:pt x="145404" y="2383"/>
                </a:lnTo>
                <a:lnTo>
                  <a:pt x="164473" y="794"/>
                </a:lnTo>
                <a:lnTo>
                  <a:pt x="181953" y="0"/>
                </a:lnTo>
                <a:close/>
              </a:path>
            </a:pathLst>
          </a:cu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2775" y="4681884"/>
            <a:ext cx="102811" cy="240562"/>
          </a:xfrm>
          <a:custGeom>
            <a:avLst/>
            <a:gdLst>
              <a:gd name="connsiteX0" fmla="*/ 61053 w 102811"/>
              <a:gd name="connsiteY0" fmla="*/ 0 h 240562"/>
              <a:gd name="connsiteX1" fmla="*/ 61570 w 102811"/>
              <a:gd name="connsiteY1" fmla="*/ 448 h 240562"/>
              <a:gd name="connsiteX2" fmla="*/ 71087 w 102811"/>
              <a:gd name="connsiteY2" fmla="*/ 11561 h 240562"/>
              <a:gd name="connsiteX3" fmla="*/ 80604 w 102811"/>
              <a:gd name="connsiteY3" fmla="*/ 24261 h 240562"/>
              <a:gd name="connsiteX4" fmla="*/ 87742 w 102811"/>
              <a:gd name="connsiteY4" fmla="*/ 36167 h 240562"/>
              <a:gd name="connsiteX5" fmla="*/ 94880 w 102811"/>
              <a:gd name="connsiteY5" fmla="*/ 50455 h 240562"/>
              <a:gd name="connsiteX6" fmla="*/ 98052 w 102811"/>
              <a:gd name="connsiteY6" fmla="*/ 63948 h 240562"/>
              <a:gd name="connsiteX7" fmla="*/ 102017 w 102811"/>
              <a:gd name="connsiteY7" fmla="*/ 79030 h 240562"/>
              <a:gd name="connsiteX8" fmla="*/ 102811 w 102811"/>
              <a:gd name="connsiteY8" fmla="*/ 93317 h 240562"/>
              <a:gd name="connsiteX9" fmla="*/ 102017 w 102811"/>
              <a:gd name="connsiteY9" fmla="*/ 106017 h 240562"/>
              <a:gd name="connsiteX10" fmla="*/ 99638 w 102811"/>
              <a:gd name="connsiteY10" fmla="*/ 117923 h 240562"/>
              <a:gd name="connsiteX11" fmla="*/ 97259 w 102811"/>
              <a:gd name="connsiteY11" fmla="*/ 129830 h 240562"/>
              <a:gd name="connsiteX12" fmla="*/ 92501 w 102811"/>
              <a:gd name="connsiteY12" fmla="*/ 139355 h 240562"/>
              <a:gd name="connsiteX13" fmla="*/ 87742 w 102811"/>
              <a:gd name="connsiteY13" fmla="*/ 148880 h 240562"/>
              <a:gd name="connsiteX14" fmla="*/ 82984 w 102811"/>
              <a:gd name="connsiteY14" fmla="*/ 157611 h 240562"/>
              <a:gd name="connsiteX15" fmla="*/ 76639 w 102811"/>
              <a:gd name="connsiteY15" fmla="*/ 165548 h 240562"/>
              <a:gd name="connsiteX16" fmla="*/ 71087 w 102811"/>
              <a:gd name="connsiteY16" fmla="*/ 171898 h 240562"/>
              <a:gd name="connsiteX17" fmla="*/ 59191 w 102811"/>
              <a:gd name="connsiteY17" fmla="*/ 182217 h 240562"/>
              <a:gd name="connsiteX18" fmla="*/ 48881 w 102811"/>
              <a:gd name="connsiteY18" fmla="*/ 190948 h 240562"/>
              <a:gd name="connsiteX19" fmla="*/ 39364 w 102811"/>
              <a:gd name="connsiteY19" fmla="*/ 196505 h 240562"/>
              <a:gd name="connsiteX20" fmla="*/ 30640 w 102811"/>
              <a:gd name="connsiteY20" fmla="*/ 200473 h 240562"/>
              <a:gd name="connsiteX21" fmla="*/ 23502 w 102811"/>
              <a:gd name="connsiteY21" fmla="*/ 206030 h 240562"/>
              <a:gd name="connsiteX22" fmla="*/ 17951 w 102811"/>
              <a:gd name="connsiteY22" fmla="*/ 210792 h 240562"/>
              <a:gd name="connsiteX23" fmla="*/ 13192 w 102811"/>
              <a:gd name="connsiteY23" fmla="*/ 215555 h 240562"/>
              <a:gd name="connsiteX24" fmla="*/ 9227 w 102811"/>
              <a:gd name="connsiteY24" fmla="*/ 221111 h 240562"/>
              <a:gd name="connsiteX25" fmla="*/ 6848 w 102811"/>
              <a:gd name="connsiteY25" fmla="*/ 225873 h 240562"/>
              <a:gd name="connsiteX26" fmla="*/ 6055 w 102811"/>
              <a:gd name="connsiteY26" fmla="*/ 232223 h 240562"/>
              <a:gd name="connsiteX27" fmla="*/ 6055 w 102811"/>
              <a:gd name="connsiteY27" fmla="*/ 236986 h 240562"/>
              <a:gd name="connsiteX28" fmla="*/ 6651 w 102811"/>
              <a:gd name="connsiteY28" fmla="*/ 240562 h 240562"/>
              <a:gd name="connsiteX29" fmla="*/ 3174 w 102811"/>
              <a:gd name="connsiteY29" fmla="*/ 237779 h 240562"/>
              <a:gd name="connsiteX30" fmla="*/ 793 w 102811"/>
              <a:gd name="connsiteY30" fmla="*/ 233016 h 240562"/>
              <a:gd name="connsiteX31" fmla="*/ 0 w 102811"/>
              <a:gd name="connsiteY31" fmla="*/ 228254 h 240562"/>
              <a:gd name="connsiteX32" fmla="*/ 0 w 102811"/>
              <a:gd name="connsiteY32" fmla="*/ 223491 h 240562"/>
              <a:gd name="connsiteX33" fmla="*/ 0 w 102811"/>
              <a:gd name="connsiteY33" fmla="*/ 217935 h 240562"/>
              <a:gd name="connsiteX34" fmla="*/ 2380 w 102811"/>
              <a:gd name="connsiteY34" fmla="*/ 213172 h 240562"/>
              <a:gd name="connsiteX35" fmla="*/ 5554 w 102811"/>
              <a:gd name="connsiteY35" fmla="*/ 206822 h 240562"/>
              <a:gd name="connsiteX36" fmla="*/ 10315 w 102811"/>
              <a:gd name="connsiteY36" fmla="*/ 202060 h 240562"/>
              <a:gd name="connsiteX37" fmla="*/ 16663 w 102811"/>
              <a:gd name="connsiteY37" fmla="*/ 196504 h 240562"/>
              <a:gd name="connsiteX38" fmla="*/ 23804 w 102811"/>
              <a:gd name="connsiteY38" fmla="*/ 191741 h 240562"/>
              <a:gd name="connsiteX39" fmla="*/ 31739 w 102811"/>
              <a:gd name="connsiteY39" fmla="*/ 186979 h 240562"/>
              <a:gd name="connsiteX40" fmla="*/ 41260 w 102811"/>
              <a:gd name="connsiteY40" fmla="*/ 180629 h 240562"/>
              <a:gd name="connsiteX41" fmla="*/ 51575 w 102811"/>
              <a:gd name="connsiteY41" fmla="*/ 173485 h 240562"/>
              <a:gd name="connsiteX42" fmla="*/ 63477 w 102811"/>
              <a:gd name="connsiteY42" fmla="*/ 163166 h 240562"/>
              <a:gd name="connsiteX43" fmla="*/ 69825 w 102811"/>
              <a:gd name="connsiteY43" fmla="*/ 156022 h 240562"/>
              <a:gd name="connsiteX44" fmla="*/ 75379 w 102811"/>
              <a:gd name="connsiteY44" fmla="*/ 148879 h 240562"/>
              <a:gd name="connsiteX45" fmla="*/ 80140 w 102811"/>
              <a:gd name="connsiteY45" fmla="*/ 140147 h 240562"/>
              <a:gd name="connsiteX46" fmla="*/ 84901 w 102811"/>
              <a:gd name="connsiteY46" fmla="*/ 130622 h 240562"/>
              <a:gd name="connsiteX47" fmla="*/ 89661 w 102811"/>
              <a:gd name="connsiteY47" fmla="*/ 120304 h 240562"/>
              <a:gd name="connsiteX48" fmla="*/ 92042 w 102811"/>
              <a:gd name="connsiteY48" fmla="*/ 109191 h 240562"/>
              <a:gd name="connsiteX49" fmla="*/ 94422 w 102811"/>
              <a:gd name="connsiteY49" fmla="*/ 98079 h 240562"/>
              <a:gd name="connsiteX50" fmla="*/ 96009 w 102811"/>
              <a:gd name="connsiteY50" fmla="*/ 84585 h 240562"/>
              <a:gd name="connsiteX51" fmla="*/ 94422 w 102811"/>
              <a:gd name="connsiteY51" fmla="*/ 69504 h 240562"/>
              <a:gd name="connsiteX52" fmla="*/ 92042 w 102811"/>
              <a:gd name="connsiteY52" fmla="*/ 55216 h 240562"/>
              <a:gd name="connsiteX53" fmla="*/ 87281 w 102811"/>
              <a:gd name="connsiteY53" fmla="*/ 40929 h 240562"/>
              <a:gd name="connsiteX54" fmla="*/ 81727 w 102811"/>
              <a:gd name="connsiteY54" fmla="*/ 27435 h 240562"/>
              <a:gd name="connsiteX55" fmla="*/ 72999 w 102811"/>
              <a:gd name="connsiteY55" fmla="*/ 14735 h 240562"/>
              <a:gd name="connsiteX56" fmla="*/ 63477 w 102811"/>
              <a:gd name="connsiteY56" fmla="*/ 2829 h 240562"/>
              <a:gd name="connsiteX57" fmla="*/ 61053 w 102811"/>
              <a:gd name="connsiteY57" fmla="*/ 0 h 24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2811" h="240562">
                <a:moveTo>
                  <a:pt x="61053" y="0"/>
                </a:moveTo>
                <a:lnTo>
                  <a:pt x="61570" y="448"/>
                </a:lnTo>
                <a:lnTo>
                  <a:pt x="71087" y="11561"/>
                </a:lnTo>
                <a:lnTo>
                  <a:pt x="80604" y="24261"/>
                </a:lnTo>
                <a:lnTo>
                  <a:pt x="87742" y="36167"/>
                </a:lnTo>
                <a:lnTo>
                  <a:pt x="94880" y="50455"/>
                </a:lnTo>
                <a:lnTo>
                  <a:pt x="98052" y="63948"/>
                </a:lnTo>
                <a:lnTo>
                  <a:pt x="102017" y="79030"/>
                </a:lnTo>
                <a:lnTo>
                  <a:pt x="102811" y="93317"/>
                </a:lnTo>
                <a:lnTo>
                  <a:pt x="102017" y="106017"/>
                </a:lnTo>
                <a:lnTo>
                  <a:pt x="99638" y="117923"/>
                </a:lnTo>
                <a:lnTo>
                  <a:pt x="97259" y="129830"/>
                </a:lnTo>
                <a:lnTo>
                  <a:pt x="92501" y="139355"/>
                </a:lnTo>
                <a:lnTo>
                  <a:pt x="87742" y="148880"/>
                </a:lnTo>
                <a:lnTo>
                  <a:pt x="82984" y="157611"/>
                </a:lnTo>
                <a:lnTo>
                  <a:pt x="76639" y="165548"/>
                </a:lnTo>
                <a:lnTo>
                  <a:pt x="71087" y="171898"/>
                </a:lnTo>
                <a:lnTo>
                  <a:pt x="59191" y="182217"/>
                </a:lnTo>
                <a:lnTo>
                  <a:pt x="48881" y="190948"/>
                </a:lnTo>
                <a:lnTo>
                  <a:pt x="39364" y="196505"/>
                </a:lnTo>
                <a:lnTo>
                  <a:pt x="30640" y="200473"/>
                </a:lnTo>
                <a:lnTo>
                  <a:pt x="23502" y="206030"/>
                </a:lnTo>
                <a:lnTo>
                  <a:pt x="17951" y="210792"/>
                </a:lnTo>
                <a:lnTo>
                  <a:pt x="13192" y="215555"/>
                </a:lnTo>
                <a:lnTo>
                  <a:pt x="9227" y="221111"/>
                </a:lnTo>
                <a:lnTo>
                  <a:pt x="6848" y="225873"/>
                </a:lnTo>
                <a:lnTo>
                  <a:pt x="6055" y="232223"/>
                </a:lnTo>
                <a:lnTo>
                  <a:pt x="6055" y="236986"/>
                </a:lnTo>
                <a:lnTo>
                  <a:pt x="6651" y="240562"/>
                </a:lnTo>
                <a:lnTo>
                  <a:pt x="3174" y="237779"/>
                </a:lnTo>
                <a:lnTo>
                  <a:pt x="793" y="233016"/>
                </a:lnTo>
                <a:lnTo>
                  <a:pt x="0" y="228254"/>
                </a:lnTo>
                <a:lnTo>
                  <a:pt x="0" y="223491"/>
                </a:lnTo>
                <a:lnTo>
                  <a:pt x="0" y="217935"/>
                </a:lnTo>
                <a:lnTo>
                  <a:pt x="2380" y="213172"/>
                </a:lnTo>
                <a:lnTo>
                  <a:pt x="5554" y="206822"/>
                </a:lnTo>
                <a:lnTo>
                  <a:pt x="10315" y="202060"/>
                </a:lnTo>
                <a:lnTo>
                  <a:pt x="16663" y="196504"/>
                </a:lnTo>
                <a:lnTo>
                  <a:pt x="23804" y="191741"/>
                </a:lnTo>
                <a:lnTo>
                  <a:pt x="31739" y="186979"/>
                </a:lnTo>
                <a:lnTo>
                  <a:pt x="41260" y="180629"/>
                </a:lnTo>
                <a:lnTo>
                  <a:pt x="51575" y="173485"/>
                </a:lnTo>
                <a:lnTo>
                  <a:pt x="63477" y="163166"/>
                </a:lnTo>
                <a:lnTo>
                  <a:pt x="69825" y="156022"/>
                </a:lnTo>
                <a:lnTo>
                  <a:pt x="75379" y="148879"/>
                </a:lnTo>
                <a:lnTo>
                  <a:pt x="80140" y="140147"/>
                </a:lnTo>
                <a:lnTo>
                  <a:pt x="84901" y="130622"/>
                </a:lnTo>
                <a:lnTo>
                  <a:pt x="89661" y="120304"/>
                </a:lnTo>
                <a:lnTo>
                  <a:pt x="92042" y="109191"/>
                </a:lnTo>
                <a:lnTo>
                  <a:pt x="94422" y="98079"/>
                </a:lnTo>
                <a:lnTo>
                  <a:pt x="96009" y="84585"/>
                </a:lnTo>
                <a:lnTo>
                  <a:pt x="94422" y="69504"/>
                </a:lnTo>
                <a:lnTo>
                  <a:pt x="92042" y="55216"/>
                </a:lnTo>
                <a:lnTo>
                  <a:pt x="87281" y="40929"/>
                </a:lnTo>
                <a:lnTo>
                  <a:pt x="81727" y="27435"/>
                </a:lnTo>
                <a:lnTo>
                  <a:pt x="72999" y="14735"/>
                </a:lnTo>
                <a:lnTo>
                  <a:pt x="63477" y="2829"/>
                </a:lnTo>
                <a:lnTo>
                  <a:pt x="61053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5419732" y="4730091"/>
            <a:ext cx="2019" cy="6056"/>
          </a:xfrm>
          <a:custGeom>
            <a:avLst/>
            <a:gdLst>
              <a:gd name="connsiteX0" fmla="*/ 0 w 2019"/>
              <a:gd name="connsiteY0" fmla="*/ 0 h 6056"/>
              <a:gd name="connsiteX1" fmla="*/ 1123 w 2019"/>
              <a:gd name="connsiteY1" fmla="*/ 2247 h 6056"/>
              <a:gd name="connsiteX2" fmla="*/ 2019 w 2019"/>
              <a:gd name="connsiteY2" fmla="*/ 6056 h 6056"/>
              <a:gd name="connsiteX3" fmla="*/ 0 w 2019"/>
              <a:gd name="connsiteY3" fmla="*/ 0 h 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" h="6056">
                <a:moveTo>
                  <a:pt x="0" y="0"/>
                </a:moveTo>
                <a:lnTo>
                  <a:pt x="1123" y="2247"/>
                </a:lnTo>
                <a:lnTo>
                  <a:pt x="2019" y="60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5421751" y="4736147"/>
            <a:ext cx="545" cy="2320"/>
          </a:xfrm>
          <a:custGeom>
            <a:avLst/>
            <a:gdLst>
              <a:gd name="connsiteX0" fmla="*/ 0 w 545"/>
              <a:gd name="connsiteY0" fmla="*/ 0 h 2320"/>
              <a:gd name="connsiteX1" fmla="*/ 317 w 545"/>
              <a:gd name="connsiteY1" fmla="*/ 953 h 2320"/>
              <a:gd name="connsiteX2" fmla="*/ 545 w 545"/>
              <a:gd name="connsiteY2" fmla="*/ 2320 h 2320"/>
              <a:gd name="connsiteX3" fmla="*/ 0 w 545"/>
              <a:gd name="connsiteY3" fmla="*/ 0 h 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" h="2320">
                <a:moveTo>
                  <a:pt x="0" y="0"/>
                </a:moveTo>
                <a:lnTo>
                  <a:pt x="317" y="953"/>
                </a:lnTo>
                <a:lnTo>
                  <a:pt x="545" y="23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0025" y="4738467"/>
            <a:ext cx="98760" cy="178856"/>
          </a:xfrm>
          <a:custGeom>
            <a:avLst/>
            <a:gdLst>
              <a:gd name="connsiteX0" fmla="*/ 92270 w 98760"/>
              <a:gd name="connsiteY0" fmla="*/ 0 h 178856"/>
              <a:gd name="connsiteX1" fmla="*/ 94001 w 98760"/>
              <a:gd name="connsiteY1" fmla="*/ 7365 h 178856"/>
              <a:gd name="connsiteX2" fmla="*/ 97967 w 98760"/>
              <a:gd name="connsiteY2" fmla="*/ 22446 h 178856"/>
              <a:gd name="connsiteX3" fmla="*/ 98760 w 98760"/>
              <a:gd name="connsiteY3" fmla="*/ 36733 h 178856"/>
              <a:gd name="connsiteX4" fmla="*/ 97967 w 98760"/>
              <a:gd name="connsiteY4" fmla="*/ 49433 h 178856"/>
              <a:gd name="connsiteX5" fmla="*/ 95587 w 98760"/>
              <a:gd name="connsiteY5" fmla="*/ 61340 h 178856"/>
              <a:gd name="connsiteX6" fmla="*/ 93208 w 98760"/>
              <a:gd name="connsiteY6" fmla="*/ 73246 h 178856"/>
              <a:gd name="connsiteX7" fmla="*/ 88450 w 98760"/>
              <a:gd name="connsiteY7" fmla="*/ 82771 h 178856"/>
              <a:gd name="connsiteX8" fmla="*/ 83691 w 98760"/>
              <a:gd name="connsiteY8" fmla="*/ 92296 h 178856"/>
              <a:gd name="connsiteX9" fmla="*/ 78933 w 98760"/>
              <a:gd name="connsiteY9" fmla="*/ 101027 h 178856"/>
              <a:gd name="connsiteX10" fmla="*/ 72588 w 98760"/>
              <a:gd name="connsiteY10" fmla="*/ 108965 h 178856"/>
              <a:gd name="connsiteX11" fmla="*/ 67036 w 98760"/>
              <a:gd name="connsiteY11" fmla="*/ 115315 h 178856"/>
              <a:gd name="connsiteX12" fmla="*/ 55140 w 98760"/>
              <a:gd name="connsiteY12" fmla="*/ 125633 h 178856"/>
              <a:gd name="connsiteX13" fmla="*/ 44830 w 98760"/>
              <a:gd name="connsiteY13" fmla="*/ 134365 h 178856"/>
              <a:gd name="connsiteX14" fmla="*/ 35313 w 98760"/>
              <a:gd name="connsiteY14" fmla="*/ 139921 h 178856"/>
              <a:gd name="connsiteX15" fmla="*/ 26589 w 98760"/>
              <a:gd name="connsiteY15" fmla="*/ 143890 h 178856"/>
              <a:gd name="connsiteX16" fmla="*/ 19451 w 98760"/>
              <a:gd name="connsiteY16" fmla="*/ 149446 h 178856"/>
              <a:gd name="connsiteX17" fmla="*/ 13900 w 98760"/>
              <a:gd name="connsiteY17" fmla="*/ 154208 h 178856"/>
              <a:gd name="connsiteX18" fmla="*/ 9141 w 98760"/>
              <a:gd name="connsiteY18" fmla="*/ 158971 h 178856"/>
              <a:gd name="connsiteX19" fmla="*/ 5176 w 98760"/>
              <a:gd name="connsiteY19" fmla="*/ 164527 h 178856"/>
              <a:gd name="connsiteX20" fmla="*/ 2797 w 98760"/>
              <a:gd name="connsiteY20" fmla="*/ 169290 h 178856"/>
              <a:gd name="connsiteX21" fmla="*/ 2004 w 98760"/>
              <a:gd name="connsiteY21" fmla="*/ 175640 h 178856"/>
              <a:gd name="connsiteX22" fmla="*/ 2004 w 98760"/>
              <a:gd name="connsiteY22" fmla="*/ 178856 h 178856"/>
              <a:gd name="connsiteX23" fmla="*/ 793 w 98760"/>
              <a:gd name="connsiteY23" fmla="*/ 176433 h 178856"/>
              <a:gd name="connsiteX24" fmla="*/ 0 w 98760"/>
              <a:gd name="connsiteY24" fmla="*/ 171671 h 178856"/>
              <a:gd name="connsiteX25" fmla="*/ 0 w 98760"/>
              <a:gd name="connsiteY25" fmla="*/ 166908 h 178856"/>
              <a:gd name="connsiteX26" fmla="*/ 0 w 98760"/>
              <a:gd name="connsiteY26" fmla="*/ 161352 h 178856"/>
              <a:gd name="connsiteX27" fmla="*/ 2380 w 98760"/>
              <a:gd name="connsiteY27" fmla="*/ 156589 h 178856"/>
              <a:gd name="connsiteX28" fmla="*/ 5554 w 98760"/>
              <a:gd name="connsiteY28" fmla="*/ 150239 h 178856"/>
              <a:gd name="connsiteX29" fmla="*/ 10315 w 98760"/>
              <a:gd name="connsiteY29" fmla="*/ 145477 h 178856"/>
              <a:gd name="connsiteX30" fmla="*/ 16663 w 98760"/>
              <a:gd name="connsiteY30" fmla="*/ 139921 h 178856"/>
              <a:gd name="connsiteX31" fmla="*/ 23804 w 98760"/>
              <a:gd name="connsiteY31" fmla="*/ 135158 h 178856"/>
              <a:gd name="connsiteX32" fmla="*/ 31739 w 98760"/>
              <a:gd name="connsiteY32" fmla="*/ 130396 h 178856"/>
              <a:gd name="connsiteX33" fmla="*/ 41260 w 98760"/>
              <a:gd name="connsiteY33" fmla="*/ 124046 h 178856"/>
              <a:gd name="connsiteX34" fmla="*/ 51575 w 98760"/>
              <a:gd name="connsiteY34" fmla="*/ 116902 h 178856"/>
              <a:gd name="connsiteX35" fmla="*/ 63477 w 98760"/>
              <a:gd name="connsiteY35" fmla="*/ 106583 h 178856"/>
              <a:gd name="connsiteX36" fmla="*/ 69825 w 98760"/>
              <a:gd name="connsiteY36" fmla="*/ 99439 h 178856"/>
              <a:gd name="connsiteX37" fmla="*/ 75379 w 98760"/>
              <a:gd name="connsiteY37" fmla="*/ 92296 h 178856"/>
              <a:gd name="connsiteX38" fmla="*/ 80140 w 98760"/>
              <a:gd name="connsiteY38" fmla="*/ 83564 h 178856"/>
              <a:gd name="connsiteX39" fmla="*/ 84901 w 98760"/>
              <a:gd name="connsiteY39" fmla="*/ 74039 h 178856"/>
              <a:gd name="connsiteX40" fmla="*/ 89661 w 98760"/>
              <a:gd name="connsiteY40" fmla="*/ 63721 h 178856"/>
              <a:gd name="connsiteX41" fmla="*/ 92042 w 98760"/>
              <a:gd name="connsiteY41" fmla="*/ 52608 h 178856"/>
              <a:gd name="connsiteX42" fmla="*/ 94422 w 98760"/>
              <a:gd name="connsiteY42" fmla="*/ 41496 h 178856"/>
              <a:gd name="connsiteX43" fmla="*/ 96009 w 98760"/>
              <a:gd name="connsiteY43" fmla="*/ 28002 h 178856"/>
              <a:gd name="connsiteX44" fmla="*/ 94422 w 98760"/>
              <a:gd name="connsiteY44" fmla="*/ 12921 h 178856"/>
              <a:gd name="connsiteX45" fmla="*/ 92270 w 98760"/>
              <a:gd name="connsiteY45" fmla="*/ 0 h 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8760" h="178856">
                <a:moveTo>
                  <a:pt x="92270" y="0"/>
                </a:moveTo>
                <a:lnTo>
                  <a:pt x="94001" y="7365"/>
                </a:lnTo>
                <a:lnTo>
                  <a:pt x="97967" y="22446"/>
                </a:lnTo>
                <a:lnTo>
                  <a:pt x="98760" y="36733"/>
                </a:lnTo>
                <a:lnTo>
                  <a:pt x="97967" y="49433"/>
                </a:lnTo>
                <a:lnTo>
                  <a:pt x="95587" y="61340"/>
                </a:lnTo>
                <a:lnTo>
                  <a:pt x="93208" y="73246"/>
                </a:lnTo>
                <a:lnTo>
                  <a:pt x="88450" y="82771"/>
                </a:lnTo>
                <a:lnTo>
                  <a:pt x="83691" y="92296"/>
                </a:lnTo>
                <a:lnTo>
                  <a:pt x="78933" y="101027"/>
                </a:lnTo>
                <a:lnTo>
                  <a:pt x="72588" y="108965"/>
                </a:lnTo>
                <a:lnTo>
                  <a:pt x="67036" y="115315"/>
                </a:lnTo>
                <a:lnTo>
                  <a:pt x="55140" y="125633"/>
                </a:lnTo>
                <a:lnTo>
                  <a:pt x="44830" y="134365"/>
                </a:lnTo>
                <a:lnTo>
                  <a:pt x="35313" y="139921"/>
                </a:lnTo>
                <a:lnTo>
                  <a:pt x="26589" y="143890"/>
                </a:lnTo>
                <a:lnTo>
                  <a:pt x="19451" y="149446"/>
                </a:lnTo>
                <a:lnTo>
                  <a:pt x="13900" y="154208"/>
                </a:lnTo>
                <a:lnTo>
                  <a:pt x="9141" y="158971"/>
                </a:lnTo>
                <a:lnTo>
                  <a:pt x="5176" y="164527"/>
                </a:lnTo>
                <a:lnTo>
                  <a:pt x="2797" y="169290"/>
                </a:lnTo>
                <a:lnTo>
                  <a:pt x="2004" y="175640"/>
                </a:lnTo>
                <a:lnTo>
                  <a:pt x="2004" y="178856"/>
                </a:lnTo>
                <a:lnTo>
                  <a:pt x="793" y="176433"/>
                </a:lnTo>
                <a:lnTo>
                  <a:pt x="0" y="171671"/>
                </a:lnTo>
                <a:lnTo>
                  <a:pt x="0" y="166908"/>
                </a:lnTo>
                <a:lnTo>
                  <a:pt x="0" y="161352"/>
                </a:lnTo>
                <a:lnTo>
                  <a:pt x="2380" y="156589"/>
                </a:lnTo>
                <a:lnTo>
                  <a:pt x="5554" y="150239"/>
                </a:lnTo>
                <a:lnTo>
                  <a:pt x="10315" y="145477"/>
                </a:lnTo>
                <a:lnTo>
                  <a:pt x="16663" y="139921"/>
                </a:lnTo>
                <a:lnTo>
                  <a:pt x="23804" y="135158"/>
                </a:lnTo>
                <a:lnTo>
                  <a:pt x="31739" y="130396"/>
                </a:lnTo>
                <a:lnTo>
                  <a:pt x="41260" y="124046"/>
                </a:lnTo>
                <a:lnTo>
                  <a:pt x="51575" y="116902"/>
                </a:lnTo>
                <a:lnTo>
                  <a:pt x="63477" y="106583"/>
                </a:lnTo>
                <a:lnTo>
                  <a:pt x="69825" y="99439"/>
                </a:lnTo>
                <a:lnTo>
                  <a:pt x="75379" y="92296"/>
                </a:lnTo>
                <a:lnTo>
                  <a:pt x="80140" y="83564"/>
                </a:lnTo>
                <a:lnTo>
                  <a:pt x="84901" y="74039"/>
                </a:lnTo>
                <a:lnTo>
                  <a:pt x="89661" y="63721"/>
                </a:lnTo>
                <a:lnTo>
                  <a:pt x="92042" y="52608"/>
                </a:lnTo>
                <a:lnTo>
                  <a:pt x="94422" y="41496"/>
                </a:lnTo>
                <a:lnTo>
                  <a:pt x="96009" y="28002"/>
                </a:lnTo>
                <a:lnTo>
                  <a:pt x="94422" y="12921"/>
                </a:lnTo>
                <a:lnTo>
                  <a:pt x="92270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9976" y="4776506"/>
            <a:ext cx="96458" cy="142976"/>
          </a:xfrm>
          <a:custGeom>
            <a:avLst/>
            <a:gdLst>
              <a:gd name="connsiteX0" fmla="*/ 95964 w 96458"/>
              <a:gd name="connsiteY0" fmla="*/ 0 h 142976"/>
              <a:gd name="connsiteX1" fmla="*/ 96458 w 96458"/>
              <a:gd name="connsiteY1" fmla="*/ 9872 h 142976"/>
              <a:gd name="connsiteX2" fmla="*/ 95664 w 96458"/>
              <a:gd name="connsiteY2" fmla="*/ 22566 h 142976"/>
              <a:gd name="connsiteX3" fmla="*/ 93282 w 96458"/>
              <a:gd name="connsiteY3" fmla="*/ 34468 h 142976"/>
              <a:gd name="connsiteX4" fmla="*/ 90899 w 96458"/>
              <a:gd name="connsiteY4" fmla="*/ 44782 h 142976"/>
              <a:gd name="connsiteX5" fmla="*/ 86134 w 96458"/>
              <a:gd name="connsiteY5" fmla="*/ 55890 h 142976"/>
              <a:gd name="connsiteX6" fmla="*/ 81369 w 96458"/>
              <a:gd name="connsiteY6" fmla="*/ 65411 h 142976"/>
              <a:gd name="connsiteX7" fmla="*/ 76604 w 96458"/>
              <a:gd name="connsiteY7" fmla="*/ 73345 h 142976"/>
              <a:gd name="connsiteX8" fmla="*/ 70251 w 96458"/>
              <a:gd name="connsiteY8" fmla="*/ 80486 h 142976"/>
              <a:gd name="connsiteX9" fmla="*/ 64692 w 96458"/>
              <a:gd name="connsiteY9" fmla="*/ 87626 h 142976"/>
              <a:gd name="connsiteX10" fmla="*/ 52780 w 96458"/>
              <a:gd name="connsiteY10" fmla="*/ 98734 h 142976"/>
              <a:gd name="connsiteX11" fmla="*/ 42456 w 96458"/>
              <a:gd name="connsiteY11" fmla="*/ 105875 h 142976"/>
              <a:gd name="connsiteX12" fmla="*/ 32926 w 96458"/>
              <a:gd name="connsiteY12" fmla="*/ 111429 h 142976"/>
              <a:gd name="connsiteX13" fmla="*/ 21808 w 96458"/>
              <a:gd name="connsiteY13" fmla="*/ 117776 h 142976"/>
              <a:gd name="connsiteX14" fmla="*/ 13866 w 96458"/>
              <a:gd name="connsiteY14" fmla="*/ 124917 h 142976"/>
              <a:gd name="connsiteX15" fmla="*/ 7513 w 96458"/>
              <a:gd name="connsiteY15" fmla="*/ 130471 h 142976"/>
              <a:gd name="connsiteX16" fmla="*/ 2748 w 96458"/>
              <a:gd name="connsiteY16" fmla="*/ 137611 h 142976"/>
              <a:gd name="connsiteX17" fmla="*/ 959 w 96458"/>
              <a:gd name="connsiteY17" fmla="*/ 142976 h 142976"/>
              <a:gd name="connsiteX18" fmla="*/ 0 w 96458"/>
              <a:gd name="connsiteY18" fmla="*/ 140104 h 142976"/>
              <a:gd name="connsiteX19" fmla="*/ 0 w 96458"/>
              <a:gd name="connsiteY19" fmla="*/ 135339 h 142976"/>
              <a:gd name="connsiteX20" fmla="*/ 0 w 96458"/>
              <a:gd name="connsiteY20" fmla="*/ 129781 h 142976"/>
              <a:gd name="connsiteX21" fmla="*/ 2384 w 96458"/>
              <a:gd name="connsiteY21" fmla="*/ 125016 h 142976"/>
              <a:gd name="connsiteX22" fmla="*/ 6357 w 96458"/>
              <a:gd name="connsiteY22" fmla="*/ 119458 h 142976"/>
              <a:gd name="connsiteX23" fmla="*/ 11124 w 96458"/>
              <a:gd name="connsiteY23" fmla="*/ 114693 h 142976"/>
              <a:gd name="connsiteX24" fmla="*/ 16686 w 96458"/>
              <a:gd name="connsiteY24" fmla="*/ 108341 h 142976"/>
              <a:gd name="connsiteX25" fmla="*/ 23837 w 96458"/>
              <a:gd name="connsiteY25" fmla="*/ 103576 h 142976"/>
              <a:gd name="connsiteX26" fmla="*/ 32577 w 96458"/>
              <a:gd name="connsiteY26" fmla="*/ 100400 h 142976"/>
              <a:gd name="connsiteX27" fmla="*/ 42112 w 96458"/>
              <a:gd name="connsiteY27" fmla="*/ 94047 h 142976"/>
              <a:gd name="connsiteX28" fmla="*/ 52441 w 96458"/>
              <a:gd name="connsiteY28" fmla="*/ 86106 h 142976"/>
              <a:gd name="connsiteX29" fmla="*/ 64359 w 96458"/>
              <a:gd name="connsiteY29" fmla="*/ 74989 h 142976"/>
              <a:gd name="connsiteX30" fmla="*/ 69921 w 96458"/>
              <a:gd name="connsiteY30" fmla="*/ 67842 h 142976"/>
              <a:gd name="connsiteX31" fmla="*/ 76278 w 96458"/>
              <a:gd name="connsiteY31" fmla="*/ 60695 h 142976"/>
              <a:gd name="connsiteX32" fmla="*/ 81045 w 96458"/>
              <a:gd name="connsiteY32" fmla="*/ 52755 h 142976"/>
              <a:gd name="connsiteX33" fmla="*/ 85812 w 96458"/>
              <a:gd name="connsiteY33" fmla="*/ 43226 h 142976"/>
              <a:gd name="connsiteX34" fmla="*/ 90579 w 96458"/>
              <a:gd name="connsiteY34" fmla="*/ 33697 h 142976"/>
              <a:gd name="connsiteX35" fmla="*/ 92963 w 96458"/>
              <a:gd name="connsiteY35" fmla="*/ 21785 h 142976"/>
              <a:gd name="connsiteX36" fmla="*/ 95347 w 96458"/>
              <a:gd name="connsiteY36" fmla="*/ 9874 h 142976"/>
              <a:gd name="connsiteX37" fmla="*/ 95964 w 96458"/>
              <a:gd name="connsiteY37" fmla="*/ 0 h 1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458" h="142976">
                <a:moveTo>
                  <a:pt x="95964" y="0"/>
                </a:moveTo>
                <a:lnTo>
                  <a:pt x="96458" y="9872"/>
                </a:lnTo>
                <a:lnTo>
                  <a:pt x="95664" y="22566"/>
                </a:lnTo>
                <a:lnTo>
                  <a:pt x="93282" y="34468"/>
                </a:lnTo>
                <a:lnTo>
                  <a:pt x="90899" y="44782"/>
                </a:lnTo>
                <a:lnTo>
                  <a:pt x="86134" y="55890"/>
                </a:lnTo>
                <a:lnTo>
                  <a:pt x="81369" y="65411"/>
                </a:lnTo>
                <a:lnTo>
                  <a:pt x="76604" y="73345"/>
                </a:lnTo>
                <a:lnTo>
                  <a:pt x="70251" y="80486"/>
                </a:lnTo>
                <a:lnTo>
                  <a:pt x="64692" y="87626"/>
                </a:lnTo>
                <a:lnTo>
                  <a:pt x="52780" y="98734"/>
                </a:lnTo>
                <a:lnTo>
                  <a:pt x="42456" y="105875"/>
                </a:lnTo>
                <a:lnTo>
                  <a:pt x="32926" y="111429"/>
                </a:lnTo>
                <a:lnTo>
                  <a:pt x="21808" y="117776"/>
                </a:lnTo>
                <a:lnTo>
                  <a:pt x="13866" y="124917"/>
                </a:lnTo>
                <a:lnTo>
                  <a:pt x="7513" y="130471"/>
                </a:lnTo>
                <a:lnTo>
                  <a:pt x="2748" y="137611"/>
                </a:lnTo>
                <a:lnTo>
                  <a:pt x="959" y="142976"/>
                </a:lnTo>
                <a:lnTo>
                  <a:pt x="0" y="140104"/>
                </a:lnTo>
                <a:lnTo>
                  <a:pt x="0" y="135339"/>
                </a:lnTo>
                <a:lnTo>
                  <a:pt x="0" y="129781"/>
                </a:lnTo>
                <a:lnTo>
                  <a:pt x="2384" y="125016"/>
                </a:lnTo>
                <a:lnTo>
                  <a:pt x="6357" y="119458"/>
                </a:lnTo>
                <a:lnTo>
                  <a:pt x="11124" y="114693"/>
                </a:lnTo>
                <a:lnTo>
                  <a:pt x="16686" y="108341"/>
                </a:lnTo>
                <a:lnTo>
                  <a:pt x="23837" y="103576"/>
                </a:lnTo>
                <a:lnTo>
                  <a:pt x="32577" y="100400"/>
                </a:lnTo>
                <a:lnTo>
                  <a:pt x="42112" y="94047"/>
                </a:lnTo>
                <a:lnTo>
                  <a:pt x="52441" y="86106"/>
                </a:lnTo>
                <a:lnTo>
                  <a:pt x="64359" y="74989"/>
                </a:lnTo>
                <a:lnTo>
                  <a:pt x="69921" y="67842"/>
                </a:lnTo>
                <a:lnTo>
                  <a:pt x="76278" y="60695"/>
                </a:lnTo>
                <a:lnTo>
                  <a:pt x="81045" y="52755"/>
                </a:lnTo>
                <a:lnTo>
                  <a:pt x="85812" y="43226"/>
                </a:lnTo>
                <a:lnTo>
                  <a:pt x="90579" y="33697"/>
                </a:lnTo>
                <a:lnTo>
                  <a:pt x="92963" y="21785"/>
                </a:lnTo>
                <a:lnTo>
                  <a:pt x="95347" y="9874"/>
                </a:lnTo>
                <a:lnTo>
                  <a:pt x="95964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1920" y="4788888"/>
            <a:ext cx="95639" cy="129916"/>
          </a:xfrm>
          <a:custGeom>
            <a:avLst/>
            <a:gdLst>
              <a:gd name="connsiteX0" fmla="*/ 0 w 95639"/>
              <a:gd name="connsiteY0" fmla="*/ 0 h 129916"/>
              <a:gd name="connsiteX1" fmla="*/ 1882 w 95639"/>
              <a:gd name="connsiteY1" fmla="*/ 9403 h 129916"/>
              <a:gd name="connsiteX2" fmla="*/ 5855 w 95639"/>
              <a:gd name="connsiteY2" fmla="*/ 21315 h 129916"/>
              <a:gd name="connsiteX3" fmla="*/ 9033 w 95639"/>
              <a:gd name="connsiteY3" fmla="*/ 30844 h 129916"/>
              <a:gd name="connsiteX4" fmla="*/ 13800 w 95639"/>
              <a:gd name="connsiteY4" fmla="*/ 40373 h 129916"/>
              <a:gd name="connsiteX5" fmla="*/ 20157 w 95639"/>
              <a:gd name="connsiteY5" fmla="*/ 48313 h 129916"/>
              <a:gd name="connsiteX6" fmla="*/ 25719 w 95639"/>
              <a:gd name="connsiteY6" fmla="*/ 55460 h 129916"/>
              <a:gd name="connsiteX7" fmla="*/ 32075 w 95639"/>
              <a:gd name="connsiteY7" fmla="*/ 62607 h 129916"/>
              <a:gd name="connsiteX8" fmla="*/ 43993 w 95639"/>
              <a:gd name="connsiteY8" fmla="*/ 73724 h 129916"/>
              <a:gd name="connsiteX9" fmla="*/ 53528 w 95639"/>
              <a:gd name="connsiteY9" fmla="*/ 81665 h 129916"/>
              <a:gd name="connsiteX10" fmla="*/ 63857 w 95639"/>
              <a:gd name="connsiteY10" fmla="*/ 88018 h 129916"/>
              <a:gd name="connsiteX11" fmla="*/ 71008 w 95639"/>
              <a:gd name="connsiteY11" fmla="*/ 91194 h 129916"/>
              <a:gd name="connsiteX12" fmla="*/ 78159 w 95639"/>
              <a:gd name="connsiteY12" fmla="*/ 95959 h 129916"/>
              <a:gd name="connsiteX13" fmla="*/ 84516 w 95639"/>
              <a:gd name="connsiteY13" fmla="*/ 102311 h 129916"/>
              <a:gd name="connsiteX14" fmla="*/ 88488 w 95639"/>
              <a:gd name="connsiteY14" fmla="*/ 107076 h 129916"/>
              <a:gd name="connsiteX15" fmla="*/ 92461 w 95639"/>
              <a:gd name="connsiteY15" fmla="*/ 112634 h 129916"/>
              <a:gd name="connsiteX16" fmla="*/ 94845 w 95639"/>
              <a:gd name="connsiteY16" fmla="*/ 117399 h 129916"/>
              <a:gd name="connsiteX17" fmla="*/ 95639 w 95639"/>
              <a:gd name="connsiteY17" fmla="*/ 122957 h 129916"/>
              <a:gd name="connsiteX18" fmla="*/ 95639 w 95639"/>
              <a:gd name="connsiteY18" fmla="*/ 127722 h 129916"/>
              <a:gd name="connsiteX19" fmla="*/ 95274 w 95639"/>
              <a:gd name="connsiteY19" fmla="*/ 129916 h 129916"/>
              <a:gd name="connsiteX20" fmla="*/ 93710 w 95639"/>
              <a:gd name="connsiteY20" fmla="*/ 125229 h 129916"/>
              <a:gd name="connsiteX21" fmla="*/ 88945 w 95639"/>
              <a:gd name="connsiteY21" fmla="*/ 118089 h 129916"/>
              <a:gd name="connsiteX22" fmla="*/ 82592 w 95639"/>
              <a:gd name="connsiteY22" fmla="*/ 112535 h 129916"/>
              <a:gd name="connsiteX23" fmla="*/ 73856 w 95639"/>
              <a:gd name="connsiteY23" fmla="*/ 105394 h 129916"/>
              <a:gd name="connsiteX24" fmla="*/ 64326 w 95639"/>
              <a:gd name="connsiteY24" fmla="*/ 99047 h 129916"/>
              <a:gd name="connsiteX25" fmla="*/ 54002 w 95639"/>
              <a:gd name="connsiteY25" fmla="*/ 93493 h 129916"/>
              <a:gd name="connsiteX26" fmla="*/ 44472 w 95639"/>
              <a:gd name="connsiteY26" fmla="*/ 86352 h 129916"/>
              <a:gd name="connsiteX27" fmla="*/ 32560 w 95639"/>
              <a:gd name="connsiteY27" fmla="*/ 75244 h 129916"/>
              <a:gd name="connsiteX28" fmla="*/ 26207 w 95639"/>
              <a:gd name="connsiteY28" fmla="*/ 68104 h 129916"/>
              <a:gd name="connsiteX29" fmla="*/ 20648 w 95639"/>
              <a:gd name="connsiteY29" fmla="*/ 60963 h 129916"/>
              <a:gd name="connsiteX30" fmla="*/ 14295 w 95639"/>
              <a:gd name="connsiteY30" fmla="*/ 53029 h 129916"/>
              <a:gd name="connsiteX31" fmla="*/ 9530 w 95639"/>
              <a:gd name="connsiteY31" fmla="*/ 43508 h 129916"/>
              <a:gd name="connsiteX32" fmla="*/ 6353 w 95639"/>
              <a:gd name="connsiteY32" fmla="*/ 32400 h 129916"/>
              <a:gd name="connsiteX33" fmla="*/ 2382 w 95639"/>
              <a:gd name="connsiteY33" fmla="*/ 22086 h 129916"/>
              <a:gd name="connsiteX34" fmla="*/ 0 w 95639"/>
              <a:gd name="connsiteY34" fmla="*/ 10184 h 129916"/>
              <a:gd name="connsiteX35" fmla="*/ 0 w 95639"/>
              <a:gd name="connsiteY35" fmla="*/ 0 h 1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639" h="129916">
                <a:moveTo>
                  <a:pt x="0" y="0"/>
                </a:moveTo>
                <a:lnTo>
                  <a:pt x="1882" y="9403"/>
                </a:lnTo>
                <a:lnTo>
                  <a:pt x="5855" y="21315"/>
                </a:lnTo>
                <a:lnTo>
                  <a:pt x="9033" y="30844"/>
                </a:lnTo>
                <a:lnTo>
                  <a:pt x="13800" y="40373"/>
                </a:lnTo>
                <a:lnTo>
                  <a:pt x="20157" y="48313"/>
                </a:lnTo>
                <a:lnTo>
                  <a:pt x="25719" y="55460"/>
                </a:lnTo>
                <a:lnTo>
                  <a:pt x="32075" y="62607"/>
                </a:lnTo>
                <a:lnTo>
                  <a:pt x="43993" y="73724"/>
                </a:lnTo>
                <a:lnTo>
                  <a:pt x="53528" y="81665"/>
                </a:lnTo>
                <a:lnTo>
                  <a:pt x="63857" y="88018"/>
                </a:lnTo>
                <a:lnTo>
                  <a:pt x="71008" y="91194"/>
                </a:lnTo>
                <a:lnTo>
                  <a:pt x="78159" y="95959"/>
                </a:lnTo>
                <a:lnTo>
                  <a:pt x="84516" y="102311"/>
                </a:lnTo>
                <a:lnTo>
                  <a:pt x="88488" y="107076"/>
                </a:lnTo>
                <a:lnTo>
                  <a:pt x="92461" y="112634"/>
                </a:lnTo>
                <a:lnTo>
                  <a:pt x="94845" y="117399"/>
                </a:lnTo>
                <a:lnTo>
                  <a:pt x="95639" y="122957"/>
                </a:lnTo>
                <a:lnTo>
                  <a:pt x="95639" y="127722"/>
                </a:lnTo>
                <a:lnTo>
                  <a:pt x="95274" y="129916"/>
                </a:lnTo>
                <a:lnTo>
                  <a:pt x="93710" y="125229"/>
                </a:lnTo>
                <a:lnTo>
                  <a:pt x="88945" y="118089"/>
                </a:lnTo>
                <a:lnTo>
                  <a:pt x="82592" y="112535"/>
                </a:lnTo>
                <a:lnTo>
                  <a:pt x="73856" y="105394"/>
                </a:lnTo>
                <a:lnTo>
                  <a:pt x="64326" y="99047"/>
                </a:lnTo>
                <a:lnTo>
                  <a:pt x="54002" y="93493"/>
                </a:lnTo>
                <a:lnTo>
                  <a:pt x="44472" y="86352"/>
                </a:lnTo>
                <a:lnTo>
                  <a:pt x="32560" y="75244"/>
                </a:lnTo>
                <a:lnTo>
                  <a:pt x="26207" y="68104"/>
                </a:lnTo>
                <a:lnTo>
                  <a:pt x="20648" y="60963"/>
                </a:lnTo>
                <a:lnTo>
                  <a:pt x="14295" y="53029"/>
                </a:lnTo>
                <a:lnTo>
                  <a:pt x="9530" y="43508"/>
                </a:lnTo>
                <a:lnTo>
                  <a:pt x="6353" y="32400"/>
                </a:lnTo>
                <a:lnTo>
                  <a:pt x="2382" y="22086"/>
                </a:lnTo>
                <a:lnTo>
                  <a:pt x="0" y="101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1396" y="4812586"/>
            <a:ext cx="85509" cy="89503"/>
          </a:xfrm>
          <a:custGeom>
            <a:avLst/>
            <a:gdLst>
              <a:gd name="connsiteX0" fmla="*/ 0 w 85509"/>
              <a:gd name="connsiteY0" fmla="*/ 0 h 89503"/>
              <a:gd name="connsiteX1" fmla="*/ 4722 w 85509"/>
              <a:gd name="connsiteY1" fmla="*/ 9446 h 89503"/>
              <a:gd name="connsiteX2" fmla="*/ 10276 w 85509"/>
              <a:gd name="connsiteY2" fmla="*/ 18178 h 89503"/>
              <a:gd name="connsiteX3" fmla="*/ 16624 w 85509"/>
              <a:gd name="connsiteY3" fmla="*/ 25321 h 89503"/>
              <a:gd name="connsiteX4" fmla="*/ 22178 w 85509"/>
              <a:gd name="connsiteY4" fmla="*/ 32465 h 89503"/>
              <a:gd name="connsiteX5" fmla="*/ 34080 w 85509"/>
              <a:gd name="connsiteY5" fmla="*/ 42784 h 89503"/>
              <a:gd name="connsiteX6" fmla="*/ 43601 w 85509"/>
              <a:gd name="connsiteY6" fmla="*/ 49928 h 89503"/>
              <a:gd name="connsiteX7" fmla="*/ 54710 w 85509"/>
              <a:gd name="connsiteY7" fmla="*/ 56278 h 89503"/>
              <a:gd name="connsiteX8" fmla="*/ 61851 w 85509"/>
              <a:gd name="connsiteY8" fmla="*/ 61040 h 89503"/>
              <a:gd name="connsiteX9" fmla="*/ 68992 w 85509"/>
              <a:gd name="connsiteY9" fmla="*/ 65803 h 89503"/>
              <a:gd name="connsiteX10" fmla="*/ 74546 w 85509"/>
              <a:gd name="connsiteY10" fmla="*/ 71359 h 89503"/>
              <a:gd name="connsiteX11" fmla="*/ 79307 w 85509"/>
              <a:gd name="connsiteY11" fmla="*/ 76121 h 89503"/>
              <a:gd name="connsiteX12" fmla="*/ 82481 w 85509"/>
              <a:gd name="connsiteY12" fmla="*/ 82471 h 89503"/>
              <a:gd name="connsiteX13" fmla="*/ 84861 w 85509"/>
              <a:gd name="connsiteY13" fmla="*/ 87234 h 89503"/>
              <a:gd name="connsiteX14" fmla="*/ 85509 w 85509"/>
              <a:gd name="connsiteY14" fmla="*/ 89503 h 89503"/>
              <a:gd name="connsiteX15" fmla="*/ 82190 w 85509"/>
              <a:gd name="connsiteY15" fmla="*/ 84853 h 89503"/>
              <a:gd name="connsiteX16" fmla="*/ 77432 w 85509"/>
              <a:gd name="connsiteY16" fmla="*/ 80090 h 89503"/>
              <a:gd name="connsiteX17" fmla="*/ 71880 w 85509"/>
              <a:gd name="connsiteY17" fmla="*/ 75328 h 89503"/>
              <a:gd name="connsiteX18" fmla="*/ 64742 w 85509"/>
              <a:gd name="connsiteY18" fmla="*/ 69772 h 89503"/>
              <a:gd name="connsiteX19" fmla="*/ 56812 w 85509"/>
              <a:gd name="connsiteY19" fmla="*/ 65803 h 89503"/>
              <a:gd name="connsiteX20" fmla="*/ 47295 w 85509"/>
              <a:gd name="connsiteY20" fmla="*/ 60247 h 89503"/>
              <a:gd name="connsiteX21" fmla="*/ 36192 w 85509"/>
              <a:gd name="connsiteY21" fmla="*/ 51515 h 89503"/>
              <a:gd name="connsiteX22" fmla="*/ 25881 w 85509"/>
              <a:gd name="connsiteY22" fmla="*/ 41197 h 89503"/>
              <a:gd name="connsiteX23" fmla="*/ 18744 w 85509"/>
              <a:gd name="connsiteY23" fmla="*/ 34847 h 89503"/>
              <a:gd name="connsiteX24" fmla="*/ 13985 w 85509"/>
              <a:gd name="connsiteY24" fmla="*/ 26909 h 89503"/>
              <a:gd name="connsiteX25" fmla="*/ 7641 w 85509"/>
              <a:gd name="connsiteY25" fmla="*/ 18178 h 89503"/>
              <a:gd name="connsiteX26" fmla="*/ 2882 w 85509"/>
              <a:gd name="connsiteY26" fmla="*/ 8653 h 89503"/>
              <a:gd name="connsiteX27" fmla="*/ 0 w 85509"/>
              <a:gd name="connsiteY27" fmla="*/ 0 h 8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509" h="89503">
                <a:moveTo>
                  <a:pt x="0" y="0"/>
                </a:moveTo>
                <a:lnTo>
                  <a:pt x="4722" y="9446"/>
                </a:lnTo>
                <a:lnTo>
                  <a:pt x="10276" y="18178"/>
                </a:lnTo>
                <a:lnTo>
                  <a:pt x="16624" y="25321"/>
                </a:lnTo>
                <a:lnTo>
                  <a:pt x="22178" y="32465"/>
                </a:lnTo>
                <a:lnTo>
                  <a:pt x="34080" y="42784"/>
                </a:lnTo>
                <a:lnTo>
                  <a:pt x="43601" y="49928"/>
                </a:lnTo>
                <a:lnTo>
                  <a:pt x="54710" y="56278"/>
                </a:lnTo>
                <a:lnTo>
                  <a:pt x="61851" y="61040"/>
                </a:lnTo>
                <a:lnTo>
                  <a:pt x="68992" y="65803"/>
                </a:lnTo>
                <a:lnTo>
                  <a:pt x="74546" y="71359"/>
                </a:lnTo>
                <a:lnTo>
                  <a:pt x="79307" y="76121"/>
                </a:lnTo>
                <a:lnTo>
                  <a:pt x="82481" y="82471"/>
                </a:lnTo>
                <a:lnTo>
                  <a:pt x="84861" y="87234"/>
                </a:lnTo>
                <a:lnTo>
                  <a:pt x="85509" y="89503"/>
                </a:lnTo>
                <a:lnTo>
                  <a:pt x="82190" y="84853"/>
                </a:lnTo>
                <a:lnTo>
                  <a:pt x="77432" y="80090"/>
                </a:lnTo>
                <a:lnTo>
                  <a:pt x="71880" y="75328"/>
                </a:lnTo>
                <a:lnTo>
                  <a:pt x="64742" y="69772"/>
                </a:lnTo>
                <a:lnTo>
                  <a:pt x="56812" y="65803"/>
                </a:lnTo>
                <a:lnTo>
                  <a:pt x="47295" y="60247"/>
                </a:lnTo>
                <a:lnTo>
                  <a:pt x="36192" y="51515"/>
                </a:lnTo>
                <a:lnTo>
                  <a:pt x="25881" y="41197"/>
                </a:lnTo>
                <a:lnTo>
                  <a:pt x="18744" y="34847"/>
                </a:lnTo>
                <a:lnTo>
                  <a:pt x="13985" y="26909"/>
                </a:lnTo>
                <a:lnTo>
                  <a:pt x="7641" y="18178"/>
                </a:lnTo>
                <a:lnTo>
                  <a:pt x="2882" y="86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2776" y="4840489"/>
            <a:ext cx="62516" cy="51900"/>
          </a:xfrm>
          <a:custGeom>
            <a:avLst/>
            <a:gdLst>
              <a:gd name="connsiteX0" fmla="*/ 0 w 62516"/>
              <a:gd name="connsiteY0" fmla="*/ 0 h 51900"/>
              <a:gd name="connsiteX1" fmla="*/ 3546 w 62516"/>
              <a:gd name="connsiteY1" fmla="*/ 4561 h 51900"/>
              <a:gd name="connsiteX2" fmla="*/ 15448 w 62516"/>
              <a:gd name="connsiteY2" fmla="*/ 14880 h 51900"/>
              <a:gd name="connsiteX3" fmla="*/ 24969 w 62516"/>
              <a:gd name="connsiteY3" fmla="*/ 22024 h 51900"/>
              <a:gd name="connsiteX4" fmla="*/ 36078 w 62516"/>
              <a:gd name="connsiteY4" fmla="*/ 28374 h 51900"/>
              <a:gd name="connsiteX5" fmla="*/ 43219 w 62516"/>
              <a:gd name="connsiteY5" fmla="*/ 33136 h 51900"/>
              <a:gd name="connsiteX6" fmla="*/ 50360 w 62516"/>
              <a:gd name="connsiteY6" fmla="*/ 37899 h 51900"/>
              <a:gd name="connsiteX7" fmla="*/ 55914 w 62516"/>
              <a:gd name="connsiteY7" fmla="*/ 43455 h 51900"/>
              <a:gd name="connsiteX8" fmla="*/ 60675 w 62516"/>
              <a:gd name="connsiteY8" fmla="*/ 48217 h 51900"/>
              <a:gd name="connsiteX9" fmla="*/ 62516 w 62516"/>
              <a:gd name="connsiteY9" fmla="*/ 51900 h 51900"/>
              <a:gd name="connsiteX10" fmla="*/ 57299 w 62516"/>
              <a:gd name="connsiteY10" fmla="*/ 47425 h 51900"/>
              <a:gd name="connsiteX11" fmla="*/ 50161 w 62516"/>
              <a:gd name="connsiteY11" fmla="*/ 41868 h 51900"/>
              <a:gd name="connsiteX12" fmla="*/ 42231 w 62516"/>
              <a:gd name="connsiteY12" fmla="*/ 37900 h 51900"/>
              <a:gd name="connsiteX13" fmla="*/ 32714 w 62516"/>
              <a:gd name="connsiteY13" fmla="*/ 32343 h 51900"/>
              <a:gd name="connsiteX14" fmla="*/ 21610 w 62516"/>
              <a:gd name="connsiteY14" fmla="*/ 23612 h 51900"/>
              <a:gd name="connsiteX15" fmla="*/ 11300 w 62516"/>
              <a:gd name="connsiteY15" fmla="*/ 13293 h 51900"/>
              <a:gd name="connsiteX16" fmla="*/ 4163 w 62516"/>
              <a:gd name="connsiteY16" fmla="*/ 6943 h 51900"/>
              <a:gd name="connsiteX17" fmla="*/ 0 w 62516"/>
              <a:gd name="connsiteY17" fmla="*/ 0 h 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516" h="51900">
                <a:moveTo>
                  <a:pt x="0" y="0"/>
                </a:moveTo>
                <a:lnTo>
                  <a:pt x="3546" y="4561"/>
                </a:lnTo>
                <a:lnTo>
                  <a:pt x="15448" y="14880"/>
                </a:lnTo>
                <a:lnTo>
                  <a:pt x="24969" y="22024"/>
                </a:lnTo>
                <a:lnTo>
                  <a:pt x="36078" y="28374"/>
                </a:lnTo>
                <a:lnTo>
                  <a:pt x="43219" y="33136"/>
                </a:lnTo>
                <a:lnTo>
                  <a:pt x="50360" y="37899"/>
                </a:lnTo>
                <a:lnTo>
                  <a:pt x="55914" y="43455"/>
                </a:lnTo>
                <a:lnTo>
                  <a:pt x="60675" y="48217"/>
                </a:lnTo>
                <a:lnTo>
                  <a:pt x="62516" y="51900"/>
                </a:lnTo>
                <a:lnTo>
                  <a:pt x="57299" y="47425"/>
                </a:lnTo>
                <a:lnTo>
                  <a:pt x="50161" y="41868"/>
                </a:lnTo>
                <a:lnTo>
                  <a:pt x="42231" y="37900"/>
                </a:lnTo>
                <a:lnTo>
                  <a:pt x="32714" y="32343"/>
                </a:lnTo>
                <a:lnTo>
                  <a:pt x="21610" y="23612"/>
                </a:lnTo>
                <a:lnTo>
                  <a:pt x="11300" y="13293"/>
                </a:lnTo>
                <a:lnTo>
                  <a:pt x="4163" y="69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303" y="4918804"/>
            <a:ext cx="31708" cy="21496"/>
          </a:xfrm>
          <a:custGeom>
            <a:avLst/>
            <a:gdLst>
              <a:gd name="connsiteX0" fmla="*/ 30890 w 31708"/>
              <a:gd name="connsiteY0" fmla="*/ 0 h 21496"/>
              <a:gd name="connsiteX1" fmla="*/ 31708 w 31708"/>
              <a:gd name="connsiteY1" fmla="*/ 2454 h 21496"/>
              <a:gd name="connsiteX2" fmla="*/ 31708 w 31708"/>
              <a:gd name="connsiteY2" fmla="*/ 9595 h 21496"/>
              <a:gd name="connsiteX3" fmla="*/ 30914 w 31708"/>
              <a:gd name="connsiteY3" fmla="*/ 15149 h 21496"/>
              <a:gd name="connsiteX4" fmla="*/ 26943 w 31708"/>
              <a:gd name="connsiteY4" fmla="*/ 21496 h 21496"/>
              <a:gd name="connsiteX5" fmla="*/ 0 w 31708"/>
              <a:gd name="connsiteY5" fmla="*/ 21496 h 21496"/>
              <a:gd name="connsiteX6" fmla="*/ 6624 w 31708"/>
              <a:gd name="connsiteY6" fmla="*/ 20834 h 21496"/>
              <a:gd name="connsiteX7" fmla="*/ 13775 w 31708"/>
              <a:gd name="connsiteY7" fmla="*/ 18452 h 21496"/>
              <a:gd name="connsiteX8" fmla="*/ 20132 w 31708"/>
              <a:gd name="connsiteY8" fmla="*/ 14482 h 21496"/>
              <a:gd name="connsiteX9" fmla="*/ 24104 w 31708"/>
              <a:gd name="connsiteY9" fmla="*/ 11305 h 21496"/>
              <a:gd name="connsiteX10" fmla="*/ 28077 w 31708"/>
              <a:gd name="connsiteY10" fmla="*/ 7335 h 21496"/>
              <a:gd name="connsiteX11" fmla="*/ 30461 w 31708"/>
              <a:gd name="connsiteY11" fmla="*/ 2570 h 21496"/>
              <a:gd name="connsiteX12" fmla="*/ 30890 w 31708"/>
              <a:gd name="connsiteY12" fmla="*/ 0 h 2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08" h="21496">
                <a:moveTo>
                  <a:pt x="30890" y="0"/>
                </a:moveTo>
                <a:lnTo>
                  <a:pt x="31708" y="2454"/>
                </a:lnTo>
                <a:lnTo>
                  <a:pt x="31708" y="9595"/>
                </a:lnTo>
                <a:lnTo>
                  <a:pt x="30914" y="15149"/>
                </a:lnTo>
                <a:lnTo>
                  <a:pt x="26943" y="21496"/>
                </a:lnTo>
                <a:lnTo>
                  <a:pt x="0" y="21496"/>
                </a:lnTo>
                <a:lnTo>
                  <a:pt x="6624" y="20834"/>
                </a:lnTo>
                <a:lnTo>
                  <a:pt x="13775" y="18452"/>
                </a:lnTo>
                <a:lnTo>
                  <a:pt x="20132" y="14482"/>
                </a:lnTo>
                <a:lnTo>
                  <a:pt x="24104" y="11305"/>
                </a:lnTo>
                <a:lnTo>
                  <a:pt x="28077" y="7335"/>
                </a:lnTo>
                <a:lnTo>
                  <a:pt x="30461" y="2570"/>
                </a:lnTo>
                <a:lnTo>
                  <a:pt x="3089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0342" y="4919482"/>
            <a:ext cx="30758" cy="20818"/>
          </a:xfrm>
          <a:custGeom>
            <a:avLst/>
            <a:gdLst>
              <a:gd name="connsiteX0" fmla="*/ 593 w 30758"/>
              <a:gd name="connsiteY0" fmla="*/ 0 h 20818"/>
              <a:gd name="connsiteX1" fmla="*/ 1224 w 30758"/>
              <a:gd name="connsiteY1" fmla="*/ 1892 h 20818"/>
              <a:gd name="connsiteX2" fmla="*/ 3607 w 30758"/>
              <a:gd name="connsiteY2" fmla="*/ 6657 h 20818"/>
              <a:gd name="connsiteX3" fmla="*/ 6785 w 30758"/>
              <a:gd name="connsiteY3" fmla="*/ 10627 h 20818"/>
              <a:gd name="connsiteX4" fmla="*/ 11553 w 30758"/>
              <a:gd name="connsiteY4" fmla="*/ 13804 h 20818"/>
              <a:gd name="connsiteX5" fmla="*/ 16320 w 30758"/>
              <a:gd name="connsiteY5" fmla="*/ 17774 h 20818"/>
              <a:gd name="connsiteX6" fmla="*/ 23471 w 30758"/>
              <a:gd name="connsiteY6" fmla="*/ 20156 h 20818"/>
              <a:gd name="connsiteX7" fmla="*/ 30758 w 30758"/>
              <a:gd name="connsiteY7" fmla="*/ 20818 h 20818"/>
              <a:gd name="connsiteX8" fmla="*/ 4765 w 30758"/>
              <a:gd name="connsiteY8" fmla="*/ 20818 h 20818"/>
              <a:gd name="connsiteX9" fmla="*/ 1588 w 30758"/>
              <a:gd name="connsiteY9" fmla="*/ 14471 h 20818"/>
              <a:gd name="connsiteX10" fmla="*/ 0 w 30758"/>
              <a:gd name="connsiteY10" fmla="*/ 8917 h 20818"/>
              <a:gd name="connsiteX11" fmla="*/ 0 w 30758"/>
              <a:gd name="connsiteY11" fmla="*/ 1776 h 20818"/>
              <a:gd name="connsiteX12" fmla="*/ 593 w 30758"/>
              <a:gd name="connsiteY12" fmla="*/ 0 h 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58" h="20818">
                <a:moveTo>
                  <a:pt x="593" y="0"/>
                </a:moveTo>
                <a:lnTo>
                  <a:pt x="1224" y="1892"/>
                </a:lnTo>
                <a:lnTo>
                  <a:pt x="3607" y="6657"/>
                </a:lnTo>
                <a:lnTo>
                  <a:pt x="6785" y="10627"/>
                </a:lnTo>
                <a:lnTo>
                  <a:pt x="11553" y="13804"/>
                </a:lnTo>
                <a:lnTo>
                  <a:pt x="16320" y="17774"/>
                </a:lnTo>
                <a:lnTo>
                  <a:pt x="23471" y="20156"/>
                </a:lnTo>
                <a:lnTo>
                  <a:pt x="30758" y="20818"/>
                </a:lnTo>
                <a:lnTo>
                  <a:pt x="4765" y="20818"/>
                </a:lnTo>
                <a:lnTo>
                  <a:pt x="1588" y="14471"/>
                </a:lnTo>
                <a:lnTo>
                  <a:pt x="0" y="8917"/>
                </a:lnTo>
                <a:lnTo>
                  <a:pt x="0" y="1776"/>
                </a:lnTo>
                <a:lnTo>
                  <a:pt x="593" y="0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1834" y="4943476"/>
            <a:ext cx="678148" cy="34369"/>
          </a:xfrm>
          <a:custGeom>
            <a:avLst/>
            <a:gdLst>
              <a:gd name="connsiteX0" fmla="*/ 42087 w 678148"/>
              <a:gd name="connsiteY0" fmla="*/ 0 h 34369"/>
              <a:gd name="connsiteX1" fmla="*/ 678148 w 678148"/>
              <a:gd name="connsiteY1" fmla="*/ 0 h 34369"/>
              <a:gd name="connsiteX2" fmla="*/ 678148 w 678148"/>
              <a:gd name="connsiteY2" fmla="*/ 3175 h 34369"/>
              <a:gd name="connsiteX3" fmla="*/ 42166 w 678148"/>
              <a:gd name="connsiteY3" fmla="*/ 3175 h 34369"/>
              <a:gd name="connsiteX4" fmla="*/ 32636 w 678148"/>
              <a:gd name="connsiteY4" fmla="*/ 3969 h 34369"/>
              <a:gd name="connsiteX5" fmla="*/ 23901 w 678148"/>
              <a:gd name="connsiteY5" fmla="*/ 5557 h 34369"/>
              <a:gd name="connsiteX6" fmla="*/ 16753 w 678148"/>
              <a:gd name="connsiteY6" fmla="*/ 7938 h 34369"/>
              <a:gd name="connsiteX7" fmla="*/ 11988 w 678148"/>
              <a:gd name="connsiteY7" fmla="*/ 10319 h 34369"/>
              <a:gd name="connsiteX8" fmla="*/ 7223 w 678148"/>
              <a:gd name="connsiteY8" fmla="*/ 13494 h 34369"/>
              <a:gd name="connsiteX9" fmla="*/ 4047 w 678148"/>
              <a:gd name="connsiteY9" fmla="*/ 18257 h 34369"/>
              <a:gd name="connsiteX10" fmla="*/ 1664 w 678148"/>
              <a:gd name="connsiteY10" fmla="*/ 22225 h 34369"/>
              <a:gd name="connsiteX11" fmla="*/ 76 w 678148"/>
              <a:gd name="connsiteY11" fmla="*/ 27782 h 34369"/>
              <a:gd name="connsiteX12" fmla="*/ 76 w 678148"/>
              <a:gd name="connsiteY12" fmla="*/ 32544 h 34369"/>
              <a:gd name="connsiteX13" fmla="*/ 76 w 678148"/>
              <a:gd name="connsiteY13" fmla="*/ 34369 h 34369"/>
              <a:gd name="connsiteX14" fmla="*/ 0 w 678148"/>
              <a:gd name="connsiteY14" fmla="*/ 34166 h 34369"/>
              <a:gd name="connsiteX15" fmla="*/ 0 w 678148"/>
              <a:gd name="connsiteY15" fmla="*/ 29399 h 34369"/>
              <a:gd name="connsiteX16" fmla="*/ 0 w 678148"/>
              <a:gd name="connsiteY16" fmla="*/ 24631 h 34369"/>
              <a:gd name="connsiteX17" fmla="*/ 1589 w 678148"/>
              <a:gd name="connsiteY17" fmla="*/ 19864 h 34369"/>
              <a:gd name="connsiteX18" fmla="*/ 3971 w 678148"/>
              <a:gd name="connsiteY18" fmla="*/ 15097 h 34369"/>
              <a:gd name="connsiteX19" fmla="*/ 7147 w 678148"/>
              <a:gd name="connsiteY19" fmla="*/ 10329 h 34369"/>
              <a:gd name="connsiteX20" fmla="*/ 11912 w 678148"/>
              <a:gd name="connsiteY20" fmla="*/ 7151 h 34369"/>
              <a:gd name="connsiteX21" fmla="*/ 16676 w 678148"/>
              <a:gd name="connsiteY21" fmla="*/ 4768 h 34369"/>
              <a:gd name="connsiteX22" fmla="*/ 23823 w 678148"/>
              <a:gd name="connsiteY22" fmla="*/ 2384 h 34369"/>
              <a:gd name="connsiteX23" fmla="*/ 32558 w 678148"/>
              <a:gd name="connsiteY23" fmla="*/ 795 h 34369"/>
              <a:gd name="connsiteX24" fmla="*/ 42087 w 678148"/>
              <a:gd name="connsiteY24" fmla="*/ 0 h 3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148" h="34369">
                <a:moveTo>
                  <a:pt x="42087" y="0"/>
                </a:moveTo>
                <a:lnTo>
                  <a:pt x="678148" y="0"/>
                </a:lnTo>
                <a:lnTo>
                  <a:pt x="678148" y="3175"/>
                </a:lnTo>
                <a:lnTo>
                  <a:pt x="42166" y="3175"/>
                </a:lnTo>
                <a:lnTo>
                  <a:pt x="32636" y="3969"/>
                </a:lnTo>
                <a:lnTo>
                  <a:pt x="23901" y="5557"/>
                </a:lnTo>
                <a:lnTo>
                  <a:pt x="16753" y="7938"/>
                </a:lnTo>
                <a:lnTo>
                  <a:pt x="11988" y="10319"/>
                </a:lnTo>
                <a:lnTo>
                  <a:pt x="7223" y="13494"/>
                </a:lnTo>
                <a:lnTo>
                  <a:pt x="4047" y="18257"/>
                </a:lnTo>
                <a:lnTo>
                  <a:pt x="1664" y="22225"/>
                </a:lnTo>
                <a:lnTo>
                  <a:pt x="76" y="27782"/>
                </a:lnTo>
                <a:lnTo>
                  <a:pt x="76" y="32544"/>
                </a:lnTo>
                <a:lnTo>
                  <a:pt x="76" y="34369"/>
                </a:lnTo>
                <a:lnTo>
                  <a:pt x="0" y="34166"/>
                </a:lnTo>
                <a:lnTo>
                  <a:pt x="0" y="29399"/>
                </a:lnTo>
                <a:lnTo>
                  <a:pt x="0" y="24631"/>
                </a:lnTo>
                <a:lnTo>
                  <a:pt x="1589" y="19864"/>
                </a:lnTo>
                <a:lnTo>
                  <a:pt x="3971" y="15097"/>
                </a:lnTo>
                <a:lnTo>
                  <a:pt x="7147" y="10329"/>
                </a:lnTo>
                <a:lnTo>
                  <a:pt x="11912" y="7151"/>
                </a:lnTo>
                <a:lnTo>
                  <a:pt x="16676" y="4768"/>
                </a:lnTo>
                <a:lnTo>
                  <a:pt x="23823" y="2384"/>
                </a:lnTo>
                <a:lnTo>
                  <a:pt x="32558" y="795"/>
                </a:lnTo>
                <a:lnTo>
                  <a:pt x="42087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4229" y="4971044"/>
            <a:ext cx="96145" cy="141832"/>
          </a:xfrm>
          <a:custGeom>
            <a:avLst/>
            <a:gdLst>
              <a:gd name="connsiteX0" fmla="*/ 96084 w 96145"/>
              <a:gd name="connsiteY0" fmla="*/ 0 h 141832"/>
              <a:gd name="connsiteX1" fmla="*/ 96145 w 96145"/>
              <a:gd name="connsiteY1" fmla="*/ 213 h 141832"/>
              <a:gd name="connsiteX2" fmla="*/ 96145 w 96145"/>
              <a:gd name="connsiteY2" fmla="*/ 4975 h 141832"/>
              <a:gd name="connsiteX3" fmla="*/ 94557 w 96145"/>
              <a:gd name="connsiteY3" fmla="*/ 9738 h 141832"/>
              <a:gd name="connsiteX4" fmla="*/ 92175 w 96145"/>
              <a:gd name="connsiteY4" fmla="*/ 16088 h 141832"/>
              <a:gd name="connsiteX5" fmla="*/ 88998 w 96145"/>
              <a:gd name="connsiteY5" fmla="*/ 20850 h 141832"/>
              <a:gd name="connsiteX6" fmla="*/ 84233 w 96145"/>
              <a:gd name="connsiteY6" fmla="*/ 26406 h 141832"/>
              <a:gd name="connsiteX7" fmla="*/ 77880 w 96145"/>
              <a:gd name="connsiteY7" fmla="*/ 31169 h 141832"/>
              <a:gd name="connsiteX8" fmla="*/ 70733 w 96145"/>
              <a:gd name="connsiteY8" fmla="*/ 35931 h 141832"/>
              <a:gd name="connsiteX9" fmla="*/ 63585 w 96145"/>
              <a:gd name="connsiteY9" fmla="*/ 40694 h 141832"/>
              <a:gd name="connsiteX10" fmla="*/ 53261 w 96145"/>
              <a:gd name="connsiteY10" fmla="*/ 47044 h 141832"/>
              <a:gd name="connsiteX11" fmla="*/ 43731 w 96145"/>
              <a:gd name="connsiteY11" fmla="*/ 54187 h 141832"/>
              <a:gd name="connsiteX12" fmla="*/ 31819 w 96145"/>
              <a:gd name="connsiteY12" fmla="*/ 65300 h 141832"/>
              <a:gd name="connsiteX13" fmla="*/ 26260 w 96145"/>
              <a:gd name="connsiteY13" fmla="*/ 71650 h 141832"/>
              <a:gd name="connsiteX14" fmla="*/ 19907 w 96145"/>
              <a:gd name="connsiteY14" fmla="*/ 79587 h 141832"/>
              <a:gd name="connsiteX15" fmla="*/ 14348 w 96145"/>
              <a:gd name="connsiteY15" fmla="*/ 88319 h 141832"/>
              <a:gd name="connsiteX16" fmla="*/ 9583 w 96145"/>
              <a:gd name="connsiteY16" fmla="*/ 96256 h 141832"/>
              <a:gd name="connsiteX17" fmla="*/ 5612 w 96145"/>
              <a:gd name="connsiteY17" fmla="*/ 107369 h 141832"/>
              <a:gd name="connsiteX18" fmla="*/ 2436 w 96145"/>
              <a:gd name="connsiteY18" fmla="*/ 117687 h 141832"/>
              <a:gd name="connsiteX19" fmla="*/ 53 w 96145"/>
              <a:gd name="connsiteY19" fmla="*/ 131181 h 141832"/>
              <a:gd name="connsiteX20" fmla="*/ 53 w 96145"/>
              <a:gd name="connsiteY20" fmla="*/ 141832 h 141832"/>
              <a:gd name="connsiteX21" fmla="*/ 0 w 96145"/>
              <a:gd name="connsiteY21" fmla="*/ 140877 h 141832"/>
              <a:gd name="connsiteX22" fmla="*/ 0 w 96145"/>
              <a:gd name="connsiteY22" fmla="*/ 128164 h 141832"/>
              <a:gd name="connsiteX23" fmla="*/ 2382 w 96145"/>
              <a:gd name="connsiteY23" fmla="*/ 114656 h 141832"/>
              <a:gd name="connsiteX24" fmla="*/ 5559 w 96145"/>
              <a:gd name="connsiteY24" fmla="*/ 104327 h 141832"/>
              <a:gd name="connsiteX25" fmla="*/ 9529 w 96145"/>
              <a:gd name="connsiteY25" fmla="*/ 93203 h 141832"/>
              <a:gd name="connsiteX26" fmla="*/ 14294 w 96145"/>
              <a:gd name="connsiteY26" fmla="*/ 85258 h 141832"/>
              <a:gd name="connsiteX27" fmla="*/ 19852 w 96145"/>
              <a:gd name="connsiteY27" fmla="*/ 76518 h 141832"/>
              <a:gd name="connsiteX28" fmla="*/ 26205 w 96145"/>
              <a:gd name="connsiteY28" fmla="*/ 68572 h 141832"/>
              <a:gd name="connsiteX29" fmla="*/ 31763 w 96145"/>
              <a:gd name="connsiteY29" fmla="*/ 62216 h 141832"/>
              <a:gd name="connsiteX30" fmla="*/ 43675 w 96145"/>
              <a:gd name="connsiteY30" fmla="*/ 50298 h 141832"/>
              <a:gd name="connsiteX31" fmla="*/ 53204 w 96145"/>
              <a:gd name="connsiteY31" fmla="*/ 43147 h 141832"/>
              <a:gd name="connsiteX32" fmla="*/ 63527 w 96145"/>
              <a:gd name="connsiteY32" fmla="*/ 37585 h 141832"/>
              <a:gd name="connsiteX33" fmla="*/ 70674 w 96145"/>
              <a:gd name="connsiteY33" fmla="*/ 32817 h 141832"/>
              <a:gd name="connsiteX34" fmla="*/ 77820 w 96145"/>
              <a:gd name="connsiteY34" fmla="*/ 28050 h 141832"/>
              <a:gd name="connsiteX35" fmla="*/ 84173 w 96145"/>
              <a:gd name="connsiteY35" fmla="*/ 23283 h 141832"/>
              <a:gd name="connsiteX36" fmla="*/ 88937 w 96145"/>
              <a:gd name="connsiteY36" fmla="*/ 17721 h 141832"/>
              <a:gd name="connsiteX37" fmla="*/ 92114 w 96145"/>
              <a:gd name="connsiteY37" fmla="*/ 12953 h 141832"/>
              <a:gd name="connsiteX38" fmla="*/ 94496 w 96145"/>
              <a:gd name="connsiteY38" fmla="*/ 6597 h 141832"/>
              <a:gd name="connsiteX39" fmla="*/ 96084 w 96145"/>
              <a:gd name="connsiteY39" fmla="*/ 1830 h 141832"/>
              <a:gd name="connsiteX40" fmla="*/ 96084 w 96145"/>
              <a:gd name="connsiteY40" fmla="*/ 0 h 1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145" h="141832">
                <a:moveTo>
                  <a:pt x="96084" y="0"/>
                </a:moveTo>
                <a:lnTo>
                  <a:pt x="96145" y="213"/>
                </a:lnTo>
                <a:lnTo>
                  <a:pt x="96145" y="4975"/>
                </a:lnTo>
                <a:lnTo>
                  <a:pt x="94557" y="9738"/>
                </a:lnTo>
                <a:lnTo>
                  <a:pt x="92175" y="16088"/>
                </a:lnTo>
                <a:lnTo>
                  <a:pt x="88998" y="20850"/>
                </a:lnTo>
                <a:lnTo>
                  <a:pt x="84233" y="26406"/>
                </a:lnTo>
                <a:lnTo>
                  <a:pt x="77880" y="31169"/>
                </a:lnTo>
                <a:lnTo>
                  <a:pt x="70733" y="35931"/>
                </a:lnTo>
                <a:lnTo>
                  <a:pt x="63585" y="40694"/>
                </a:lnTo>
                <a:lnTo>
                  <a:pt x="53261" y="47044"/>
                </a:lnTo>
                <a:lnTo>
                  <a:pt x="43731" y="54187"/>
                </a:lnTo>
                <a:lnTo>
                  <a:pt x="31819" y="65300"/>
                </a:lnTo>
                <a:lnTo>
                  <a:pt x="26260" y="71650"/>
                </a:lnTo>
                <a:lnTo>
                  <a:pt x="19907" y="79587"/>
                </a:lnTo>
                <a:lnTo>
                  <a:pt x="14348" y="88319"/>
                </a:lnTo>
                <a:lnTo>
                  <a:pt x="9583" y="96256"/>
                </a:lnTo>
                <a:lnTo>
                  <a:pt x="5612" y="107369"/>
                </a:lnTo>
                <a:lnTo>
                  <a:pt x="2436" y="117687"/>
                </a:lnTo>
                <a:lnTo>
                  <a:pt x="53" y="131181"/>
                </a:lnTo>
                <a:lnTo>
                  <a:pt x="53" y="141832"/>
                </a:lnTo>
                <a:lnTo>
                  <a:pt x="0" y="140877"/>
                </a:lnTo>
                <a:lnTo>
                  <a:pt x="0" y="128164"/>
                </a:lnTo>
                <a:lnTo>
                  <a:pt x="2382" y="114656"/>
                </a:lnTo>
                <a:lnTo>
                  <a:pt x="5559" y="104327"/>
                </a:lnTo>
                <a:lnTo>
                  <a:pt x="9529" y="93203"/>
                </a:lnTo>
                <a:lnTo>
                  <a:pt x="14294" y="85258"/>
                </a:lnTo>
                <a:lnTo>
                  <a:pt x="19852" y="76518"/>
                </a:lnTo>
                <a:lnTo>
                  <a:pt x="26205" y="68572"/>
                </a:lnTo>
                <a:lnTo>
                  <a:pt x="31763" y="62216"/>
                </a:lnTo>
                <a:lnTo>
                  <a:pt x="43675" y="50298"/>
                </a:lnTo>
                <a:lnTo>
                  <a:pt x="53204" y="43147"/>
                </a:lnTo>
                <a:lnTo>
                  <a:pt x="63527" y="37585"/>
                </a:lnTo>
                <a:lnTo>
                  <a:pt x="70674" y="32817"/>
                </a:lnTo>
                <a:lnTo>
                  <a:pt x="77820" y="28050"/>
                </a:lnTo>
                <a:lnTo>
                  <a:pt x="84173" y="23283"/>
                </a:lnTo>
                <a:lnTo>
                  <a:pt x="88937" y="17721"/>
                </a:lnTo>
                <a:lnTo>
                  <a:pt x="92114" y="12953"/>
                </a:lnTo>
                <a:lnTo>
                  <a:pt x="94496" y="6597"/>
                </a:lnTo>
                <a:lnTo>
                  <a:pt x="96084" y="1830"/>
                </a:lnTo>
                <a:lnTo>
                  <a:pt x="96084" y="0"/>
                </a:lnTo>
                <a:close/>
              </a:path>
            </a:pathLst>
          </a:cu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1911" y="4977844"/>
            <a:ext cx="96803" cy="134940"/>
          </a:xfrm>
          <a:custGeom>
            <a:avLst/>
            <a:gdLst>
              <a:gd name="connsiteX0" fmla="*/ 0 w 96803"/>
              <a:gd name="connsiteY0" fmla="*/ 0 h 134940"/>
              <a:gd name="connsiteX1" fmla="*/ 2307 w 96803"/>
              <a:gd name="connsiteY1" fmla="*/ 6153 h 134940"/>
              <a:gd name="connsiteX2" fmla="*/ 6277 w 96803"/>
              <a:gd name="connsiteY2" fmla="*/ 10921 h 134940"/>
              <a:gd name="connsiteX3" fmla="*/ 11042 w 96803"/>
              <a:gd name="connsiteY3" fmla="*/ 16483 h 134940"/>
              <a:gd name="connsiteX4" fmla="*/ 16600 w 96803"/>
              <a:gd name="connsiteY4" fmla="*/ 21250 h 134940"/>
              <a:gd name="connsiteX5" fmla="*/ 23747 w 96803"/>
              <a:gd name="connsiteY5" fmla="*/ 26017 h 134940"/>
              <a:gd name="connsiteX6" fmla="*/ 32482 w 96803"/>
              <a:gd name="connsiteY6" fmla="*/ 30785 h 134940"/>
              <a:gd name="connsiteX7" fmla="*/ 42011 w 96803"/>
              <a:gd name="connsiteY7" fmla="*/ 36347 h 134940"/>
              <a:gd name="connsiteX8" fmla="*/ 52334 w 96803"/>
              <a:gd name="connsiteY8" fmla="*/ 43498 h 134940"/>
              <a:gd name="connsiteX9" fmla="*/ 64245 w 96803"/>
              <a:gd name="connsiteY9" fmla="*/ 55416 h 134940"/>
              <a:gd name="connsiteX10" fmla="*/ 70598 w 96803"/>
              <a:gd name="connsiteY10" fmla="*/ 61772 h 134940"/>
              <a:gd name="connsiteX11" fmla="*/ 76156 w 96803"/>
              <a:gd name="connsiteY11" fmla="*/ 69718 h 134940"/>
              <a:gd name="connsiteX12" fmla="*/ 80921 w 96803"/>
              <a:gd name="connsiteY12" fmla="*/ 78458 h 134940"/>
              <a:gd name="connsiteX13" fmla="*/ 85685 w 96803"/>
              <a:gd name="connsiteY13" fmla="*/ 86403 h 134940"/>
              <a:gd name="connsiteX14" fmla="*/ 90450 w 96803"/>
              <a:gd name="connsiteY14" fmla="*/ 97527 h 134940"/>
              <a:gd name="connsiteX15" fmla="*/ 92832 w 96803"/>
              <a:gd name="connsiteY15" fmla="*/ 107856 h 134940"/>
              <a:gd name="connsiteX16" fmla="*/ 95214 w 96803"/>
              <a:gd name="connsiteY16" fmla="*/ 121364 h 134940"/>
              <a:gd name="connsiteX17" fmla="*/ 96803 w 96803"/>
              <a:gd name="connsiteY17" fmla="*/ 134077 h 134940"/>
              <a:gd name="connsiteX18" fmla="*/ 96707 w 96803"/>
              <a:gd name="connsiteY18" fmla="*/ 134940 h 134940"/>
              <a:gd name="connsiteX19" fmla="*/ 95298 w 96803"/>
              <a:gd name="connsiteY19" fmla="*/ 124381 h 134940"/>
              <a:gd name="connsiteX20" fmla="*/ 92916 w 96803"/>
              <a:gd name="connsiteY20" fmla="*/ 110887 h 134940"/>
              <a:gd name="connsiteX21" fmla="*/ 90533 w 96803"/>
              <a:gd name="connsiteY21" fmla="*/ 100569 h 134940"/>
              <a:gd name="connsiteX22" fmla="*/ 85768 w 96803"/>
              <a:gd name="connsiteY22" fmla="*/ 89456 h 134940"/>
              <a:gd name="connsiteX23" fmla="*/ 81004 w 96803"/>
              <a:gd name="connsiteY23" fmla="*/ 81519 h 134940"/>
              <a:gd name="connsiteX24" fmla="*/ 76239 w 96803"/>
              <a:gd name="connsiteY24" fmla="*/ 72787 h 134940"/>
              <a:gd name="connsiteX25" fmla="*/ 70680 w 96803"/>
              <a:gd name="connsiteY25" fmla="*/ 64850 h 134940"/>
              <a:gd name="connsiteX26" fmla="*/ 64326 w 96803"/>
              <a:gd name="connsiteY26" fmla="*/ 58500 h 134940"/>
              <a:gd name="connsiteX27" fmla="*/ 52414 w 96803"/>
              <a:gd name="connsiteY27" fmla="*/ 47387 h 134940"/>
              <a:gd name="connsiteX28" fmla="*/ 42090 w 96803"/>
              <a:gd name="connsiteY28" fmla="*/ 40244 h 134940"/>
              <a:gd name="connsiteX29" fmla="*/ 32560 w 96803"/>
              <a:gd name="connsiteY29" fmla="*/ 33894 h 134940"/>
              <a:gd name="connsiteX30" fmla="*/ 23825 w 96803"/>
              <a:gd name="connsiteY30" fmla="*/ 29131 h 134940"/>
              <a:gd name="connsiteX31" fmla="*/ 16677 w 96803"/>
              <a:gd name="connsiteY31" fmla="*/ 24369 h 134940"/>
              <a:gd name="connsiteX32" fmla="*/ 11118 w 96803"/>
              <a:gd name="connsiteY32" fmla="*/ 19606 h 134940"/>
              <a:gd name="connsiteX33" fmla="*/ 6353 w 96803"/>
              <a:gd name="connsiteY33" fmla="*/ 14050 h 134940"/>
              <a:gd name="connsiteX34" fmla="*/ 2383 w 96803"/>
              <a:gd name="connsiteY34" fmla="*/ 9288 h 134940"/>
              <a:gd name="connsiteX35" fmla="*/ 0 w 96803"/>
              <a:gd name="connsiteY35" fmla="*/ 2938 h 134940"/>
              <a:gd name="connsiteX36" fmla="*/ 0 w 96803"/>
              <a:gd name="connsiteY36" fmla="*/ 0 h 1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803" h="134940">
                <a:moveTo>
                  <a:pt x="0" y="0"/>
                </a:moveTo>
                <a:lnTo>
                  <a:pt x="2307" y="6153"/>
                </a:lnTo>
                <a:lnTo>
                  <a:pt x="6277" y="10921"/>
                </a:lnTo>
                <a:lnTo>
                  <a:pt x="11042" y="16483"/>
                </a:lnTo>
                <a:lnTo>
                  <a:pt x="16600" y="21250"/>
                </a:lnTo>
                <a:lnTo>
                  <a:pt x="23747" y="26017"/>
                </a:lnTo>
                <a:lnTo>
                  <a:pt x="32482" y="30785"/>
                </a:lnTo>
                <a:lnTo>
                  <a:pt x="42011" y="36347"/>
                </a:lnTo>
                <a:lnTo>
                  <a:pt x="52334" y="43498"/>
                </a:lnTo>
                <a:lnTo>
                  <a:pt x="64245" y="55416"/>
                </a:lnTo>
                <a:lnTo>
                  <a:pt x="70598" y="61772"/>
                </a:lnTo>
                <a:lnTo>
                  <a:pt x="76156" y="69718"/>
                </a:lnTo>
                <a:lnTo>
                  <a:pt x="80921" y="78458"/>
                </a:lnTo>
                <a:lnTo>
                  <a:pt x="85685" y="86403"/>
                </a:lnTo>
                <a:lnTo>
                  <a:pt x="90450" y="97527"/>
                </a:lnTo>
                <a:lnTo>
                  <a:pt x="92832" y="107856"/>
                </a:lnTo>
                <a:lnTo>
                  <a:pt x="95214" y="121364"/>
                </a:lnTo>
                <a:lnTo>
                  <a:pt x="96803" y="134077"/>
                </a:lnTo>
                <a:lnTo>
                  <a:pt x="96707" y="134940"/>
                </a:lnTo>
                <a:lnTo>
                  <a:pt x="95298" y="124381"/>
                </a:lnTo>
                <a:lnTo>
                  <a:pt x="92916" y="110887"/>
                </a:lnTo>
                <a:lnTo>
                  <a:pt x="90533" y="100569"/>
                </a:lnTo>
                <a:lnTo>
                  <a:pt x="85768" y="89456"/>
                </a:lnTo>
                <a:lnTo>
                  <a:pt x="81004" y="81519"/>
                </a:lnTo>
                <a:lnTo>
                  <a:pt x="76239" y="72787"/>
                </a:lnTo>
                <a:lnTo>
                  <a:pt x="70680" y="64850"/>
                </a:lnTo>
                <a:lnTo>
                  <a:pt x="64326" y="58500"/>
                </a:lnTo>
                <a:lnTo>
                  <a:pt x="52414" y="47387"/>
                </a:lnTo>
                <a:lnTo>
                  <a:pt x="42090" y="40244"/>
                </a:lnTo>
                <a:lnTo>
                  <a:pt x="32560" y="33894"/>
                </a:lnTo>
                <a:lnTo>
                  <a:pt x="23825" y="29131"/>
                </a:lnTo>
                <a:lnTo>
                  <a:pt x="16677" y="24369"/>
                </a:lnTo>
                <a:lnTo>
                  <a:pt x="11118" y="19606"/>
                </a:lnTo>
                <a:lnTo>
                  <a:pt x="6353" y="14050"/>
                </a:lnTo>
                <a:lnTo>
                  <a:pt x="2383" y="9288"/>
                </a:lnTo>
                <a:lnTo>
                  <a:pt x="0" y="2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4281" y="5112785"/>
            <a:ext cx="364516" cy="148191"/>
          </a:xfrm>
          <a:custGeom>
            <a:avLst/>
            <a:gdLst>
              <a:gd name="connsiteX0" fmla="*/ 364336 w 364516"/>
              <a:gd name="connsiteY0" fmla="*/ 0 h 148191"/>
              <a:gd name="connsiteX1" fmla="*/ 364516 w 364516"/>
              <a:gd name="connsiteY1" fmla="*/ 1347 h 148191"/>
              <a:gd name="connsiteX2" fmla="*/ 362927 w 364516"/>
              <a:gd name="connsiteY2" fmla="*/ 16429 h 148191"/>
              <a:gd name="connsiteX3" fmla="*/ 360545 w 364516"/>
              <a:gd name="connsiteY3" fmla="*/ 30716 h 148191"/>
              <a:gd name="connsiteX4" fmla="*/ 355780 w 364516"/>
              <a:gd name="connsiteY4" fmla="*/ 45004 h 148191"/>
              <a:gd name="connsiteX5" fmla="*/ 350221 w 364516"/>
              <a:gd name="connsiteY5" fmla="*/ 57704 h 148191"/>
              <a:gd name="connsiteX6" fmla="*/ 341485 w 364516"/>
              <a:gd name="connsiteY6" fmla="*/ 71197 h 148191"/>
              <a:gd name="connsiteX7" fmla="*/ 331955 w 364516"/>
              <a:gd name="connsiteY7" fmla="*/ 83104 h 148191"/>
              <a:gd name="connsiteX8" fmla="*/ 322426 w 364516"/>
              <a:gd name="connsiteY8" fmla="*/ 95010 h 148191"/>
              <a:gd name="connsiteX9" fmla="*/ 310513 w 364516"/>
              <a:gd name="connsiteY9" fmla="*/ 105329 h 148191"/>
              <a:gd name="connsiteX10" fmla="*/ 297807 w 364516"/>
              <a:gd name="connsiteY10" fmla="*/ 114854 h 148191"/>
              <a:gd name="connsiteX11" fmla="*/ 283512 w 364516"/>
              <a:gd name="connsiteY11" fmla="*/ 123585 h 148191"/>
              <a:gd name="connsiteX12" fmla="*/ 267629 w 364516"/>
              <a:gd name="connsiteY12" fmla="*/ 130729 h 148191"/>
              <a:gd name="connsiteX13" fmla="*/ 252540 w 364516"/>
              <a:gd name="connsiteY13" fmla="*/ 136285 h 148191"/>
              <a:gd name="connsiteX14" fmla="*/ 235863 w 364516"/>
              <a:gd name="connsiteY14" fmla="*/ 141047 h 148191"/>
              <a:gd name="connsiteX15" fmla="*/ 218392 w 364516"/>
              <a:gd name="connsiteY15" fmla="*/ 145016 h 148191"/>
              <a:gd name="connsiteX16" fmla="*/ 200126 w 364516"/>
              <a:gd name="connsiteY16" fmla="*/ 146604 h 148191"/>
              <a:gd name="connsiteX17" fmla="*/ 181067 w 364516"/>
              <a:gd name="connsiteY17" fmla="*/ 148191 h 148191"/>
              <a:gd name="connsiteX18" fmla="*/ 163595 w 364516"/>
              <a:gd name="connsiteY18" fmla="*/ 146604 h 148191"/>
              <a:gd name="connsiteX19" fmla="*/ 144536 w 364516"/>
              <a:gd name="connsiteY19" fmla="*/ 145016 h 148191"/>
              <a:gd name="connsiteX20" fmla="*/ 127858 w 364516"/>
              <a:gd name="connsiteY20" fmla="*/ 141047 h 148191"/>
              <a:gd name="connsiteX21" fmla="*/ 111181 w 364516"/>
              <a:gd name="connsiteY21" fmla="*/ 136285 h 148191"/>
              <a:gd name="connsiteX22" fmla="*/ 94504 w 364516"/>
              <a:gd name="connsiteY22" fmla="*/ 130729 h 148191"/>
              <a:gd name="connsiteX23" fmla="*/ 79415 w 364516"/>
              <a:gd name="connsiteY23" fmla="*/ 123585 h 148191"/>
              <a:gd name="connsiteX24" fmla="*/ 65915 w 364516"/>
              <a:gd name="connsiteY24" fmla="*/ 114854 h 148191"/>
              <a:gd name="connsiteX25" fmla="*/ 53208 w 364516"/>
              <a:gd name="connsiteY25" fmla="*/ 105329 h 148191"/>
              <a:gd name="connsiteX26" fmla="*/ 41296 w 364516"/>
              <a:gd name="connsiteY26" fmla="*/ 95010 h 148191"/>
              <a:gd name="connsiteX27" fmla="*/ 30972 w 364516"/>
              <a:gd name="connsiteY27" fmla="*/ 83104 h 148191"/>
              <a:gd name="connsiteX28" fmla="*/ 21442 w 364516"/>
              <a:gd name="connsiteY28" fmla="*/ 71197 h 148191"/>
              <a:gd name="connsiteX29" fmla="*/ 14295 w 364516"/>
              <a:gd name="connsiteY29" fmla="*/ 57704 h 148191"/>
              <a:gd name="connsiteX30" fmla="*/ 7942 w 364516"/>
              <a:gd name="connsiteY30" fmla="*/ 45004 h 148191"/>
              <a:gd name="connsiteX31" fmla="*/ 3177 w 364516"/>
              <a:gd name="connsiteY31" fmla="*/ 30716 h 148191"/>
              <a:gd name="connsiteX32" fmla="*/ 794 w 364516"/>
              <a:gd name="connsiteY32" fmla="*/ 16429 h 148191"/>
              <a:gd name="connsiteX33" fmla="*/ 0 w 364516"/>
              <a:gd name="connsiteY33" fmla="*/ 1347 h 148191"/>
              <a:gd name="connsiteX34" fmla="*/ 0 w 364516"/>
              <a:gd name="connsiteY34" fmla="*/ 92 h 148191"/>
              <a:gd name="connsiteX35" fmla="*/ 741 w 364516"/>
              <a:gd name="connsiteY35" fmla="*/ 13439 h 148191"/>
              <a:gd name="connsiteX36" fmla="*/ 3123 w 364516"/>
              <a:gd name="connsiteY36" fmla="*/ 27741 h 148191"/>
              <a:gd name="connsiteX37" fmla="*/ 7888 w 364516"/>
              <a:gd name="connsiteY37" fmla="*/ 42043 h 148191"/>
              <a:gd name="connsiteX38" fmla="*/ 14241 w 364516"/>
              <a:gd name="connsiteY38" fmla="*/ 54755 h 148191"/>
              <a:gd name="connsiteX39" fmla="*/ 21387 w 364516"/>
              <a:gd name="connsiteY39" fmla="*/ 68263 h 148191"/>
              <a:gd name="connsiteX40" fmla="*/ 30916 w 364516"/>
              <a:gd name="connsiteY40" fmla="*/ 80181 h 148191"/>
              <a:gd name="connsiteX41" fmla="*/ 41239 w 364516"/>
              <a:gd name="connsiteY41" fmla="*/ 92099 h 148191"/>
              <a:gd name="connsiteX42" fmla="*/ 53151 w 364516"/>
              <a:gd name="connsiteY42" fmla="*/ 102429 h 148191"/>
              <a:gd name="connsiteX43" fmla="*/ 65856 w 364516"/>
              <a:gd name="connsiteY43" fmla="*/ 111963 h 148191"/>
              <a:gd name="connsiteX44" fmla="*/ 79355 w 364516"/>
              <a:gd name="connsiteY44" fmla="*/ 120703 h 148191"/>
              <a:gd name="connsiteX45" fmla="*/ 94443 w 364516"/>
              <a:gd name="connsiteY45" fmla="*/ 127854 h 148191"/>
              <a:gd name="connsiteX46" fmla="*/ 111119 w 364516"/>
              <a:gd name="connsiteY46" fmla="*/ 133416 h 148191"/>
              <a:gd name="connsiteX47" fmla="*/ 127795 w 364516"/>
              <a:gd name="connsiteY47" fmla="*/ 138183 h 148191"/>
              <a:gd name="connsiteX48" fmla="*/ 144470 w 364516"/>
              <a:gd name="connsiteY48" fmla="*/ 141362 h 148191"/>
              <a:gd name="connsiteX49" fmla="*/ 163528 w 364516"/>
              <a:gd name="connsiteY49" fmla="*/ 143745 h 148191"/>
              <a:gd name="connsiteX50" fmla="*/ 180998 w 364516"/>
              <a:gd name="connsiteY50" fmla="*/ 145334 h 148191"/>
              <a:gd name="connsiteX51" fmla="*/ 200056 w 364516"/>
              <a:gd name="connsiteY51" fmla="*/ 143745 h 148191"/>
              <a:gd name="connsiteX52" fmla="*/ 218320 w 364516"/>
              <a:gd name="connsiteY52" fmla="*/ 141362 h 148191"/>
              <a:gd name="connsiteX53" fmla="*/ 235790 w 364516"/>
              <a:gd name="connsiteY53" fmla="*/ 138183 h 148191"/>
              <a:gd name="connsiteX54" fmla="*/ 252466 w 364516"/>
              <a:gd name="connsiteY54" fmla="*/ 133416 h 148191"/>
              <a:gd name="connsiteX55" fmla="*/ 267553 w 364516"/>
              <a:gd name="connsiteY55" fmla="*/ 127854 h 148191"/>
              <a:gd name="connsiteX56" fmla="*/ 283435 w 364516"/>
              <a:gd name="connsiteY56" fmla="*/ 120703 h 148191"/>
              <a:gd name="connsiteX57" fmla="*/ 297729 w 364516"/>
              <a:gd name="connsiteY57" fmla="*/ 111963 h 148191"/>
              <a:gd name="connsiteX58" fmla="*/ 310434 w 364516"/>
              <a:gd name="connsiteY58" fmla="*/ 102429 h 148191"/>
              <a:gd name="connsiteX59" fmla="*/ 322345 w 364516"/>
              <a:gd name="connsiteY59" fmla="*/ 92099 h 148191"/>
              <a:gd name="connsiteX60" fmla="*/ 331874 w 364516"/>
              <a:gd name="connsiteY60" fmla="*/ 80181 h 148191"/>
              <a:gd name="connsiteX61" fmla="*/ 341403 w 364516"/>
              <a:gd name="connsiteY61" fmla="*/ 68263 h 148191"/>
              <a:gd name="connsiteX62" fmla="*/ 350138 w 364516"/>
              <a:gd name="connsiteY62" fmla="*/ 54755 h 148191"/>
              <a:gd name="connsiteX63" fmla="*/ 355697 w 364516"/>
              <a:gd name="connsiteY63" fmla="*/ 42043 h 148191"/>
              <a:gd name="connsiteX64" fmla="*/ 360461 w 364516"/>
              <a:gd name="connsiteY64" fmla="*/ 27741 h 148191"/>
              <a:gd name="connsiteX65" fmla="*/ 362843 w 364516"/>
              <a:gd name="connsiteY65" fmla="*/ 13439 h 148191"/>
              <a:gd name="connsiteX66" fmla="*/ 364336 w 364516"/>
              <a:gd name="connsiteY66" fmla="*/ 0 h 14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4516" h="148191">
                <a:moveTo>
                  <a:pt x="364336" y="0"/>
                </a:moveTo>
                <a:lnTo>
                  <a:pt x="364516" y="1347"/>
                </a:lnTo>
                <a:lnTo>
                  <a:pt x="362927" y="16429"/>
                </a:lnTo>
                <a:lnTo>
                  <a:pt x="360545" y="30716"/>
                </a:lnTo>
                <a:lnTo>
                  <a:pt x="355780" y="45004"/>
                </a:lnTo>
                <a:lnTo>
                  <a:pt x="350221" y="57704"/>
                </a:lnTo>
                <a:lnTo>
                  <a:pt x="341485" y="71197"/>
                </a:lnTo>
                <a:lnTo>
                  <a:pt x="331955" y="83104"/>
                </a:lnTo>
                <a:lnTo>
                  <a:pt x="322426" y="95010"/>
                </a:lnTo>
                <a:lnTo>
                  <a:pt x="310513" y="105329"/>
                </a:lnTo>
                <a:lnTo>
                  <a:pt x="297807" y="114854"/>
                </a:lnTo>
                <a:lnTo>
                  <a:pt x="283512" y="123585"/>
                </a:lnTo>
                <a:lnTo>
                  <a:pt x="267629" y="130729"/>
                </a:lnTo>
                <a:lnTo>
                  <a:pt x="252540" y="136285"/>
                </a:lnTo>
                <a:lnTo>
                  <a:pt x="235863" y="141047"/>
                </a:lnTo>
                <a:lnTo>
                  <a:pt x="218392" y="145016"/>
                </a:lnTo>
                <a:lnTo>
                  <a:pt x="200126" y="146604"/>
                </a:lnTo>
                <a:lnTo>
                  <a:pt x="181067" y="148191"/>
                </a:lnTo>
                <a:lnTo>
                  <a:pt x="163595" y="146604"/>
                </a:lnTo>
                <a:lnTo>
                  <a:pt x="144536" y="145016"/>
                </a:lnTo>
                <a:lnTo>
                  <a:pt x="127858" y="141047"/>
                </a:lnTo>
                <a:lnTo>
                  <a:pt x="111181" y="136285"/>
                </a:lnTo>
                <a:lnTo>
                  <a:pt x="94504" y="130729"/>
                </a:lnTo>
                <a:lnTo>
                  <a:pt x="79415" y="123585"/>
                </a:lnTo>
                <a:lnTo>
                  <a:pt x="65915" y="114854"/>
                </a:lnTo>
                <a:lnTo>
                  <a:pt x="53208" y="105329"/>
                </a:lnTo>
                <a:lnTo>
                  <a:pt x="41296" y="95010"/>
                </a:lnTo>
                <a:lnTo>
                  <a:pt x="30972" y="83104"/>
                </a:lnTo>
                <a:lnTo>
                  <a:pt x="21442" y="71197"/>
                </a:lnTo>
                <a:lnTo>
                  <a:pt x="14295" y="57704"/>
                </a:lnTo>
                <a:lnTo>
                  <a:pt x="7942" y="45004"/>
                </a:lnTo>
                <a:lnTo>
                  <a:pt x="3177" y="30716"/>
                </a:lnTo>
                <a:lnTo>
                  <a:pt x="794" y="16429"/>
                </a:lnTo>
                <a:lnTo>
                  <a:pt x="0" y="1347"/>
                </a:lnTo>
                <a:lnTo>
                  <a:pt x="0" y="92"/>
                </a:lnTo>
                <a:lnTo>
                  <a:pt x="741" y="13439"/>
                </a:lnTo>
                <a:lnTo>
                  <a:pt x="3123" y="27741"/>
                </a:lnTo>
                <a:lnTo>
                  <a:pt x="7888" y="42043"/>
                </a:lnTo>
                <a:lnTo>
                  <a:pt x="14241" y="54755"/>
                </a:lnTo>
                <a:lnTo>
                  <a:pt x="21387" y="68263"/>
                </a:lnTo>
                <a:lnTo>
                  <a:pt x="30916" y="80181"/>
                </a:lnTo>
                <a:lnTo>
                  <a:pt x="41239" y="92099"/>
                </a:lnTo>
                <a:lnTo>
                  <a:pt x="53151" y="102429"/>
                </a:lnTo>
                <a:lnTo>
                  <a:pt x="65856" y="111963"/>
                </a:lnTo>
                <a:lnTo>
                  <a:pt x="79355" y="120703"/>
                </a:lnTo>
                <a:lnTo>
                  <a:pt x="94443" y="127854"/>
                </a:lnTo>
                <a:lnTo>
                  <a:pt x="111119" y="133416"/>
                </a:lnTo>
                <a:lnTo>
                  <a:pt x="127795" y="138183"/>
                </a:lnTo>
                <a:lnTo>
                  <a:pt x="144470" y="141362"/>
                </a:lnTo>
                <a:lnTo>
                  <a:pt x="163528" y="143745"/>
                </a:lnTo>
                <a:lnTo>
                  <a:pt x="180998" y="145334"/>
                </a:lnTo>
                <a:lnTo>
                  <a:pt x="200056" y="143745"/>
                </a:lnTo>
                <a:lnTo>
                  <a:pt x="218320" y="141362"/>
                </a:lnTo>
                <a:lnTo>
                  <a:pt x="235790" y="138183"/>
                </a:lnTo>
                <a:lnTo>
                  <a:pt x="252466" y="133416"/>
                </a:lnTo>
                <a:lnTo>
                  <a:pt x="267553" y="127854"/>
                </a:lnTo>
                <a:lnTo>
                  <a:pt x="283435" y="120703"/>
                </a:lnTo>
                <a:lnTo>
                  <a:pt x="297729" y="111963"/>
                </a:lnTo>
                <a:lnTo>
                  <a:pt x="310434" y="102429"/>
                </a:lnTo>
                <a:lnTo>
                  <a:pt x="322345" y="92099"/>
                </a:lnTo>
                <a:lnTo>
                  <a:pt x="331874" y="80181"/>
                </a:lnTo>
                <a:lnTo>
                  <a:pt x="341403" y="68263"/>
                </a:lnTo>
                <a:lnTo>
                  <a:pt x="350138" y="54755"/>
                </a:lnTo>
                <a:lnTo>
                  <a:pt x="355697" y="42043"/>
                </a:lnTo>
                <a:lnTo>
                  <a:pt x="360461" y="27741"/>
                </a:lnTo>
                <a:lnTo>
                  <a:pt x="362843" y="13439"/>
                </a:lnTo>
                <a:lnTo>
                  <a:pt x="364336" y="0"/>
                </a:ln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2336" y="5522706"/>
            <a:ext cx="146281" cy="98633"/>
          </a:xfrm>
          <a:custGeom>
            <a:avLst/>
            <a:gdLst>
              <a:gd name="connsiteX0" fmla="*/ 135993 w 146281"/>
              <a:gd name="connsiteY0" fmla="*/ 0 h 98633"/>
              <a:gd name="connsiteX1" fmla="*/ 146281 w 146281"/>
              <a:gd name="connsiteY1" fmla="*/ 1030 h 98633"/>
              <a:gd name="connsiteX2" fmla="*/ 133030 w 146281"/>
              <a:gd name="connsiteY2" fmla="*/ 2590 h 98633"/>
              <a:gd name="connsiteX3" fmla="*/ 121134 w 146281"/>
              <a:gd name="connsiteY3" fmla="*/ 4971 h 98633"/>
              <a:gd name="connsiteX4" fmla="*/ 110824 w 146281"/>
              <a:gd name="connsiteY4" fmla="*/ 7352 h 98633"/>
              <a:gd name="connsiteX5" fmla="*/ 99721 w 146281"/>
              <a:gd name="connsiteY5" fmla="*/ 12115 h 98633"/>
              <a:gd name="connsiteX6" fmla="*/ 90204 w 146281"/>
              <a:gd name="connsiteY6" fmla="*/ 16877 h 98633"/>
              <a:gd name="connsiteX7" fmla="*/ 82273 w 146281"/>
              <a:gd name="connsiteY7" fmla="*/ 21640 h 98633"/>
              <a:gd name="connsiteX8" fmla="*/ 75135 w 146281"/>
              <a:gd name="connsiteY8" fmla="*/ 27196 h 98633"/>
              <a:gd name="connsiteX9" fmla="*/ 67997 w 146281"/>
              <a:gd name="connsiteY9" fmla="*/ 33546 h 98633"/>
              <a:gd name="connsiteX10" fmla="*/ 57687 w 146281"/>
              <a:gd name="connsiteY10" fmla="*/ 45452 h 98633"/>
              <a:gd name="connsiteX11" fmla="*/ 50550 w 146281"/>
              <a:gd name="connsiteY11" fmla="*/ 55771 h 98633"/>
              <a:gd name="connsiteX12" fmla="*/ 44205 w 146281"/>
              <a:gd name="connsiteY12" fmla="*/ 65296 h 98633"/>
              <a:gd name="connsiteX13" fmla="*/ 37067 w 146281"/>
              <a:gd name="connsiteY13" fmla="*/ 77202 h 98633"/>
              <a:gd name="connsiteX14" fmla="*/ 29930 w 146281"/>
              <a:gd name="connsiteY14" fmla="*/ 86727 h 98633"/>
              <a:gd name="connsiteX15" fmla="*/ 22792 w 146281"/>
              <a:gd name="connsiteY15" fmla="*/ 92283 h 98633"/>
              <a:gd name="connsiteX16" fmla="*/ 14861 w 146281"/>
              <a:gd name="connsiteY16" fmla="*/ 96252 h 98633"/>
              <a:gd name="connsiteX17" fmla="*/ 6137 w 146281"/>
              <a:gd name="connsiteY17" fmla="*/ 98633 h 98633"/>
              <a:gd name="connsiteX18" fmla="*/ 0 w 146281"/>
              <a:gd name="connsiteY18" fmla="*/ 97269 h 98633"/>
              <a:gd name="connsiteX19" fmla="*/ 3381 w 146281"/>
              <a:gd name="connsiteY19" fmla="*/ 96141 h 98633"/>
              <a:gd name="connsiteX20" fmla="*/ 8939 w 146281"/>
              <a:gd name="connsiteY20" fmla="*/ 93757 h 98633"/>
              <a:gd name="connsiteX21" fmla="*/ 13704 w 146281"/>
              <a:gd name="connsiteY21" fmla="*/ 90579 h 98633"/>
              <a:gd name="connsiteX22" fmla="*/ 20056 w 146281"/>
              <a:gd name="connsiteY22" fmla="*/ 85812 h 98633"/>
              <a:gd name="connsiteX23" fmla="*/ 24821 w 146281"/>
              <a:gd name="connsiteY23" fmla="*/ 79455 h 98633"/>
              <a:gd name="connsiteX24" fmla="*/ 29585 w 146281"/>
              <a:gd name="connsiteY24" fmla="*/ 72304 h 98633"/>
              <a:gd name="connsiteX25" fmla="*/ 34350 w 146281"/>
              <a:gd name="connsiteY25" fmla="*/ 64359 h 98633"/>
              <a:gd name="connsiteX26" fmla="*/ 39908 w 146281"/>
              <a:gd name="connsiteY26" fmla="*/ 54824 h 98633"/>
              <a:gd name="connsiteX27" fmla="*/ 47055 w 146281"/>
              <a:gd name="connsiteY27" fmla="*/ 44495 h 98633"/>
              <a:gd name="connsiteX28" fmla="*/ 58172 w 146281"/>
              <a:gd name="connsiteY28" fmla="*/ 32577 h 98633"/>
              <a:gd name="connsiteX29" fmla="*/ 65319 w 146281"/>
              <a:gd name="connsiteY29" fmla="*/ 26220 h 98633"/>
              <a:gd name="connsiteX30" fmla="*/ 72466 w 146281"/>
              <a:gd name="connsiteY30" fmla="*/ 20658 h 98633"/>
              <a:gd name="connsiteX31" fmla="*/ 80407 w 146281"/>
              <a:gd name="connsiteY31" fmla="*/ 15891 h 98633"/>
              <a:gd name="connsiteX32" fmla="*/ 89936 w 146281"/>
              <a:gd name="connsiteY32" fmla="*/ 11124 h 98633"/>
              <a:gd name="connsiteX33" fmla="*/ 100259 w 146281"/>
              <a:gd name="connsiteY33" fmla="*/ 6356 h 98633"/>
              <a:gd name="connsiteX34" fmla="*/ 111376 w 146281"/>
              <a:gd name="connsiteY34" fmla="*/ 3973 h 98633"/>
              <a:gd name="connsiteX35" fmla="*/ 123287 w 146281"/>
              <a:gd name="connsiteY35" fmla="*/ 1589 h 98633"/>
              <a:gd name="connsiteX36" fmla="*/ 135993 w 146281"/>
              <a:gd name="connsiteY36" fmla="*/ 0 h 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281" h="98633">
                <a:moveTo>
                  <a:pt x="135993" y="0"/>
                </a:moveTo>
                <a:lnTo>
                  <a:pt x="146281" y="1030"/>
                </a:lnTo>
                <a:lnTo>
                  <a:pt x="133030" y="2590"/>
                </a:lnTo>
                <a:lnTo>
                  <a:pt x="121134" y="4971"/>
                </a:lnTo>
                <a:lnTo>
                  <a:pt x="110824" y="7352"/>
                </a:lnTo>
                <a:lnTo>
                  <a:pt x="99721" y="12115"/>
                </a:lnTo>
                <a:lnTo>
                  <a:pt x="90204" y="16877"/>
                </a:lnTo>
                <a:lnTo>
                  <a:pt x="82273" y="21640"/>
                </a:lnTo>
                <a:lnTo>
                  <a:pt x="75135" y="27196"/>
                </a:lnTo>
                <a:lnTo>
                  <a:pt x="67997" y="33546"/>
                </a:lnTo>
                <a:lnTo>
                  <a:pt x="57687" y="45452"/>
                </a:lnTo>
                <a:lnTo>
                  <a:pt x="50550" y="55771"/>
                </a:lnTo>
                <a:lnTo>
                  <a:pt x="44205" y="65296"/>
                </a:lnTo>
                <a:lnTo>
                  <a:pt x="37067" y="77202"/>
                </a:lnTo>
                <a:lnTo>
                  <a:pt x="29930" y="86727"/>
                </a:lnTo>
                <a:lnTo>
                  <a:pt x="22792" y="92283"/>
                </a:lnTo>
                <a:lnTo>
                  <a:pt x="14861" y="96252"/>
                </a:lnTo>
                <a:lnTo>
                  <a:pt x="6137" y="98633"/>
                </a:lnTo>
                <a:lnTo>
                  <a:pt x="0" y="97269"/>
                </a:lnTo>
                <a:lnTo>
                  <a:pt x="3381" y="96141"/>
                </a:lnTo>
                <a:lnTo>
                  <a:pt x="8939" y="93757"/>
                </a:lnTo>
                <a:lnTo>
                  <a:pt x="13704" y="90579"/>
                </a:lnTo>
                <a:lnTo>
                  <a:pt x="20056" y="85812"/>
                </a:lnTo>
                <a:lnTo>
                  <a:pt x="24821" y="79455"/>
                </a:lnTo>
                <a:lnTo>
                  <a:pt x="29585" y="72304"/>
                </a:lnTo>
                <a:lnTo>
                  <a:pt x="34350" y="64359"/>
                </a:lnTo>
                <a:lnTo>
                  <a:pt x="39908" y="54824"/>
                </a:lnTo>
                <a:lnTo>
                  <a:pt x="47055" y="44495"/>
                </a:lnTo>
                <a:lnTo>
                  <a:pt x="58172" y="32577"/>
                </a:lnTo>
                <a:lnTo>
                  <a:pt x="65319" y="26220"/>
                </a:lnTo>
                <a:lnTo>
                  <a:pt x="72466" y="20658"/>
                </a:lnTo>
                <a:lnTo>
                  <a:pt x="80407" y="15891"/>
                </a:lnTo>
                <a:lnTo>
                  <a:pt x="89936" y="11124"/>
                </a:lnTo>
                <a:lnTo>
                  <a:pt x="100259" y="6356"/>
                </a:lnTo>
                <a:lnTo>
                  <a:pt x="111376" y="3973"/>
                </a:lnTo>
                <a:lnTo>
                  <a:pt x="123287" y="1589"/>
                </a:lnTo>
                <a:lnTo>
                  <a:pt x="135993" y="0"/>
                </a:lnTo>
                <a:close/>
              </a:path>
            </a:pathLst>
          </a:cu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2204" y="5523708"/>
            <a:ext cx="163365" cy="364331"/>
          </a:xfrm>
          <a:custGeom>
            <a:avLst/>
            <a:gdLst>
              <a:gd name="connsiteX0" fmla="*/ 16645 w 163365"/>
              <a:gd name="connsiteY0" fmla="*/ 0 h 364331"/>
              <a:gd name="connsiteX1" fmla="*/ 31713 w 163365"/>
              <a:gd name="connsiteY1" fmla="*/ 1588 h 364331"/>
              <a:gd name="connsiteX2" fmla="*/ 45989 w 163365"/>
              <a:gd name="connsiteY2" fmla="*/ 4763 h 364331"/>
              <a:gd name="connsiteX3" fmla="*/ 60264 w 163365"/>
              <a:gd name="connsiteY3" fmla="*/ 8731 h 364331"/>
              <a:gd name="connsiteX4" fmla="*/ 72953 w 163365"/>
              <a:gd name="connsiteY4" fmla="*/ 15875 h 364331"/>
              <a:gd name="connsiteX5" fmla="*/ 86436 w 163365"/>
              <a:gd name="connsiteY5" fmla="*/ 23019 h 364331"/>
              <a:gd name="connsiteX6" fmla="*/ 98332 w 163365"/>
              <a:gd name="connsiteY6" fmla="*/ 32544 h 364331"/>
              <a:gd name="connsiteX7" fmla="*/ 110228 w 163365"/>
              <a:gd name="connsiteY7" fmla="*/ 42863 h 364331"/>
              <a:gd name="connsiteX8" fmla="*/ 119745 w 163365"/>
              <a:gd name="connsiteY8" fmla="*/ 53975 h 364331"/>
              <a:gd name="connsiteX9" fmla="*/ 129262 w 163365"/>
              <a:gd name="connsiteY9" fmla="*/ 66675 h 364331"/>
              <a:gd name="connsiteX10" fmla="*/ 137193 w 163365"/>
              <a:gd name="connsiteY10" fmla="*/ 80963 h 364331"/>
              <a:gd name="connsiteX11" fmla="*/ 145917 w 163365"/>
              <a:gd name="connsiteY11" fmla="*/ 96044 h 364331"/>
              <a:gd name="connsiteX12" fmla="*/ 151468 w 163365"/>
              <a:gd name="connsiteY12" fmla="*/ 111919 h 364331"/>
              <a:gd name="connsiteX13" fmla="*/ 156227 w 163365"/>
              <a:gd name="connsiteY13" fmla="*/ 128588 h 364331"/>
              <a:gd name="connsiteX14" fmla="*/ 160192 w 163365"/>
              <a:gd name="connsiteY14" fmla="*/ 146050 h 364331"/>
              <a:gd name="connsiteX15" fmla="*/ 162572 w 163365"/>
              <a:gd name="connsiteY15" fmla="*/ 164306 h 364331"/>
              <a:gd name="connsiteX16" fmla="*/ 163365 w 163365"/>
              <a:gd name="connsiteY16" fmla="*/ 183356 h 364331"/>
              <a:gd name="connsiteX17" fmla="*/ 162572 w 163365"/>
              <a:gd name="connsiteY17" fmla="*/ 201613 h 364331"/>
              <a:gd name="connsiteX18" fmla="*/ 160192 w 163365"/>
              <a:gd name="connsiteY18" fmla="*/ 219869 h 364331"/>
              <a:gd name="connsiteX19" fmla="*/ 156227 w 163365"/>
              <a:gd name="connsiteY19" fmla="*/ 237331 h 364331"/>
              <a:gd name="connsiteX20" fmla="*/ 151468 w 163365"/>
              <a:gd name="connsiteY20" fmla="*/ 254000 h 364331"/>
              <a:gd name="connsiteX21" fmla="*/ 145917 w 163365"/>
              <a:gd name="connsiteY21" fmla="*/ 269875 h 364331"/>
              <a:gd name="connsiteX22" fmla="*/ 137193 w 163365"/>
              <a:gd name="connsiteY22" fmla="*/ 284956 h 364331"/>
              <a:gd name="connsiteX23" fmla="*/ 129262 w 163365"/>
              <a:gd name="connsiteY23" fmla="*/ 299244 h 364331"/>
              <a:gd name="connsiteX24" fmla="*/ 119745 w 163365"/>
              <a:gd name="connsiteY24" fmla="*/ 311150 h 364331"/>
              <a:gd name="connsiteX25" fmla="*/ 110228 w 163365"/>
              <a:gd name="connsiteY25" fmla="*/ 323056 h 364331"/>
              <a:gd name="connsiteX26" fmla="*/ 98332 w 163365"/>
              <a:gd name="connsiteY26" fmla="*/ 333375 h 364331"/>
              <a:gd name="connsiteX27" fmla="*/ 86436 w 163365"/>
              <a:gd name="connsiteY27" fmla="*/ 342900 h 364331"/>
              <a:gd name="connsiteX28" fmla="*/ 72953 w 163365"/>
              <a:gd name="connsiteY28" fmla="*/ 350044 h 364331"/>
              <a:gd name="connsiteX29" fmla="*/ 60264 w 163365"/>
              <a:gd name="connsiteY29" fmla="*/ 357188 h 364331"/>
              <a:gd name="connsiteX30" fmla="*/ 45989 w 163365"/>
              <a:gd name="connsiteY30" fmla="*/ 361156 h 364331"/>
              <a:gd name="connsiteX31" fmla="*/ 31713 w 163365"/>
              <a:gd name="connsiteY31" fmla="*/ 364331 h 364331"/>
              <a:gd name="connsiteX32" fmla="*/ 16645 w 163365"/>
              <a:gd name="connsiteY32" fmla="*/ 364331 h 364331"/>
              <a:gd name="connsiteX33" fmla="*/ 3162 w 163365"/>
              <a:gd name="connsiteY33" fmla="*/ 364331 h 364331"/>
              <a:gd name="connsiteX34" fmla="*/ 0 w 163365"/>
              <a:gd name="connsiteY34" fmla="*/ 363698 h 364331"/>
              <a:gd name="connsiteX35" fmla="*/ 6125 w 163365"/>
              <a:gd name="connsiteY35" fmla="*/ 363698 h 364331"/>
              <a:gd name="connsiteX36" fmla="*/ 22006 w 163365"/>
              <a:gd name="connsiteY36" fmla="*/ 363698 h 364331"/>
              <a:gd name="connsiteX37" fmla="*/ 36300 w 163365"/>
              <a:gd name="connsiteY37" fmla="*/ 360520 h 364331"/>
              <a:gd name="connsiteX38" fmla="*/ 50593 w 163365"/>
              <a:gd name="connsiteY38" fmla="*/ 356547 h 364331"/>
              <a:gd name="connsiteX39" fmla="*/ 63299 w 163365"/>
              <a:gd name="connsiteY39" fmla="*/ 349396 h 364331"/>
              <a:gd name="connsiteX40" fmla="*/ 76004 w 163365"/>
              <a:gd name="connsiteY40" fmla="*/ 342245 h 364331"/>
              <a:gd name="connsiteX41" fmla="*/ 87915 w 163365"/>
              <a:gd name="connsiteY41" fmla="*/ 332710 h 364331"/>
              <a:gd name="connsiteX42" fmla="*/ 99826 w 163365"/>
              <a:gd name="connsiteY42" fmla="*/ 322381 h 364331"/>
              <a:gd name="connsiteX43" fmla="*/ 109355 w 163365"/>
              <a:gd name="connsiteY43" fmla="*/ 310463 h 364331"/>
              <a:gd name="connsiteX44" fmla="*/ 118885 w 163365"/>
              <a:gd name="connsiteY44" fmla="*/ 298545 h 364331"/>
              <a:gd name="connsiteX45" fmla="*/ 128414 w 163365"/>
              <a:gd name="connsiteY45" fmla="*/ 284243 h 364331"/>
              <a:gd name="connsiteX46" fmla="*/ 135560 w 163365"/>
              <a:gd name="connsiteY46" fmla="*/ 269146 h 364331"/>
              <a:gd name="connsiteX47" fmla="*/ 141913 w 163365"/>
              <a:gd name="connsiteY47" fmla="*/ 253255 h 364331"/>
              <a:gd name="connsiteX48" fmla="*/ 146677 w 163365"/>
              <a:gd name="connsiteY48" fmla="*/ 236569 h 364331"/>
              <a:gd name="connsiteX49" fmla="*/ 149854 w 163365"/>
              <a:gd name="connsiteY49" fmla="*/ 219089 h 364331"/>
              <a:gd name="connsiteX50" fmla="*/ 152236 w 163365"/>
              <a:gd name="connsiteY50" fmla="*/ 200814 h 364331"/>
              <a:gd name="connsiteX51" fmla="*/ 153824 w 163365"/>
              <a:gd name="connsiteY51" fmla="*/ 182540 h 364331"/>
              <a:gd name="connsiteX52" fmla="*/ 152236 w 163365"/>
              <a:gd name="connsiteY52" fmla="*/ 163470 h 364331"/>
              <a:gd name="connsiteX53" fmla="*/ 149854 w 163365"/>
              <a:gd name="connsiteY53" fmla="*/ 145196 h 364331"/>
              <a:gd name="connsiteX54" fmla="*/ 146677 w 163365"/>
              <a:gd name="connsiteY54" fmla="*/ 127716 h 364331"/>
              <a:gd name="connsiteX55" fmla="*/ 141913 w 163365"/>
              <a:gd name="connsiteY55" fmla="*/ 111030 h 364331"/>
              <a:gd name="connsiteX56" fmla="*/ 135560 w 163365"/>
              <a:gd name="connsiteY56" fmla="*/ 95139 h 364331"/>
              <a:gd name="connsiteX57" fmla="*/ 128414 w 163365"/>
              <a:gd name="connsiteY57" fmla="*/ 80042 h 364331"/>
              <a:gd name="connsiteX58" fmla="*/ 118885 w 163365"/>
              <a:gd name="connsiteY58" fmla="*/ 65740 h 364331"/>
              <a:gd name="connsiteX59" fmla="*/ 109355 w 163365"/>
              <a:gd name="connsiteY59" fmla="*/ 53027 h 364331"/>
              <a:gd name="connsiteX60" fmla="*/ 99826 w 163365"/>
              <a:gd name="connsiteY60" fmla="*/ 41904 h 364331"/>
              <a:gd name="connsiteX61" fmla="*/ 87915 w 163365"/>
              <a:gd name="connsiteY61" fmla="*/ 31575 h 364331"/>
              <a:gd name="connsiteX62" fmla="*/ 76004 w 163365"/>
              <a:gd name="connsiteY62" fmla="*/ 22040 h 364331"/>
              <a:gd name="connsiteX63" fmla="*/ 63299 w 163365"/>
              <a:gd name="connsiteY63" fmla="*/ 14889 h 364331"/>
              <a:gd name="connsiteX64" fmla="*/ 50593 w 163365"/>
              <a:gd name="connsiteY64" fmla="*/ 7738 h 364331"/>
              <a:gd name="connsiteX65" fmla="*/ 36300 w 163365"/>
              <a:gd name="connsiteY65" fmla="*/ 3765 h 364331"/>
              <a:gd name="connsiteX66" fmla="*/ 22006 w 163365"/>
              <a:gd name="connsiteY66" fmla="*/ 587 h 364331"/>
              <a:gd name="connsiteX67" fmla="*/ 16413 w 163365"/>
              <a:gd name="connsiteY67" fmla="*/ 28 h 364331"/>
              <a:gd name="connsiteX68" fmla="*/ 16645 w 163365"/>
              <a:gd name="connsiteY68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3365" h="364331">
                <a:moveTo>
                  <a:pt x="16645" y="0"/>
                </a:moveTo>
                <a:lnTo>
                  <a:pt x="31713" y="1588"/>
                </a:lnTo>
                <a:lnTo>
                  <a:pt x="45989" y="4763"/>
                </a:lnTo>
                <a:lnTo>
                  <a:pt x="60264" y="8731"/>
                </a:lnTo>
                <a:lnTo>
                  <a:pt x="72953" y="15875"/>
                </a:lnTo>
                <a:lnTo>
                  <a:pt x="86436" y="23019"/>
                </a:lnTo>
                <a:lnTo>
                  <a:pt x="98332" y="32544"/>
                </a:lnTo>
                <a:lnTo>
                  <a:pt x="110228" y="42863"/>
                </a:lnTo>
                <a:lnTo>
                  <a:pt x="119745" y="53975"/>
                </a:lnTo>
                <a:lnTo>
                  <a:pt x="129262" y="66675"/>
                </a:lnTo>
                <a:lnTo>
                  <a:pt x="137193" y="80963"/>
                </a:lnTo>
                <a:lnTo>
                  <a:pt x="145917" y="96044"/>
                </a:lnTo>
                <a:lnTo>
                  <a:pt x="151468" y="111919"/>
                </a:lnTo>
                <a:lnTo>
                  <a:pt x="156227" y="128588"/>
                </a:lnTo>
                <a:lnTo>
                  <a:pt x="160192" y="146050"/>
                </a:lnTo>
                <a:lnTo>
                  <a:pt x="162572" y="164306"/>
                </a:lnTo>
                <a:lnTo>
                  <a:pt x="163365" y="183356"/>
                </a:lnTo>
                <a:lnTo>
                  <a:pt x="162572" y="201613"/>
                </a:lnTo>
                <a:lnTo>
                  <a:pt x="160192" y="219869"/>
                </a:lnTo>
                <a:lnTo>
                  <a:pt x="156227" y="237331"/>
                </a:lnTo>
                <a:lnTo>
                  <a:pt x="151468" y="254000"/>
                </a:lnTo>
                <a:lnTo>
                  <a:pt x="145917" y="269875"/>
                </a:lnTo>
                <a:lnTo>
                  <a:pt x="137193" y="284956"/>
                </a:lnTo>
                <a:lnTo>
                  <a:pt x="129262" y="299244"/>
                </a:lnTo>
                <a:lnTo>
                  <a:pt x="119745" y="311150"/>
                </a:lnTo>
                <a:lnTo>
                  <a:pt x="110228" y="323056"/>
                </a:lnTo>
                <a:lnTo>
                  <a:pt x="98332" y="333375"/>
                </a:lnTo>
                <a:lnTo>
                  <a:pt x="86436" y="342900"/>
                </a:lnTo>
                <a:lnTo>
                  <a:pt x="72953" y="350044"/>
                </a:lnTo>
                <a:lnTo>
                  <a:pt x="60264" y="357188"/>
                </a:lnTo>
                <a:lnTo>
                  <a:pt x="45989" y="361156"/>
                </a:lnTo>
                <a:lnTo>
                  <a:pt x="31713" y="364331"/>
                </a:lnTo>
                <a:lnTo>
                  <a:pt x="16645" y="364331"/>
                </a:lnTo>
                <a:lnTo>
                  <a:pt x="3162" y="364331"/>
                </a:lnTo>
                <a:lnTo>
                  <a:pt x="0" y="363698"/>
                </a:lnTo>
                <a:lnTo>
                  <a:pt x="6125" y="363698"/>
                </a:lnTo>
                <a:lnTo>
                  <a:pt x="22006" y="363698"/>
                </a:lnTo>
                <a:lnTo>
                  <a:pt x="36300" y="360520"/>
                </a:lnTo>
                <a:lnTo>
                  <a:pt x="50593" y="356547"/>
                </a:lnTo>
                <a:lnTo>
                  <a:pt x="63299" y="349396"/>
                </a:lnTo>
                <a:lnTo>
                  <a:pt x="76004" y="342245"/>
                </a:lnTo>
                <a:lnTo>
                  <a:pt x="87915" y="332710"/>
                </a:lnTo>
                <a:lnTo>
                  <a:pt x="99826" y="322381"/>
                </a:lnTo>
                <a:lnTo>
                  <a:pt x="109355" y="310463"/>
                </a:lnTo>
                <a:lnTo>
                  <a:pt x="118885" y="298545"/>
                </a:lnTo>
                <a:lnTo>
                  <a:pt x="128414" y="284243"/>
                </a:lnTo>
                <a:lnTo>
                  <a:pt x="135560" y="269146"/>
                </a:lnTo>
                <a:lnTo>
                  <a:pt x="141913" y="253255"/>
                </a:lnTo>
                <a:lnTo>
                  <a:pt x="146677" y="236569"/>
                </a:lnTo>
                <a:lnTo>
                  <a:pt x="149854" y="219089"/>
                </a:lnTo>
                <a:lnTo>
                  <a:pt x="152236" y="200814"/>
                </a:lnTo>
                <a:lnTo>
                  <a:pt x="153824" y="182540"/>
                </a:lnTo>
                <a:lnTo>
                  <a:pt x="152236" y="163470"/>
                </a:lnTo>
                <a:lnTo>
                  <a:pt x="149854" y="145196"/>
                </a:lnTo>
                <a:lnTo>
                  <a:pt x="146677" y="127716"/>
                </a:lnTo>
                <a:lnTo>
                  <a:pt x="141913" y="111030"/>
                </a:lnTo>
                <a:lnTo>
                  <a:pt x="135560" y="95139"/>
                </a:lnTo>
                <a:lnTo>
                  <a:pt x="128414" y="80042"/>
                </a:lnTo>
                <a:lnTo>
                  <a:pt x="118885" y="65740"/>
                </a:lnTo>
                <a:lnTo>
                  <a:pt x="109355" y="53027"/>
                </a:lnTo>
                <a:lnTo>
                  <a:pt x="99826" y="41904"/>
                </a:lnTo>
                <a:lnTo>
                  <a:pt x="87915" y="31575"/>
                </a:lnTo>
                <a:lnTo>
                  <a:pt x="76004" y="22040"/>
                </a:lnTo>
                <a:lnTo>
                  <a:pt x="63299" y="14889"/>
                </a:lnTo>
                <a:lnTo>
                  <a:pt x="50593" y="7738"/>
                </a:lnTo>
                <a:lnTo>
                  <a:pt x="36300" y="3765"/>
                </a:lnTo>
                <a:lnTo>
                  <a:pt x="22006" y="587"/>
                </a:lnTo>
                <a:lnTo>
                  <a:pt x="16413" y="28"/>
                </a:lnTo>
                <a:lnTo>
                  <a:pt x="16645" y="0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8560" y="5523708"/>
            <a:ext cx="160208" cy="364331"/>
          </a:xfrm>
          <a:custGeom>
            <a:avLst/>
            <a:gdLst>
              <a:gd name="connsiteX0" fmla="*/ 13488 w 160208"/>
              <a:gd name="connsiteY0" fmla="*/ 0 h 364331"/>
              <a:gd name="connsiteX1" fmla="*/ 28556 w 160208"/>
              <a:gd name="connsiteY1" fmla="*/ 1587 h 364331"/>
              <a:gd name="connsiteX2" fmla="*/ 42832 w 160208"/>
              <a:gd name="connsiteY2" fmla="*/ 4762 h 364331"/>
              <a:gd name="connsiteX3" fmla="*/ 57107 w 160208"/>
              <a:gd name="connsiteY3" fmla="*/ 8731 h 364331"/>
              <a:gd name="connsiteX4" fmla="*/ 69796 w 160208"/>
              <a:gd name="connsiteY4" fmla="*/ 15875 h 364331"/>
              <a:gd name="connsiteX5" fmla="*/ 83279 w 160208"/>
              <a:gd name="connsiteY5" fmla="*/ 23018 h 364331"/>
              <a:gd name="connsiteX6" fmla="*/ 95175 w 160208"/>
              <a:gd name="connsiteY6" fmla="*/ 32543 h 364331"/>
              <a:gd name="connsiteX7" fmla="*/ 107071 w 160208"/>
              <a:gd name="connsiteY7" fmla="*/ 42862 h 364331"/>
              <a:gd name="connsiteX8" fmla="*/ 116588 w 160208"/>
              <a:gd name="connsiteY8" fmla="*/ 53975 h 364331"/>
              <a:gd name="connsiteX9" fmla="*/ 126105 w 160208"/>
              <a:gd name="connsiteY9" fmla="*/ 66675 h 364331"/>
              <a:gd name="connsiteX10" fmla="*/ 134036 w 160208"/>
              <a:gd name="connsiteY10" fmla="*/ 80962 h 364331"/>
              <a:gd name="connsiteX11" fmla="*/ 142760 w 160208"/>
              <a:gd name="connsiteY11" fmla="*/ 96043 h 364331"/>
              <a:gd name="connsiteX12" fmla="*/ 148312 w 160208"/>
              <a:gd name="connsiteY12" fmla="*/ 111918 h 364331"/>
              <a:gd name="connsiteX13" fmla="*/ 153070 w 160208"/>
              <a:gd name="connsiteY13" fmla="*/ 128587 h 364331"/>
              <a:gd name="connsiteX14" fmla="*/ 157035 w 160208"/>
              <a:gd name="connsiteY14" fmla="*/ 146050 h 364331"/>
              <a:gd name="connsiteX15" fmla="*/ 159415 w 160208"/>
              <a:gd name="connsiteY15" fmla="*/ 164306 h 364331"/>
              <a:gd name="connsiteX16" fmla="*/ 160208 w 160208"/>
              <a:gd name="connsiteY16" fmla="*/ 183356 h 364331"/>
              <a:gd name="connsiteX17" fmla="*/ 159415 w 160208"/>
              <a:gd name="connsiteY17" fmla="*/ 201612 h 364331"/>
              <a:gd name="connsiteX18" fmla="*/ 157035 w 160208"/>
              <a:gd name="connsiteY18" fmla="*/ 219868 h 364331"/>
              <a:gd name="connsiteX19" fmla="*/ 153070 w 160208"/>
              <a:gd name="connsiteY19" fmla="*/ 237331 h 364331"/>
              <a:gd name="connsiteX20" fmla="*/ 148312 w 160208"/>
              <a:gd name="connsiteY20" fmla="*/ 254000 h 364331"/>
              <a:gd name="connsiteX21" fmla="*/ 142760 w 160208"/>
              <a:gd name="connsiteY21" fmla="*/ 269875 h 364331"/>
              <a:gd name="connsiteX22" fmla="*/ 134036 w 160208"/>
              <a:gd name="connsiteY22" fmla="*/ 284956 h 364331"/>
              <a:gd name="connsiteX23" fmla="*/ 126105 w 160208"/>
              <a:gd name="connsiteY23" fmla="*/ 299244 h 364331"/>
              <a:gd name="connsiteX24" fmla="*/ 116588 w 160208"/>
              <a:gd name="connsiteY24" fmla="*/ 311150 h 364331"/>
              <a:gd name="connsiteX25" fmla="*/ 107071 w 160208"/>
              <a:gd name="connsiteY25" fmla="*/ 323056 h 364331"/>
              <a:gd name="connsiteX26" fmla="*/ 95175 w 160208"/>
              <a:gd name="connsiteY26" fmla="*/ 333375 h 364331"/>
              <a:gd name="connsiteX27" fmla="*/ 83279 w 160208"/>
              <a:gd name="connsiteY27" fmla="*/ 342900 h 364331"/>
              <a:gd name="connsiteX28" fmla="*/ 69796 w 160208"/>
              <a:gd name="connsiteY28" fmla="*/ 350044 h 364331"/>
              <a:gd name="connsiteX29" fmla="*/ 57107 w 160208"/>
              <a:gd name="connsiteY29" fmla="*/ 357187 h 364331"/>
              <a:gd name="connsiteX30" fmla="*/ 42832 w 160208"/>
              <a:gd name="connsiteY30" fmla="*/ 361156 h 364331"/>
              <a:gd name="connsiteX31" fmla="*/ 28556 w 160208"/>
              <a:gd name="connsiteY31" fmla="*/ 364331 h 364331"/>
              <a:gd name="connsiteX32" fmla="*/ 23589 w 160208"/>
              <a:gd name="connsiteY32" fmla="*/ 364331 h 364331"/>
              <a:gd name="connsiteX33" fmla="*/ 37864 w 160208"/>
              <a:gd name="connsiteY33" fmla="*/ 361950 h 364331"/>
              <a:gd name="connsiteX34" fmla="*/ 52140 w 160208"/>
              <a:gd name="connsiteY34" fmla="*/ 357188 h 364331"/>
              <a:gd name="connsiteX35" fmla="*/ 64829 w 160208"/>
              <a:gd name="connsiteY35" fmla="*/ 351631 h 364331"/>
              <a:gd name="connsiteX36" fmla="*/ 77518 w 160208"/>
              <a:gd name="connsiteY36" fmla="*/ 342900 h 364331"/>
              <a:gd name="connsiteX37" fmla="*/ 89414 w 160208"/>
              <a:gd name="connsiteY37" fmla="*/ 333375 h 364331"/>
              <a:gd name="connsiteX38" fmla="*/ 101311 w 160208"/>
              <a:gd name="connsiteY38" fmla="*/ 323850 h 364331"/>
              <a:gd name="connsiteX39" fmla="*/ 112414 w 160208"/>
              <a:gd name="connsiteY39" fmla="*/ 311944 h 364331"/>
              <a:gd name="connsiteX40" fmla="*/ 120345 w 160208"/>
              <a:gd name="connsiteY40" fmla="*/ 299244 h 364331"/>
              <a:gd name="connsiteX41" fmla="*/ 129862 w 160208"/>
              <a:gd name="connsiteY41" fmla="*/ 284956 h 364331"/>
              <a:gd name="connsiteX42" fmla="*/ 136999 w 160208"/>
              <a:gd name="connsiteY42" fmla="*/ 269875 h 364331"/>
              <a:gd name="connsiteX43" fmla="*/ 143344 w 160208"/>
              <a:gd name="connsiteY43" fmla="*/ 254000 h 364331"/>
              <a:gd name="connsiteX44" fmla="*/ 148102 w 160208"/>
              <a:gd name="connsiteY44" fmla="*/ 237331 h 364331"/>
              <a:gd name="connsiteX45" fmla="*/ 151275 w 160208"/>
              <a:gd name="connsiteY45" fmla="*/ 219869 h 364331"/>
              <a:gd name="connsiteX46" fmla="*/ 153654 w 160208"/>
              <a:gd name="connsiteY46" fmla="*/ 201613 h 364331"/>
              <a:gd name="connsiteX47" fmla="*/ 155240 w 160208"/>
              <a:gd name="connsiteY47" fmla="*/ 183356 h 364331"/>
              <a:gd name="connsiteX48" fmla="*/ 153654 w 160208"/>
              <a:gd name="connsiteY48" fmla="*/ 165100 h 364331"/>
              <a:gd name="connsiteX49" fmla="*/ 151275 w 160208"/>
              <a:gd name="connsiteY49" fmla="*/ 146050 h 364331"/>
              <a:gd name="connsiteX50" fmla="*/ 148102 w 160208"/>
              <a:gd name="connsiteY50" fmla="*/ 129381 h 364331"/>
              <a:gd name="connsiteX51" fmla="*/ 143344 w 160208"/>
              <a:gd name="connsiteY51" fmla="*/ 112713 h 364331"/>
              <a:gd name="connsiteX52" fmla="*/ 136999 w 160208"/>
              <a:gd name="connsiteY52" fmla="*/ 96044 h 364331"/>
              <a:gd name="connsiteX53" fmla="*/ 129862 w 160208"/>
              <a:gd name="connsiteY53" fmla="*/ 80963 h 364331"/>
              <a:gd name="connsiteX54" fmla="*/ 120345 w 160208"/>
              <a:gd name="connsiteY54" fmla="*/ 68263 h 364331"/>
              <a:gd name="connsiteX55" fmla="*/ 112414 w 160208"/>
              <a:gd name="connsiteY55" fmla="*/ 54769 h 364331"/>
              <a:gd name="connsiteX56" fmla="*/ 101311 w 160208"/>
              <a:gd name="connsiteY56" fmla="*/ 42863 h 364331"/>
              <a:gd name="connsiteX57" fmla="*/ 89414 w 160208"/>
              <a:gd name="connsiteY57" fmla="*/ 32544 h 364331"/>
              <a:gd name="connsiteX58" fmla="*/ 77518 w 160208"/>
              <a:gd name="connsiteY58" fmla="*/ 23019 h 364331"/>
              <a:gd name="connsiteX59" fmla="*/ 64829 w 160208"/>
              <a:gd name="connsiteY59" fmla="*/ 15875 h 364331"/>
              <a:gd name="connsiteX60" fmla="*/ 52140 w 160208"/>
              <a:gd name="connsiteY60" fmla="*/ 9525 h 364331"/>
              <a:gd name="connsiteX61" fmla="*/ 37864 w 160208"/>
              <a:gd name="connsiteY61" fmla="*/ 4763 h 364331"/>
              <a:gd name="connsiteX62" fmla="*/ 23589 w 160208"/>
              <a:gd name="connsiteY62" fmla="*/ 2381 h 364331"/>
              <a:gd name="connsiteX63" fmla="*/ 7727 w 160208"/>
              <a:gd name="connsiteY63" fmla="*/ 1588 h 364331"/>
              <a:gd name="connsiteX64" fmla="*/ 0 w 160208"/>
              <a:gd name="connsiteY64" fmla="*/ 1588 h 364331"/>
              <a:gd name="connsiteX65" fmla="*/ 5 w 160208"/>
              <a:gd name="connsiteY65" fmla="*/ 1587 h 364331"/>
              <a:gd name="connsiteX66" fmla="*/ 13488 w 160208"/>
              <a:gd name="connsiteY66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60208" h="364331">
                <a:moveTo>
                  <a:pt x="13488" y="0"/>
                </a:moveTo>
                <a:lnTo>
                  <a:pt x="28556" y="1587"/>
                </a:lnTo>
                <a:lnTo>
                  <a:pt x="42832" y="4762"/>
                </a:lnTo>
                <a:lnTo>
                  <a:pt x="57107" y="8731"/>
                </a:lnTo>
                <a:lnTo>
                  <a:pt x="69796" y="15875"/>
                </a:lnTo>
                <a:lnTo>
                  <a:pt x="83279" y="23018"/>
                </a:lnTo>
                <a:lnTo>
                  <a:pt x="95175" y="32543"/>
                </a:lnTo>
                <a:lnTo>
                  <a:pt x="107071" y="42862"/>
                </a:lnTo>
                <a:lnTo>
                  <a:pt x="116588" y="53975"/>
                </a:lnTo>
                <a:lnTo>
                  <a:pt x="126105" y="66675"/>
                </a:lnTo>
                <a:lnTo>
                  <a:pt x="134036" y="80962"/>
                </a:lnTo>
                <a:lnTo>
                  <a:pt x="142760" y="96043"/>
                </a:lnTo>
                <a:lnTo>
                  <a:pt x="148312" y="111918"/>
                </a:lnTo>
                <a:lnTo>
                  <a:pt x="153070" y="128587"/>
                </a:lnTo>
                <a:lnTo>
                  <a:pt x="157035" y="146050"/>
                </a:lnTo>
                <a:lnTo>
                  <a:pt x="159415" y="164306"/>
                </a:lnTo>
                <a:lnTo>
                  <a:pt x="160208" y="183356"/>
                </a:lnTo>
                <a:lnTo>
                  <a:pt x="159415" y="201612"/>
                </a:lnTo>
                <a:lnTo>
                  <a:pt x="157035" y="219868"/>
                </a:lnTo>
                <a:lnTo>
                  <a:pt x="153070" y="237331"/>
                </a:lnTo>
                <a:lnTo>
                  <a:pt x="148312" y="254000"/>
                </a:lnTo>
                <a:lnTo>
                  <a:pt x="142760" y="269875"/>
                </a:lnTo>
                <a:lnTo>
                  <a:pt x="134036" y="284956"/>
                </a:lnTo>
                <a:lnTo>
                  <a:pt x="126105" y="299244"/>
                </a:lnTo>
                <a:lnTo>
                  <a:pt x="116588" y="311150"/>
                </a:lnTo>
                <a:lnTo>
                  <a:pt x="107071" y="323056"/>
                </a:lnTo>
                <a:lnTo>
                  <a:pt x="95175" y="333375"/>
                </a:lnTo>
                <a:lnTo>
                  <a:pt x="83279" y="342900"/>
                </a:lnTo>
                <a:lnTo>
                  <a:pt x="69796" y="350044"/>
                </a:lnTo>
                <a:lnTo>
                  <a:pt x="57107" y="357187"/>
                </a:lnTo>
                <a:lnTo>
                  <a:pt x="42832" y="361156"/>
                </a:lnTo>
                <a:lnTo>
                  <a:pt x="28556" y="364331"/>
                </a:lnTo>
                <a:lnTo>
                  <a:pt x="23589" y="364331"/>
                </a:lnTo>
                <a:lnTo>
                  <a:pt x="37864" y="361950"/>
                </a:lnTo>
                <a:lnTo>
                  <a:pt x="52140" y="357188"/>
                </a:lnTo>
                <a:lnTo>
                  <a:pt x="64829" y="351631"/>
                </a:lnTo>
                <a:lnTo>
                  <a:pt x="77518" y="342900"/>
                </a:lnTo>
                <a:lnTo>
                  <a:pt x="89414" y="333375"/>
                </a:lnTo>
                <a:lnTo>
                  <a:pt x="101311" y="323850"/>
                </a:lnTo>
                <a:lnTo>
                  <a:pt x="112414" y="311944"/>
                </a:lnTo>
                <a:lnTo>
                  <a:pt x="120345" y="299244"/>
                </a:lnTo>
                <a:lnTo>
                  <a:pt x="129862" y="284956"/>
                </a:lnTo>
                <a:lnTo>
                  <a:pt x="136999" y="269875"/>
                </a:lnTo>
                <a:lnTo>
                  <a:pt x="143344" y="254000"/>
                </a:lnTo>
                <a:lnTo>
                  <a:pt x="148102" y="237331"/>
                </a:lnTo>
                <a:lnTo>
                  <a:pt x="151275" y="219869"/>
                </a:lnTo>
                <a:lnTo>
                  <a:pt x="153654" y="201613"/>
                </a:lnTo>
                <a:lnTo>
                  <a:pt x="155240" y="183356"/>
                </a:lnTo>
                <a:lnTo>
                  <a:pt x="153654" y="165100"/>
                </a:lnTo>
                <a:lnTo>
                  <a:pt x="151275" y="146050"/>
                </a:lnTo>
                <a:lnTo>
                  <a:pt x="148102" y="129381"/>
                </a:lnTo>
                <a:lnTo>
                  <a:pt x="143344" y="112713"/>
                </a:lnTo>
                <a:lnTo>
                  <a:pt x="136999" y="96044"/>
                </a:lnTo>
                <a:lnTo>
                  <a:pt x="129862" y="80963"/>
                </a:lnTo>
                <a:lnTo>
                  <a:pt x="120345" y="68263"/>
                </a:lnTo>
                <a:lnTo>
                  <a:pt x="112414" y="54769"/>
                </a:lnTo>
                <a:lnTo>
                  <a:pt x="101311" y="42863"/>
                </a:lnTo>
                <a:lnTo>
                  <a:pt x="89414" y="32544"/>
                </a:lnTo>
                <a:lnTo>
                  <a:pt x="77518" y="23019"/>
                </a:lnTo>
                <a:lnTo>
                  <a:pt x="64829" y="15875"/>
                </a:lnTo>
                <a:lnTo>
                  <a:pt x="52140" y="9525"/>
                </a:lnTo>
                <a:lnTo>
                  <a:pt x="37864" y="4763"/>
                </a:lnTo>
                <a:lnTo>
                  <a:pt x="23589" y="2381"/>
                </a:lnTo>
                <a:lnTo>
                  <a:pt x="7727" y="1588"/>
                </a:lnTo>
                <a:lnTo>
                  <a:pt x="0" y="1588"/>
                </a:lnTo>
                <a:lnTo>
                  <a:pt x="5" y="1587"/>
                </a:lnTo>
                <a:lnTo>
                  <a:pt x="13488" y="0"/>
                </a:lnTo>
                <a:close/>
              </a:path>
            </a:pathLst>
          </a:cu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3299" y="5524879"/>
            <a:ext cx="162739" cy="364485"/>
          </a:xfrm>
          <a:custGeom>
            <a:avLst/>
            <a:gdLst>
              <a:gd name="connsiteX0" fmla="*/ 3034 w 162739"/>
              <a:gd name="connsiteY0" fmla="*/ 0 h 364485"/>
              <a:gd name="connsiteX1" fmla="*/ 16541 w 162739"/>
              <a:gd name="connsiteY1" fmla="*/ 0 h 364485"/>
              <a:gd name="connsiteX2" fmla="*/ 30843 w 162739"/>
              <a:gd name="connsiteY2" fmla="*/ 794 h 364485"/>
              <a:gd name="connsiteX3" fmla="*/ 45939 w 162739"/>
              <a:gd name="connsiteY3" fmla="*/ 3177 h 364485"/>
              <a:gd name="connsiteX4" fmla="*/ 59447 w 162739"/>
              <a:gd name="connsiteY4" fmla="*/ 7941 h 364485"/>
              <a:gd name="connsiteX5" fmla="*/ 72954 w 162739"/>
              <a:gd name="connsiteY5" fmla="*/ 14294 h 364485"/>
              <a:gd name="connsiteX6" fmla="*/ 86462 w 162739"/>
              <a:gd name="connsiteY6" fmla="*/ 21441 h 364485"/>
              <a:gd name="connsiteX7" fmla="*/ 98380 w 162739"/>
              <a:gd name="connsiteY7" fmla="*/ 30970 h 364485"/>
              <a:gd name="connsiteX8" fmla="*/ 108709 w 162739"/>
              <a:gd name="connsiteY8" fmla="*/ 41293 h 364485"/>
              <a:gd name="connsiteX9" fmla="*/ 119833 w 162739"/>
              <a:gd name="connsiteY9" fmla="*/ 53204 h 364485"/>
              <a:gd name="connsiteX10" fmla="*/ 129367 w 162739"/>
              <a:gd name="connsiteY10" fmla="*/ 66703 h 364485"/>
              <a:gd name="connsiteX11" fmla="*/ 137313 w 162739"/>
              <a:gd name="connsiteY11" fmla="*/ 79409 h 364485"/>
              <a:gd name="connsiteX12" fmla="*/ 144464 w 162739"/>
              <a:gd name="connsiteY12" fmla="*/ 94496 h 364485"/>
              <a:gd name="connsiteX13" fmla="*/ 150820 w 162739"/>
              <a:gd name="connsiteY13" fmla="*/ 111172 h 364485"/>
              <a:gd name="connsiteX14" fmla="*/ 156382 w 162739"/>
              <a:gd name="connsiteY14" fmla="*/ 127848 h 364485"/>
              <a:gd name="connsiteX15" fmla="*/ 160355 w 162739"/>
              <a:gd name="connsiteY15" fmla="*/ 144524 h 364485"/>
              <a:gd name="connsiteX16" fmla="*/ 161150 w 162739"/>
              <a:gd name="connsiteY16" fmla="*/ 163582 h 364485"/>
              <a:gd name="connsiteX17" fmla="*/ 162739 w 162739"/>
              <a:gd name="connsiteY17" fmla="*/ 181846 h 364485"/>
              <a:gd name="connsiteX18" fmla="*/ 161150 w 162739"/>
              <a:gd name="connsiteY18" fmla="*/ 200110 h 364485"/>
              <a:gd name="connsiteX19" fmla="*/ 160355 w 162739"/>
              <a:gd name="connsiteY19" fmla="*/ 218374 h 364485"/>
              <a:gd name="connsiteX20" fmla="*/ 156382 w 162739"/>
              <a:gd name="connsiteY20" fmla="*/ 235843 h 364485"/>
              <a:gd name="connsiteX21" fmla="*/ 150820 w 162739"/>
              <a:gd name="connsiteY21" fmla="*/ 252519 h 364485"/>
              <a:gd name="connsiteX22" fmla="*/ 144464 w 162739"/>
              <a:gd name="connsiteY22" fmla="*/ 268401 h 364485"/>
              <a:gd name="connsiteX23" fmla="*/ 137313 w 162739"/>
              <a:gd name="connsiteY23" fmla="*/ 283488 h 364485"/>
              <a:gd name="connsiteX24" fmla="*/ 129367 w 162739"/>
              <a:gd name="connsiteY24" fmla="*/ 297782 h 364485"/>
              <a:gd name="connsiteX25" fmla="*/ 119833 w 162739"/>
              <a:gd name="connsiteY25" fmla="*/ 310487 h 364485"/>
              <a:gd name="connsiteX26" fmla="*/ 108709 w 162739"/>
              <a:gd name="connsiteY26" fmla="*/ 322399 h 364485"/>
              <a:gd name="connsiteX27" fmla="*/ 98380 w 162739"/>
              <a:gd name="connsiteY27" fmla="*/ 331928 h 364485"/>
              <a:gd name="connsiteX28" fmla="*/ 86462 w 162739"/>
              <a:gd name="connsiteY28" fmla="*/ 341457 h 364485"/>
              <a:gd name="connsiteX29" fmla="*/ 72954 w 162739"/>
              <a:gd name="connsiteY29" fmla="*/ 350191 h 364485"/>
              <a:gd name="connsiteX30" fmla="*/ 59447 w 162739"/>
              <a:gd name="connsiteY30" fmla="*/ 355750 h 364485"/>
              <a:gd name="connsiteX31" fmla="*/ 45939 w 162739"/>
              <a:gd name="connsiteY31" fmla="*/ 360515 h 364485"/>
              <a:gd name="connsiteX32" fmla="*/ 30843 w 162739"/>
              <a:gd name="connsiteY32" fmla="*/ 362897 h 364485"/>
              <a:gd name="connsiteX33" fmla="*/ 16541 w 162739"/>
              <a:gd name="connsiteY33" fmla="*/ 364485 h 364485"/>
              <a:gd name="connsiteX34" fmla="*/ 8389 w 162739"/>
              <a:gd name="connsiteY34" fmla="*/ 363527 h 364485"/>
              <a:gd name="connsiteX35" fmla="*/ 12051 w 162739"/>
              <a:gd name="connsiteY35" fmla="*/ 363160 h 364485"/>
              <a:gd name="connsiteX36" fmla="*/ 26326 w 162739"/>
              <a:gd name="connsiteY36" fmla="*/ 360779 h 364485"/>
              <a:gd name="connsiteX37" fmla="*/ 40602 w 162739"/>
              <a:gd name="connsiteY37" fmla="*/ 356016 h 364485"/>
              <a:gd name="connsiteX38" fmla="*/ 53291 w 162739"/>
              <a:gd name="connsiteY38" fmla="*/ 350460 h 364485"/>
              <a:gd name="connsiteX39" fmla="*/ 65980 w 162739"/>
              <a:gd name="connsiteY39" fmla="*/ 341729 h 364485"/>
              <a:gd name="connsiteX40" fmla="*/ 77876 w 162739"/>
              <a:gd name="connsiteY40" fmla="*/ 332204 h 364485"/>
              <a:gd name="connsiteX41" fmla="*/ 89773 w 162739"/>
              <a:gd name="connsiteY41" fmla="*/ 322679 h 364485"/>
              <a:gd name="connsiteX42" fmla="*/ 100876 w 162739"/>
              <a:gd name="connsiteY42" fmla="*/ 310773 h 364485"/>
              <a:gd name="connsiteX43" fmla="*/ 108807 w 162739"/>
              <a:gd name="connsiteY43" fmla="*/ 298073 h 364485"/>
              <a:gd name="connsiteX44" fmla="*/ 118324 w 162739"/>
              <a:gd name="connsiteY44" fmla="*/ 283785 h 364485"/>
              <a:gd name="connsiteX45" fmla="*/ 125461 w 162739"/>
              <a:gd name="connsiteY45" fmla="*/ 268704 h 364485"/>
              <a:gd name="connsiteX46" fmla="*/ 131806 w 162739"/>
              <a:gd name="connsiteY46" fmla="*/ 252829 h 364485"/>
              <a:gd name="connsiteX47" fmla="*/ 136564 w 162739"/>
              <a:gd name="connsiteY47" fmla="*/ 236160 h 364485"/>
              <a:gd name="connsiteX48" fmla="*/ 139737 w 162739"/>
              <a:gd name="connsiteY48" fmla="*/ 218697 h 364485"/>
              <a:gd name="connsiteX49" fmla="*/ 142116 w 162739"/>
              <a:gd name="connsiteY49" fmla="*/ 200441 h 364485"/>
              <a:gd name="connsiteX50" fmla="*/ 143702 w 162739"/>
              <a:gd name="connsiteY50" fmla="*/ 182185 h 364485"/>
              <a:gd name="connsiteX51" fmla="*/ 142116 w 162739"/>
              <a:gd name="connsiteY51" fmla="*/ 163929 h 364485"/>
              <a:gd name="connsiteX52" fmla="*/ 139737 w 162739"/>
              <a:gd name="connsiteY52" fmla="*/ 144879 h 364485"/>
              <a:gd name="connsiteX53" fmla="*/ 136564 w 162739"/>
              <a:gd name="connsiteY53" fmla="*/ 128210 h 364485"/>
              <a:gd name="connsiteX54" fmla="*/ 131806 w 162739"/>
              <a:gd name="connsiteY54" fmla="*/ 111541 h 364485"/>
              <a:gd name="connsiteX55" fmla="*/ 125461 w 162739"/>
              <a:gd name="connsiteY55" fmla="*/ 94872 h 364485"/>
              <a:gd name="connsiteX56" fmla="*/ 118324 w 162739"/>
              <a:gd name="connsiteY56" fmla="*/ 79791 h 364485"/>
              <a:gd name="connsiteX57" fmla="*/ 108807 w 162739"/>
              <a:gd name="connsiteY57" fmla="*/ 67091 h 364485"/>
              <a:gd name="connsiteX58" fmla="*/ 100876 w 162739"/>
              <a:gd name="connsiteY58" fmla="*/ 53597 h 364485"/>
              <a:gd name="connsiteX59" fmla="*/ 89773 w 162739"/>
              <a:gd name="connsiteY59" fmla="*/ 41691 h 364485"/>
              <a:gd name="connsiteX60" fmla="*/ 77876 w 162739"/>
              <a:gd name="connsiteY60" fmla="*/ 31372 h 364485"/>
              <a:gd name="connsiteX61" fmla="*/ 65980 w 162739"/>
              <a:gd name="connsiteY61" fmla="*/ 21847 h 364485"/>
              <a:gd name="connsiteX62" fmla="*/ 53291 w 162739"/>
              <a:gd name="connsiteY62" fmla="*/ 14704 h 364485"/>
              <a:gd name="connsiteX63" fmla="*/ 40602 w 162739"/>
              <a:gd name="connsiteY63" fmla="*/ 8354 h 364485"/>
              <a:gd name="connsiteX64" fmla="*/ 26326 w 162739"/>
              <a:gd name="connsiteY64" fmla="*/ 3591 h 364485"/>
              <a:gd name="connsiteX65" fmla="*/ 12051 w 162739"/>
              <a:gd name="connsiteY65" fmla="*/ 1210 h 364485"/>
              <a:gd name="connsiteX66" fmla="*/ 0 w 162739"/>
              <a:gd name="connsiteY66" fmla="*/ 607 h 364485"/>
              <a:gd name="connsiteX67" fmla="*/ 3034 w 162739"/>
              <a:gd name="connsiteY67" fmla="*/ 0 h 3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2739" h="364485">
                <a:moveTo>
                  <a:pt x="3034" y="0"/>
                </a:moveTo>
                <a:lnTo>
                  <a:pt x="16541" y="0"/>
                </a:lnTo>
                <a:lnTo>
                  <a:pt x="30843" y="794"/>
                </a:lnTo>
                <a:lnTo>
                  <a:pt x="45939" y="3177"/>
                </a:lnTo>
                <a:lnTo>
                  <a:pt x="59447" y="7941"/>
                </a:lnTo>
                <a:lnTo>
                  <a:pt x="72954" y="14294"/>
                </a:lnTo>
                <a:lnTo>
                  <a:pt x="86462" y="21441"/>
                </a:lnTo>
                <a:lnTo>
                  <a:pt x="98380" y="30970"/>
                </a:lnTo>
                <a:lnTo>
                  <a:pt x="108709" y="41293"/>
                </a:lnTo>
                <a:lnTo>
                  <a:pt x="119833" y="53204"/>
                </a:lnTo>
                <a:lnTo>
                  <a:pt x="129367" y="66703"/>
                </a:lnTo>
                <a:lnTo>
                  <a:pt x="137313" y="79409"/>
                </a:lnTo>
                <a:lnTo>
                  <a:pt x="144464" y="94496"/>
                </a:lnTo>
                <a:lnTo>
                  <a:pt x="150820" y="111172"/>
                </a:lnTo>
                <a:lnTo>
                  <a:pt x="156382" y="127848"/>
                </a:lnTo>
                <a:lnTo>
                  <a:pt x="160355" y="144524"/>
                </a:lnTo>
                <a:lnTo>
                  <a:pt x="161150" y="163582"/>
                </a:lnTo>
                <a:lnTo>
                  <a:pt x="162739" y="181846"/>
                </a:lnTo>
                <a:lnTo>
                  <a:pt x="161150" y="200110"/>
                </a:lnTo>
                <a:lnTo>
                  <a:pt x="160355" y="218374"/>
                </a:lnTo>
                <a:lnTo>
                  <a:pt x="156382" y="235843"/>
                </a:lnTo>
                <a:lnTo>
                  <a:pt x="150820" y="252519"/>
                </a:lnTo>
                <a:lnTo>
                  <a:pt x="144464" y="268401"/>
                </a:lnTo>
                <a:lnTo>
                  <a:pt x="137313" y="283488"/>
                </a:lnTo>
                <a:lnTo>
                  <a:pt x="129367" y="297782"/>
                </a:lnTo>
                <a:lnTo>
                  <a:pt x="119833" y="310487"/>
                </a:lnTo>
                <a:lnTo>
                  <a:pt x="108709" y="322399"/>
                </a:lnTo>
                <a:lnTo>
                  <a:pt x="98380" y="331928"/>
                </a:lnTo>
                <a:lnTo>
                  <a:pt x="86462" y="341457"/>
                </a:lnTo>
                <a:lnTo>
                  <a:pt x="72954" y="350191"/>
                </a:lnTo>
                <a:lnTo>
                  <a:pt x="59447" y="355750"/>
                </a:lnTo>
                <a:lnTo>
                  <a:pt x="45939" y="360515"/>
                </a:lnTo>
                <a:lnTo>
                  <a:pt x="30843" y="362897"/>
                </a:lnTo>
                <a:lnTo>
                  <a:pt x="16541" y="364485"/>
                </a:lnTo>
                <a:lnTo>
                  <a:pt x="8389" y="363527"/>
                </a:lnTo>
                <a:lnTo>
                  <a:pt x="12051" y="363160"/>
                </a:lnTo>
                <a:lnTo>
                  <a:pt x="26326" y="360779"/>
                </a:lnTo>
                <a:lnTo>
                  <a:pt x="40602" y="356016"/>
                </a:lnTo>
                <a:lnTo>
                  <a:pt x="53291" y="350460"/>
                </a:lnTo>
                <a:lnTo>
                  <a:pt x="65980" y="341729"/>
                </a:lnTo>
                <a:lnTo>
                  <a:pt x="77876" y="332204"/>
                </a:lnTo>
                <a:lnTo>
                  <a:pt x="89773" y="322679"/>
                </a:lnTo>
                <a:lnTo>
                  <a:pt x="100876" y="310773"/>
                </a:lnTo>
                <a:lnTo>
                  <a:pt x="108807" y="298073"/>
                </a:lnTo>
                <a:lnTo>
                  <a:pt x="118324" y="283785"/>
                </a:lnTo>
                <a:lnTo>
                  <a:pt x="125461" y="268704"/>
                </a:lnTo>
                <a:lnTo>
                  <a:pt x="131806" y="252829"/>
                </a:lnTo>
                <a:lnTo>
                  <a:pt x="136564" y="236160"/>
                </a:lnTo>
                <a:lnTo>
                  <a:pt x="139737" y="218697"/>
                </a:lnTo>
                <a:lnTo>
                  <a:pt x="142116" y="200441"/>
                </a:lnTo>
                <a:lnTo>
                  <a:pt x="143702" y="182185"/>
                </a:lnTo>
                <a:lnTo>
                  <a:pt x="142116" y="163929"/>
                </a:lnTo>
                <a:lnTo>
                  <a:pt x="139737" y="144879"/>
                </a:lnTo>
                <a:lnTo>
                  <a:pt x="136564" y="128210"/>
                </a:lnTo>
                <a:lnTo>
                  <a:pt x="131806" y="111541"/>
                </a:lnTo>
                <a:lnTo>
                  <a:pt x="125461" y="94872"/>
                </a:lnTo>
                <a:lnTo>
                  <a:pt x="118324" y="79791"/>
                </a:lnTo>
                <a:lnTo>
                  <a:pt x="108807" y="67091"/>
                </a:lnTo>
                <a:lnTo>
                  <a:pt x="100876" y="53597"/>
                </a:lnTo>
                <a:lnTo>
                  <a:pt x="89773" y="41691"/>
                </a:lnTo>
                <a:lnTo>
                  <a:pt x="77876" y="31372"/>
                </a:lnTo>
                <a:lnTo>
                  <a:pt x="65980" y="21847"/>
                </a:lnTo>
                <a:lnTo>
                  <a:pt x="53291" y="14704"/>
                </a:lnTo>
                <a:lnTo>
                  <a:pt x="40602" y="8354"/>
                </a:lnTo>
                <a:lnTo>
                  <a:pt x="26326" y="3591"/>
                </a:lnTo>
                <a:lnTo>
                  <a:pt x="12051" y="1210"/>
                </a:lnTo>
                <a:lnTo>
                  <a:pt x="0" y="607"/>
                </a:lnTo>
                <a:lnTo>
                  <a:pt x="3034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9716" y="5525295"/>
            <a:ext cx="133582" cy="95669"/>
          </a:xfrm>
          <a:custGeom>
            <a:avLst/>
            <a:gdLst>
              <a:gd name="connsiteX0" fmla="*/ 117082 w 133582"/>
              <a:gd name="connsiteY0" fmla="*/ 0 h 95669"/>
              <a:gd name="connsiteX1" fmla="*/ 129771 w 133582"/>
              <a:gd name="connsiteY1" fmla="*/ 0 h 95669"/>
              <a:gd name="connsiteX2" fmla="*/ 133582 w 133582"/>
              <a:gd name="connsiteY2" fmla="*/ 191 h 95669"/>
              <a:gd name="connsiteX3" fmla="*/ 124697 w 133582"/>
              <a:gd name="connsiteY3" fmla="*/ 1967 h 95669"/>
              <a:gd name="connsiteX4" fmla="*/ 112779 w 133582"/>
              <a:gd name="connsiteY4" fmla="*/ 5143 h 95669"/>
              <a:gd name="connsiteX5" fmla="*/ 103244 w 133582"/>
              <a:gd name="connsiteY5" fmla="*/ 9113 h 95669"/>
              <a:gd name="connsiteX6" fmla="*/ 93710 w 133582"/>
              <a:gd name="connsiteY6" fmla="*/ 13878 h 95669"/>
              <a:gd name="connsiteX7" fmla="*/ 85764 w 133582"/>
              <a:gd name="connsiteY7" fmla="*/ 19436 h 95669"/>
              <a:gd name="connsiteX8" fmla="*/ 78613 w 133582"/>
              <a:gd name="connsiteY8" fmla="*/ 25789 h 95669"/>
              <a:gd name="connsiteX9" fmla="*/ 71462 w 133582"/>
              <a:gd name="connsiteY9" fmla="*/ 31348 h 95669"/>
              <a:gd name="connsiteX10" fmla="*/ 61133 w 133582"/>
              <a:gd name="connsiteY10" fmla="*/ 43259 h 95669"/>
              <a:gd name="connsiteX11" fmla="*/ 52393 w 133582"/>
              <a:gd name="connsiteY11" fmla="*/ 52788 h 95669"/>
              <a:gd name="connsiteX12" fmla="*/ 46831 w 133582"/>
              <a:gd name="connsiteY12" fmla="*/ 63905 h 95669"/>
              <a:gd name="connsiteX13" fmla="*/ 42858 w 133582"/>
              <a:gd name="connsiteY13" fmla="*/ 70258 h 95669"/>
              <a:gd name="connsiteX14" fmla="*/ 38091 w 133582"/>
              <a:gd name="connsiteY14" fmla="*/ 77405 h 95669"/>
              <a:gd name="connsiteX15" fmla="*/ 32529 w 133582"/>
              <a:gd name="connsiteY15" fmla="*/ 83757 h 95669"/>
              <a:gd name="connsiteX16" fmla="*/ 27762 w 133582"/>
              <a:gd name="connsiteY16" fmla="*/ 88522 h 95669"/>
              <a:gd name="connsiteX17" fmla="*/ 21405 w 133582"/>
              <a:gd name="connsiteY17" fmla="*/ 91698 h 95669"/>
              <a:gd name="connsiteX18" fmla="*/ 16638 w 133582"/>
              <a:gd name="connsiteY18" fmla="*/ 94080 h 95669"/>
              <a:gd name="connsiteX19" fmla="*/ 11076 w 133582"/>
              <a:gd name="connsiteY19" fmla="*/ 95669 h 95669"/>
              <a:gd name="connsiteX20" fmla="*/ 6309 w 133582"/>
              <a:gd name="connsiteY20" fmla="*/ 95669 h 95669"/>
              <a:gd name="connsiteX21" fmla="*/ 1542 w 133582"/>
              <a:gd name="connsiteY21" fmla="*/ 94080 h 95669"/>
              <a:gd name="connsiteX22" fmla="*/ 0 w 133582"/>
              <a:gd name="connsiteY22" fmla="*/ 93310 h 95669"/>
              <a:gd name="connsiteX23" fmla="*/ 2878 w 133582"/>
              <a:gd name="connsiteY23" fmla="*/ 92075 h 95669"/>
              <a:gd name="connsiteX24" fmla="*/ 7636 w 133582"/>
              <a:gd name="connsiteY24" fmla="*/ 88900 h 95669"/>
              <a:gd name="connsiteX25" fmla="*/ 13981 w 133582"/>
              <a:gd name="connsiteY25" fmla="*/ 84138 h 95669"/>
              <a:gd name="connsiteX26" fmla="*/ 18740 w 133582"/>
              <a:gd name="connsiteY26" fmla="*/ 77788 h 95669"/>
              <a:gd name="connsiteX27" fmla="*/ 23498 w 133582"/>
              <a:gd name="connsiteY27" fmla="*/ 70644 h 95669"/>
              <a:gd name="connsiteX28" fmla="*/ 28257 w 133582"/>
              <a:gd name="connsiteY28" fmla="*/ 64294 h 95669"/>
              <a:gd name="connsiteX29" fmla="*/ 33808 w 133582"/>
              <a:gd name="connsiteY29" fmla="*/ 53181 h 95669"/>
              <a:gd name="connsiteX30" fmla="*/ 40946 w 133582"/>
              <a:gd name="connsiteY30" fmla="*/ 43656 h 95669"/>
              <a:gd name="connsiteX31" fmla="*/ 52049 w 133582"/>
              <a:gd name="connsiteY31" fmla="*/ 31750 h 95669"/>
              <a:gd name="connsiteX32" fmla="*/ 59187 w 133582"/>
              <a:gd name="connsiteY32" fmla="*/ 26194 h 95669"/>
              <a:gd name="connsiteX33" fmla="*/ 66324 w 133582"/>
              <a:gd name="connsiteY33" fmla="*/ 19844 h 95669"/>
              <a:gd name="connsiteX34" fmla="*/ 75048 w 133582"/>
              <a:gd name="connsiteY34" fmla="*/ 14288 h 95669"/>
              <a:gd name="connsiteX35" fmla="*/ 83772 w 133582"/>
              <a:gd name="connsiteY35" fmla="*/ 9525 h 95669"/>
              <a:gd name="connsiteX36" fmla="*/ 94082 w 133582"/>
              <a:gd name="connsiteY36" fmla="*/ 5556 h 95669"/>
              <a:gd name="connsiteX37" fmla="*/ 105185 w 133582"/>
              <a:gd name="connsiteY37" fmla="*/ 2381 h 95669"/>
              <a:gd name="connsiteX38" fmla="*/ 117082 w 133582"/>
              <a:gd name="connsiteY38" fmla="*/ 0 h 9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3582" h="95669">
                <a:moveTo>
                  <a:pt x="117082" y="0"/>
                </a:moveTo>
                <a:lnTo>
                  <a:pt x="129771" y="0"/>
                </a:lnTo>
                <a:lnTo>
                  <a:pt x="133582" y="191"/>
                </a:lnTo>
                <a:lnTo>
                  <a:pt x="124697" y="1967"/>
                </a:lnTo>
                <a:lnTo>
                  <a:pt x="112779" y="5143"/>
                </a:lnTo>
                <a:lnTo>
                  <a:pt x="103244" y="9113"/>
                </a:lnTo>
                <a:lnTo>
                  <a:pt x="93710" y="13878"/>
                </a:lnTo>
                <a:lnTo>
                  <a:pt x="85764" y="19436"/>
                </a:lnTo>
                <a:lnTo>
                  <a:pt x="78613" y="25789"/>
                </a:lnTo>
                <a:lnTo>
                  <a:pt x="71462" y="31348"/>
                </a:lnTo>
                <a:lnTo>
                  <a:pt x="61133" y="43259"/>
                </a:lnTo>
                <a:lnTo>
                  <a:pt x="52393" y="52788"/>
                </a:lnTo>
                <a:lnTo>
                  <a:pt x="46831" y="63905"/>
                </a:lnTo>
                <a:lnTo>
                  <a:pt x="42858" y="70258"/>
                </a:lnTo>
                <a:lnTo>
                  <a:pt x="38091" y="77405"/>
                </a:lnTo>
                <a:lnTo>
                  <a:pt x="32529" y="83757"/>
                </a:lnTo>
                <a:lnTo>
                  <a:pt x="27762" y="88522"/>
                </a:lnTo>
                <a:lnTo>
                  <a:pt x="21405" y="91698"/>
                </a:lnTo>
                <a:lnTo>
                  <a:pt x="16638" y="94080"/>
                </a:lnTo>
                <a:lnTo>
                  <a:pt x="11076" y="95669"/>
                </a:lnTo>
                <a:lnTo>
                  <a:pt x="6309" y="95669"/>
                </a:lnTo>
                <a:lnTo>
                  <a:pt x="1542" y="94080"/>
                </a:lnTo>
                <a:lnTo>
                  <a:pt x="0" y="93310"/>
                </a:lnTo>
                <a:lnTo>
                  <a:pt x="2878" y="92075"/>
                </a:lnTo>
                <a:lnTo>
                  <a:pt x="7636" y="88900"/>
                </a:lnTo>
                <a:lnTo>
                  <a:pt x="13981" y="84138"/>
                </a:lnTo>
                <a:lnTo>
                  <a:pt x="18740" y="77788"/>
                </a:lnTo>
                <a:lnTo>
                  <a:pt x="23498" y="70644"/>
                </a:lnTo>
                <a:lnTo>
                  <a:pt x="28257" y="64294"/>
                </a:lnTo>
                <a:lnTo>
                  <a:pt x="33808" y="53181"/>
                </a:lnTo>
                <a:lnTo>
                  <a:pt x="40946" y="43656"/>
                </a:lnTo>
                <a:lnTo>
                  <a:pt x="52049" y="31750"/>
                </a:lnTo>
                <a:lnTo>
                  <a:pt x="59187" y="26194"/>
                </a:lnTo>
                <a:lnTo>
                  <a:pt x="66324" y="19844"/>
                </a:lnTo>
                <a:lnTo>
                  <a:pt x="75048" y="14288"/>
                </a:lnTo>
                <a:lnTo>
                  <a:pt x="83772" y="9525"/>
                </a:lnTo>
                <a:lnTo>
                  <a:pt x="94082" y="5556"/>
                </a:lnTo>
                <a:lnTo>
                  <a:pt x="105185" y="2381"/>
                </a:lnTo>
                <a:lnTo>
                  <a:pt x="117082" y="0"/>
                </a:lnTo>
                <a:close/>
              </a:path>
            </a:pathLst>
          </a:cu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120" y="5525296"/>
            <a:ext cx="128440" cy="96043"/>
          </a:xfrm>
          <a:custGeom>
            <a:avLst/>
            <a:gdLst>
              <a:gd name="connsiteX0" fmla="*/ 123478 w 128440"/>
              <a:gd name="connsiteY0" fmla="*/ 0 h 96043"/>
              <a:gd name="connsiteX1" fmla="*/ 128440 w 128440"/>
              <a:gd name="connsiteY1" fmla="*/ 0 h 96043"/>
              <a:gd name="connsiteX2" fmla="*/ 116549 w 128440"/>
              <a:gd name="connsiteY2" fmla="*/ 2380 h 96043"/>
              <a:gd name="connsiteX3" fmla="*/ 106239 w 128440"/>
              <a:gd name="connsiteY3" fmla="*/ 4762 h 96043"/>
              <a:gd name="connsiteX4" fmla="*/ 95136 w 128440"/>
              <a:gd name="connsiteY4" fmla="*/ 9524 h 96043"/>
              <a:gd name="connsiteX5" fmla="*/ 85619 w 128440"/>
              <a:gd name="connsiteY5" fmla="*/ 14287 h 96043"/>
              <a:gd name="connsiteX6" fmla="*/ 77688 w 128440"/>
              <a:gd name="connsiteY6" fmla="*/ 19049 h 96043"/>
              <a:gd name="connsiteX7" fmla="*/ 70550 w 128440"/>
              <a:gd name="connsiteY7" fmla="*/ 24605 h 96043"/>
              <a:gd name="connsiteX8" fmla="*/ 63413 w 128440"/>
              <a:gd name="connsiteY8" fmla="*/ 30955 h 96043"/>
              <a:gd name="connsiteX9" fmla="*/ 53103 w 128440"/>
              <a:gd name="connsiteY9" fmla="*/ 42862 h 96043"/>
              <a:gd name="connsiteX10" fmla="*/ 45965 w 128440"/>
              <a:gd name="connsiteY10" fmla="*/ 53180 h 96043"/>
              <a:gd name="connsiteX11" fmla="*/ 39620 w 128440"/>
              <a:gd name="connsiteY11" fmla="*/ 62705 h 96043"/>
              <a:gd name="connsiteX12" fmla="*/ 32482 w 128440"/>
              <a:gd name="connsiteY12" fmla="*/ 74612 h 96043"/>
              <a:gd name="connsiteX13" fmla="*/ 25345 w 128440"/>
              <a:gd name="connsiteY13" fmla="*/ 84137 h 96043"/>
              <a:gd name="connsiteX14" fmla="*/ 18207 w 128440"/>
              <a:gd name="connsiteY14" fmla="*/ 89693 h 96043"/>
              <a:gd name="connsiteX15" fmla="*/ 10276 w 128440"/>
              <a:gd name="connsiteY15" fmla="*/ 93662 h 96043"/>
              <a:gd name="connsiteX16" fmla="*/ 1552 w 128440"/>
              <a:gd name="connsiteY16" fmla="*/ 96043 h 96043"/>
              <a:gd name="connsiteX17" fmla="*/ 0 w 128440"/>
              <a:gd name="connsiteY17" fmla="*/ 95698 h 96043"/>
              <a:gd name="connsiteX18" fmla="*/ 3722 w 128440"/>
              <a:gd name="connsiteY18" fmla="*/ 94456 h 96043"/>
              <a:gd name="connsiteX19" fmla="*/ 9274 w 128440"/>
              <a:gd name="connsiteY19" fmla="*/ 92075 h 96043"/>
              <a:gd name="connsiteX20" fmla="*/ 14032 w 128440"/>
              <a:gd name="connsiteY20" fmla="*/ 88900 h 96043"/>
              <a:gd name="connsiteX21" fmla="*/ 20377 w 128440"/>
              <a:gd name="connsiteY21" fmla="*/ 84137 h 96043"/>
              <a:gd name="connsiteX22" fmla="*/ 25136 w 128440"/>
              <a:gd name="connsiteY22" fmla="*/ 77787 h 96043"/>
              <a:gd name="connsiteX23" fmla="*/ 29894 w 128440"/>
              <a:gd name="connsiteY23" fmla="*/ 70643 h 96043"/>
              <a:gd name="connsiteX24" fmla="*/ 34653 w 128440"/>
              <a:gd name="connsiteY24" fmla="*/ 64293 h 96043"/>
              <a:gd name="connsiteX25" fmla="*/ 40204 w 128440"/>
              <a:gd name="connsiteY25" fmla="*/ 53181 h 96043"/>
              <a:gd name="connsiteX26" fmla="*/ 47342 w 128440"/>
              <a:gd name="connsiteY26" fmla="*/ 43656 h 96043"/>
              <a:gd name="connsiteX27" fmla="*/ 58445 w 128440"/>
              <a:gd name="connsiteY27" fmla="*/ 31750 h 96043"/>
              <a:gd name="connsiteX28" fmla="*/ 65583 w 128440"/>
              <a:gd name="connsiteY28" fmla="*/ 26193 h 96043"/>
              <a:gd name="connsiteX29" fmla="*/ 72720 w 128440"/>
              <a:gd name="connsiteY29" fmla="*/ 19843 h 96043"/>
              <a:gd name="connsiteX30" fmla="*/ 81444 w 128440"/>
              <a:gd name="connsiteY30" fmla="*/ 14287 h 96043"/>
              <a:gd name="connsiteX31" fmla="*/ 90168 w 128440"/>
              <a:gd name="connsiteY31" fmla="*/ 9525 h 96043"/>
              <a:gd name="connsiteX32" fmla="*/ 100478 w 128440"/>
              <a:gd name="connsiteY32" fmla="*/ 5556 h 96043"/>
              <a:gd name="connsiteX33" fmla="*/ 111581 w 128440"/>
              <a:gd name="connsiteY33" fmla="*/ 2381 h 96043"/>
              <a:gd name="connsiteX34" fmla="*/ 123478 w 128440"/>
              <a:gd name="connsiteY34" fmla="*/ 0 h 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8440" h="96043">
                <a:moveTo>
                  <a:pt x="123478" y="0"/>
                </a:moveTo>
                <a:lnTo>
                  <a:pt x="128440" y="0"/>
                </a:lnTo>
                <a:lnTo>
                  <a:pt x="116549" y="2380"/>
                </a:lnTo>
                <a:lnTo>
                  <a:pt x="106239" y="4762"/>
                </a:lnTo>
                <a:lnTo>
                  <a:pt x="95136" y="9524"/>
                </a:lnTo>
                <a:lnTo>
                  <a:pt x="85619" y="14287"/>
                </a:lnTo>
                <a:lnTo>
                  <a:pt x="77688" y="19049"/>
                </a:lnTo>
                <a:lnTo>
                  <a:pt x="70550" y="24605"/>
                </a:lnTo>
                <a:lnTo>
                  <a:pt x="63413" y="30955"/>
                </a:lnTo>
                <a:lnTo>
                  <a:pt x="53103" y="42862"/>
                </a:lnTo>
                <a:lnTo>
                  <a:pt x="45965" y="53180"/>
                </a:lnTo>
                <a:lnTo>
                  <a:pt x="39620" y="62705"/>
                </a:lnTo>
                <a:lnTo>
                  <a:pt x="32482" y="74612"/>
                </a:lnTo>
                <a:lnTo>
                  <a:pt x="25345" y="84137"/>
                </a:lnTo>
                <a:lnTo>
                  <a:pt x="18207" y="89693"/>
                </a:lnTo>
                <a:lnTo>
                  <a:pt x="10276" y="93662"/>
                </a:lnTo>
                <a:lnTo>
                  <a:pt x="1552" y="96043"/>
                </a:lnTo>
                <a:lnTo>
                  <a:pt x="0" y="95698"/>
                </a:lnTo>
                <a:lnTo>
                  <a:pt x="3722" y="94456"/>
                </a:lnTo>
                <a:lnTo>
                  <a:pt x="9274" y="92075"/>
                </a:lnTo>
                <a:lnTo>
                  <a:pt x="14032" y="88900"/>
                </a:lnTo>
                <a:lnTo>
                  <a:pt x="20377" y="84137"/>
                </a:lnTo>
                <a:lnTo>
                  <a:pt x="25136" y="77787"/>
                </a:lnTo>
                <a:lnTo>
                  <a:pt x="29894" y="70643"/>
                </a:lnTo>
                <a:lnTo>
                  <a:pt x="34653" y="64293"/>
                </a:lnTo>
                <a:lnTo>
                  <a:pt x="40204" y="53181"/>
                </a:lnTo>
                <a:lnTo>
                  <a:pt x="47342" y="43656"/>
                </a:lnTo>
                <a:lnTo>
                  <a:pt x="58445" y="31750"/>
                </a:lnTo>
                <a:lnTo>
                  <a:pt x="65583" y="26193"/>
                </a:lnTo>
                <a:lnTo>
                  <a:pt x="72720" y="19843"/>
                </a:lnTo>
                <a:lnTo>
                  <a:pt x="81444" y="14287"/>
                </a:lnTo>
                <a:lnTo>
                  <a:pt x="90168" y="9525"/>
                </a:lnTo>
                <a:lnTo>
                  <a:pt x="100478" y="5556"/>
                </a:lnTo>
                <a:lnTo>
                  <a:pt x="111581" y="2381"/>
                </a:lnTo>
                <a:lnTo>
                  <a:pt x="123478" y="0"/>
                </a:ln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4535" y="5791994"/>
            <a:ext cx="157615" cy="97632"/>
          </a:xfrm>
          <a:custGeom>
            <a:avLst/>
            <a:gdLst>
              <a:gd name="connsiteX0" fmla="*/ 7138 w 157615"/>
              <a:gd name="connsiteY0" fmla="*/ 0 h 97632"/>
              <a:gd name="connsiteX1" fmla="*/ 15862 w 157615"/>
              <a:gd name="connsiteY1" fmla="*/ 1588 h 97632"/>
              <a:gd name="connsiteX2" fmla="*/ 23793 w 157615"/>
              <a:gd name="connsiteY2" fmla="*/ 6350 h 97632"/>
              <a:gd name="connsiteX3" fmla="*/ 30931 w 157615"/>
              <a:gd name="connsiteY3" fmla="*/ 11906 h 97632"/>
              <a:gd name="connsiteX4" fmla="*/ 38068 w 157615"/>
              <a:gd name="connsiteY4" fmla="*/ 21432 h 97632"/>
              <a:gd name="connsiteX5" fmla="*/ 45206 w 157615"/>
              <a:gd name="connsiteY5" fmla="*/ 33338 h 97632"/>
              <a:gd name="connsiteX6" fmla="*/ 51551 w 157615"/>
              <a:gd name="connsiteY6" fmla="*/ 42863 h 97632"/>
              <a:gd name="connsiteX7" fmla="*/ 58689 w 157615"/>
              <a:gd name="connsiteY7" fmla="*/ 53182 h 97632"/>
              <a:gd name="connsiteX8" fmla="*/ 68999 w 157615"/>
              <a:gd name="connsiteY8" fmla="*/ 65088 h 97632"/>
              <a:gd name="connsiteX9" fmla="*/ 76136 w 157615"/>
              <a:gd name="connsiteY9" fmla="*/ 71438 h 97632"/>
              <a:gd name="connsiteX10" fmla="*/ 83274 w 157615"/>
              <a:gd name="connsiteY10" fmla="*/ 76200 h 97632"/>
              <a:gd name="connsiteX11" fmla="*/ 91205 w 157615"/>
              <a:gd name="connsiteY11" fmla="*/ 81757 h 97632"/>
              <a:gd name="connsiteX12" fmla="*/ 100722 w 157615"/>
              <a:gd name="connsiteY12" fmla="*/ 86519 h 97632"/>
              <a:gd name="connsiteX13" fmla="*/ 111825 w 157615"/>
              <a:gd name="connsiteY13" fmla="*/ 90488 h 97632"/>
              <a:gd name="connsiteX14" fmla="*/ 122135 w 157615"/>
              <a:gd name="connsiteY14" fmla="*/ 93663 h 97632"/>
              <a:gd name="connsiteX15" fmla="*/ 134031 w 157615"/>
              <a:gd name="connsiteY15" fmla="*/ 96044 h 97632"/>
              <a:gd name="connsiteX16" fmla="*/ 147514 w 157615"/>
              <a:gd name="connsiteY16" fmla="*/ 96044 h 97632"/>
              <a:gd name="connsiteX17" fmla="*/ 157615 w 157615"/>
              <a:gd name="connsiteY17" fmla="*/ 96044 h 97632"/>
              <a:gd name="connsiteX18" fmla="*/ 141753 w 157615"/>
              <a:gd name="connsiteY18" fmla="*/ 97632 h 97632"/>
              <a:gd name="connsiteX19" fmla="*/ 129064 w 157615"/>
              <a:gd name="connsiteY19" fmla="*/ 96044 h 97632"/>
              <a:gd name="connsiteX20" fmla="*/ 117167 w 157615"/>
              <a:gd name="connsiteY20" fmla="*/ 93663 h 97632"/>
              <a:gd name="connsiteX21" fmla="*/ 106064 w 157615"/>
              <a:gd name="connsiteY21" fmla="*/ 91282 h 97632"/>
              <a:gd name="connsiteX22" fmla="*/ 95754 w 157615"/>
              <a:gd name="connsiteY22" fmla="*/ 86519 h 97632"/>
              <a:gd name="connsiteX23" fmla="*/ 87030 w 157615"/>
              <a:gd name="connsiteY23" fmla="*/ 81757 h 97632"/>
              <a:gd name="connsiteX24" fmla="*/ 78306 w 157615"/>
              <a:gd name="connsiteY24" fmla="*/ 76994 h 97632"/>
              <a:gd name="connsiteX25" fmla="*/ 71169 w 157615"/>
              <a:gd name="connsiteY25" fmla="*/ 71438 h 97632"/>
              <a:gd name="connsiteX26" fmla="*/ 64031 w 157615"/>
              <a:gd name="connsiteY26" fmla="*/ 65088 h 97632"/>
              <a:gd name="connsiteX27" fmla="*/ 52928 w 157615"/>
              <a:gd name="connsiteY27" fmla="*/ 53182 h 97632"/>
              <a:gd name="connsiteX28" fmla="*/ 45790 w 157615"/>
              <a:gd name="connsiteY28" fmla="*/ 42863 h 97632"/>
              <a:gd name="connsiteX29" fmla="*/ 40239 w 157615"/>
              <a:gd name="connsiteY29" fmla="*/ 33338 h 97632"/>
              <a:gd name="connsiteX30" fmla="*/ 35480 w 157615"/>
              <a:gd name="connsiteY30" fmla="*/ 25401 h 97632"/>
              <a:gd name="connsiteX31" fmla="*/ 30722 w 157615"/>
              <a:gd name="connsiteY31" fmla="*/ 18257 h 97632"/>
              <a:gd name="connsiteX32" fmla="*/ 25963 w 157615"/>
              <a:gd name="connsiteY32" fmla="*/ 11907 h 97632"/>
              <a:gd name="connsiteX33" fmla="*/ 19618 w 157615"/>
              <a:gd name="connsiteY33" fmla="*/ 7144 h 97632"/>
              <a:gd name="connsiteX34" fmla="*/ 14860 w 157615"/>
              <a:gd name="connsiteY34" fmla="*/ 3969 h 97632"/>
              <a:gd name="connsiteX35" fmla="*/ 9308 w 157615"/>
              <a:gd name="connsiteY35" fmla="*/ 1588 h 97632"/>
              <a:gd name="connsiteX36" fmla="*/ 4550 w 157615"/>
              <a:gd name="connsiteY36" fmla="*/ 1588 h 97632"/>
              <a:gd name="connsiteX37" fmla="*/ 0 w 157615"/>
              <a:gd name="connsiteY37" fmla="*/ 1588 h 97632"/>
              <a:gd name="connsiteX38" fmla="*/ 7138 w 157615"/>
              <a:gd name="connsiteY38" fmla="*/ 0 h 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7615" h="97632">
                <a:moveTo>
                  <a:pt x="7138" y="0"/>
                </a:moveTo>
                <a:lnTo>
                  <a:pt x="15862" y="1588"/>
                </a:lnTo>
                <a:lnTo>
                  <a:pt x="23793" y="6350"/>
                </a:lnTo>
                <a:lnTo>
                  <a:pt x="30931" y="11906"/>
                </a:lnTo>
                <a:lnTo>
                  <a:pt x="38068" y="21432"/>
                </a:lnTo>
                <a:lnTo>
                  <a:pt x="45206" y="33338"/>
                </a:lnTo>
                <a:lnTo>
                  <a:pt x="51551" y="42863"/>
                </a:lnTo>
                <a:lnTo>
                  <a:pt x="58689" y="53182"/>
                </a:lnTo>
                <a:lnTo>
                  <a:pt x="68999" y="65088"/>
                </a:lnTo>
                <a:lnTo>
                  <a:pt x="76136" y="71438"/>
                </a:lnTo>
                <a:lnTo>
                  <a:pt x="83274" y="76200"/>
                </a:lnTo>
                <a:lnTo>
                  <a:pt x="91205" y="81757"/>
                </a:lnTo>
                <a:lnTo>
                  <a:pt x="100722" y="86519"/>
                </a:lnTo>
                <a:lnTo>
                  <a:pt x="111825" y="90488"/>
                </a:lnTo>
                <a:lnTo>
                  <a:pt x="122135" y="93663"/>
                </a:lnTo>
                <a:lnTo>
                  <a:pt x="134031" y="96044"/>
                </a:lnTo>
                <a:lnTo>
                  <a:pt x="147514" y="96044"/>
                </a:lnTo>
                <a:lnTo>
                  <a:pt x="157615" y="96044"/>
                </a:lnTo>
                <a:lnTo>
                  <a:pt x="141753" y="97632"/>
                </a:lnTo>
                <a:lnTo>
                  <a:pt x="129064" y="96044"/>
                </a:lnTo>
                <a:lnTo>
                  <a:pt x="117167" y="93663"/>
                </a:lnTo>
                <a:lnTo>
                  <a:pt x="106064" y="91282"/>
                </a:lnTo>
                <a:lnTo>
                  <a:pt x="95754" y="86519"/>
                </a:lnTo>
                <a:lnTo>
                  <a:pt x="87030" y="81757"/>
                </a:lnTo>
                <a:lnTo>
                  <a:pt x="78306" y="76994"/>
                </a:lnTo>
                <a:lnTo>
                  <a:pt x="71169" y="71438"/>
                </a:lnTo>
                <a:lnTo>
                  <a:pt x="64031" y="65088"/>
                </a:lnTo>
                <a:lnTo>
                  <a:pt x="52928" y="53182"/>
                </a:lnTo>
                <a:lnTo>
                  <a:pt x="45790" y="42863"/>
                </a:lnTo>
                <a:lnTo>
                  <a:pt x="40239" y="33338"/>
                </a:lnTo>
                <a:lnTo>
                  <a:pt x="35480" y="25401"/>
                </a:lnTo>
                <a:lnTo>
                  <a:pt x="30722" y="18257"/>
                </a:lnTo>
                <a:lnTo>
                  <a:pt x="25963" y="11907"/>
                </a:lnTo>
                <a:lnTo>
                  <a:pt x="19618" y="7144"/>
                </a:lnTo>
                <a:lnTo>
                  <a:pt x="14860" y="3969"/>
                </a:lnTo>
                <a:lnTo>
                  <a:pt x="9308" y="1588"/>
                </a:lnTo>
                <a:lnTo>
                  <a:pt x="4550" y="1588"/>
                </a:lnTo>
                <a:lnTo>
                  <a:pt x="0" y="1588"/>
                </a:lnTo>
                <a:lnTo>
                  <a:pt x="7138" y="0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275" y="5791995"/>
            <a:ext cx="126928" cy="95410"/>
          </a:xfrm>
          <a:custGeom>
            <a:avLst/>
            <a:gdLst>
              <a:gd name="connsiteX0" fmla="*/ 3197 w 126928"/>
              <a:gd name="connsiteY0" fmla="*/ 0 h 95410"/>
              <a:gd name="connsiteX1" fmla="*/ 11921 w 126928"/>
              <a:gd name="connsiteY1" fmla="*/ 1587 h 95410"/>
              <a:gd name="connsiteX2" fmla="*/ 19852 w 126928"/>
              <a:gd name="connsiteY2" fmla="*/ 6350 h 95410"/>
              <a:gd name="connsiteX3" fmla="*/ 26990 w 126928"/>
              <a:gd name="connsiteY3" fmla="*/ 11906 h 95410"/>
              <a:gd name="connsiteX4" fmla="*/ 34127 w 126928"/>
              <a:gd name="connsiteY4" fmla="*/ 21431 h 95410"/>
              <a:gd name="connsiteX5" fmla="*/ 41265 w 126928"/>
              <a:gd name="connsiteY5" fmla="*/ 33337 h 95410"/>
              <a:gd name="connsiteX6" fmla="*/ 47610 w 126928"/>
              <a:gd name="connsiteY6" fmla="*/ 42862 h 95410"/>
              <a:gd name="connsiteX7" fmla="*/ 54747 w 126928"/>
              <a:gd name="connsiteY7" fmla="*/ 53181 h 95410"/>
              <a:gd name="connsiteX8" fmla="*/ 65057 w 126928"/>
              <a:gd name="connsiteY8" fmla="*/ 65087 h 95410"/>
              <a:gd name="connsiteX9" fmla="*/ 72195 w 126928"/>
              <a:gd name="connsiteY9" fmla="*/ 71437 h 95410"/>
              <a:gd name="connsiteX10" fmla="*/ 79333 w 126928"/>
              <a:gd name="connsiteY10" fmla="*/ 76200 h 95410"/>
              <a:gd name="connsiteX11" fmla="*/ 87264 w 126928"/>
              <a:gd name="connsiteY11" fmla="*/ 81756 h 95410"/>
              <a:gd name="connsiteX12" fmla="*/ 96781 w 126928"/>
              <a:gd name="connsiteY12" fmla="*/ 86518 h 95410"/>
              <a:gd name="connsiteX13" fmla="*/ 107884 w 126928"/>
              <a:gd name="connsiteY13" fmla="*/ 90487 h 95410"/>
              <a:gd name="connsiteX14" fmla="*/ 118194 w 126928"/>
              <a:gd name="connsiteY14" fmla="*/ 93662 h 95410"/>
              <a:gd name="connsiteX15" fmla="*/ 126928 w 126928"/>
              <a:gd name="connsiteY15" fmla="*/ 95410 h 95410"/>
              <a:gd name="connsiteX16" fmla="*/ 120347 w 126928"/>
              <a:gd name="connsiteY16" fmla="*/ 95410 h 95410"/>
              <a:gd name="connsiteX17" fmla="*/ 108436 w 126928"/>
              <a:gd name="connsiteY17" fmla="*/ 93026 h 95410"/>
              <a:gd name="connsiteX18" fmla="*/ 97319 w 126928"/>
              <a:gd name="connsiteY18" fmla="*/ 89848 h 95410"/>
              <a:gd name="connsiteX19" fmla="*/ 86996 w 126928"/>
              <a:gd name="connsiteY19" fmla="*/ 85875 h 95410"/>
              <a:gd name="connsiteX20" fmla="*/ 77467 w 126928"/>
              <a:gd name="connsiteY20" fmla="*/ 81108 h 95410"/>
              <a:gd name="connsiteX21" fmla="*/ 69526 w 126928"/>
              <a:gd name="connsiteY21" fmla="*/ 75546 h 95410"/>
              <a:gd name="connsiteX22" fmla="*/ 62379 w 126928"/>
              <a:gd name="connsiteY22" fmla="*/ 70779 h 95410"/>
              <a:gd name="connsiteX23" fmla="*/ 55232 w 126928"/>
              <a:gd name="connsiteY23" fmla="*/ 64422 h 95410"/>
              <a:gd name="connsiteX24" fmla="*/ 44115 w 126928"/>
              <a:gd name="connsiteY24" fmla="*/ 52504 h 95410"/>
              <a:gd name="connsiteX25" fmla="*/ 36968 w 126928"/>
              <a:gd name="connsiteY25" fmla="*/ 42175 h 95410"/>
              <a:gd name="connsiteX26" fmla="*/ 31410 w 126928"/>
              <a:gd name="connsiteY26" fmla="*/ 32640 h 95410"/>
              <a:gd name="connsiteX27" fmla="*/ 26645 w 126928"/>
              <a:gd name="connsiteY27" fmla="*/ 24695 h 95410"/>
              <a:gd name="connsiteX28" fmla="*/ 21881 w 126928"/>
              <a:gd name="connsiteY28" fmla="*/ 17544 h 95410"/>
              <a:gd name="connsiteX29" fmla="*/ 17116 w 126928"/>
              <a:gd name="connsiteY29" fmla="*/ 11187 h 95410"/>
              <a:gd name="connsiteX30" fmla="*/ 10764 w 126928"/>
              <a:gd name="connsiteY30" fmla="*/ 6420 h 95410"/>
              <a:gd name="connsiteX31" fmla="*/ 5999 w 126928"/>
              <a:gd name="connsiteY31" fmla="*/ 3242 h 95410"/>
              <a:gd name="connsiteX32" fmla="*/ 441 w 126928"/>
              <a:gd name="connsiteY32" fmla="*/ 858 h 95410"/>
              <a:gd name="connsiteX33" fmla="*/ 0 w 126928"/>
              <a:gd name="connsiteY33" fmla="*/ 711 h 95410"/>
              <a:gd name="connsiteX34" fmla="*/ 3197 w 126928"/>
              <a:gd name="connsiteY34" fmla="*/ 0 h 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6928" h="95410">
                <a:moveTo>
                  <a:pt x="3197" y="0"/>
                </a:moveTo>
                <a:lnTo>
                  <a:pt x="11921" y="1587"/>
                </a:lnTo>
                <a:lnTo>
                  <a:pt x="19852" y="6350"/>
                </a:lnTo>
                <a:lnTo>
                  <a:pt x="26990" y="11906"/>
                </a:lnTo>
                <a:lnTo>
                  <a:pt x="34127" y="21431"/>
                </a:lnTo>
                <a:lnTo>
                  <a:pt x="41265" y="33337"/>
                </a:lnTo>
                <a:lnTo>
                  <a:pt x="47610" y="42862"/>
                </a:lnTo>
                <a:lnTo>
                  <a:pt x="54747" y="53181"/>
                </a:lnTo>
                <a:lnTo>
                  <a:pt x="65057" y="65087"/>
                </a:lnTo>
                <a:lnTo>
                  <a:pt x="72195" y="71437"/>
                </a:lnTo>
                <a:lnTo>
                  <a:pt x="79333" y="76200"/>
                </a:lnTo>
                <a:lnTo>
                  <a:pt x="87264" y="81756"/>
                </a:lnTo>
                <a:lnTo>
                  <a:pt x="96781" y="86518"/>
                </a:lnTo>
                <a:lnTo>
                  <a:pt x="107884" y="90487"/>
                </a:lnTo>
                <a:lnTo>
                  <a:pt x="118194" y="93662"/>
                </a:lnTo>
                <a:lnTo>
                  <a:pt x="126928" y="95410"/>
                </a:lnTo>
                <a:lnTo>
                  <a:pt x="120347" y="95410"/>
                </a:lnTo>
                <a:lnTo>
                  <a:pt x="108436" y="93026"/>
                </a:lnTo>
                <a:lnTo>
                  <a:pt x="97319" y="89848"/>
                </a:lnTo>
                <a:lnTo>
                  <a:pt x="86996" y="85875"/>
                </a:lnTo>
                <a:lnTo>
                  <a:pt x="77467" y="81108"/>
                </a:lnTo>
                <a:lnTo>
                  <a:pt x="69526" y="75546"/>
                </a:lnTo>
                <a:lnTo>
                  <a:pt x="62379" y="70779"/>
                </a:lnTo>
                <a:lnTo>
                  <a:pt x="55232" y="64422"/>
                </a:lnTo>
                <a:lnTo>
                  <a:pt x="44115" y="52504"/>
                </a:lnTo>
                <a:lnTo>
                  <a:pt x="36968" y="42175"/>
                </a:lnTo>
                <a:lnTo>
                  <a:pt x="31410" y="32640"/>
                </a:lnTo>
                <a:lnTo>
                  <a:pt x="26645" y="24695"/>
                </a:lnTo>
                <a:lnTo>
                  <a:pt x="21881" y="17544"/>
                </a:lnTo>
                <a:lnTo>
                  <a:pt x="17116" y="11187"/>
                </a:lnTo>
                <a:lnTo>
                  <a:pt x="10764" y="6420"/>
                </a:lnTo>
                <a:lnTo>
                  <a:pt x="5999" y="3242"/>
                </a:lnTo>
                <a:lnTo>
                  <a:pt x="441" y="858"/>
                </a:lnTo>
                <a:lnTo>
                  <a:pt x="0" y="711"/>
                </a:lnTo>
                <a:lnTo>
                  <a:pt x="3197" y="0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9841" y="5793280"/>
            <a:ext cx="141847" cy="96347"/>
          </a:xfrm>
          <a:custGeom>
            <a:avLst/>
            <a:gdLst>
              <a:gd name="connsiteX0" fmla="*/ 6185 w 141847"/>
              <a:gd name="connsiteY0" fmla="*/ 0 h 96347"/>
              <a:gd name="connsiteX1" fmla="*/ 10952 w 141847"/>
              <a:gd name="connsiteY1" fmla="*/ 0 h 96347"/>
              <a:gd name="connsiteX2" fmla="*/ 16514 w 141847"/>
              <a:gd name="connsiteY2" fmla="*/ 0 h 96347"/>
              <a:gd name="connsiteX3" fmla="*/ 21281 w 141847"/>
              <a:gd name="connsiteY3" fmla="*/ 2382 h 96347"/>
              <a:gd name="connsiteX4" fmla="*/ 27638 w 141847"/>
              <a:gd name="connsiteY4" fmla="*/ 5558 h 96347"/>
              <a:gd name="connsiteX5" fmla="*/ 32405 w 141847"/>
              <a:gd name="connsiteY5" fmla="*/ 10323 h 96347"/>
              <a:gd name="connsiteX6" fmla="*/ 37967 w 141847"/>
              <a:gd name="connsiteY6" fmla="*/ 16676 h 96347"/>
              <a:gd name="connsiteX7" fmla="*/ 42734 w 141847"/>
              <a:gd name="connsiteY7" fmla="*/ 23822 h 96347"/>
              <a:gd name="connsiteX8" fmla="*/ 46707 w 141847"/>
              <a:gd name="connsiteY8" fmla="*/ 31763 h 96347"/>
              <a:gd name="connsiteX9" fmla="*/ 52269 w 141847"/>
              <a:gd name="connsiteY9" fmla="*/ 41292 h 96347"/>
              <a:gd name="connsiteX10" fmla="*/ 61009 w 141847"/>
              <a:gd name="connsiteY10" fmla="*/ 51615 h 96347"/>
              <a:gd name="connsiteX11" fmla="*/ 71338 w 141847"/>
              <a:gd name="connsiteY11" fmla="*/ 63527 h 96347"/>
              <a:gd name="connsiteX12" fmla="*/ 78489 w 141847"/>
              <a:gd name="connsiteY12" fmla="*/ 69879 h 96347"/>
              <a:gd name="connsiteX13" fmla="*/ 85640 w 141847"/>
              <a:gd name="connsiteY13" fmla="*/ 75438 h 96347"/>
              <a:gd name="connsiteX14" fmla="*/ 93586 w 141847"/>
              <a:gd name="connsiteY14" fmla="*/ 80202 h 96347"/>
              <a:gd name="connsiteX15" fmla="*/ 103120 w 141847"/>
              <a:gd name="connsiteY15" fmla="*/ 84967 h 96347"/>
              <a:gd name="connsiteX16" fmla="*/ 112655 w 141847"/>
              <a:gd name="connsiteY16" fmla="*/ 89731 h 96347"/>
              <a:gd name="connsiteX17" fmla="*/ 124573 w 141847"/>
              <a:gd name="connsiteY17" fmla="*/ 92114 h 96347"/>
              <a:gd name="connsiteX18" fmla="*/ 136492 w 141847"/>
              <a:gd name="connsiteY18" fmla="*/ 94496 h 96347"/>
              <a:gd name="connsiteX19" fmla="*/ 141847 w 141847"/>
              <a:gd name="connsiteY19" fmla="*/ 95126 h 96347"/>
              <a:gd name="connsiteX20" fmla="*/ 129647 w 141847"/>
              <a:gd name="connsiteY20" fmla="*/ 96347 h 96347"/>
              <a:gd name="connsiteX21" fmla="*/ 116958 w 141847"/>
              <a:gd name="connsiteY21" fmla="*/ 94759 h 96347"/>
              <a:gd name="connsiteX22" fmla="*/ 105061 w 141847"/>
              <a:gd name="connsiteY22" fmla="*/ 92378 h 96347"/>
              <a:gd name="connsiteX23" fmla="*/ 93958 w 141847"/>
              <a:gd name="connsiteY23" fmla="*/ 89997 h 96347"/>
              <a:gd name="connsiteX24" fmla="*/ 83648 w 141847"/>
              <a:gd name="connsiteY24" fmla="*/ 85234 h 96347"/>
              <a:gd name="connsiteX25" fmla="*/ 74924 w 141847"/>
              <a:gd name="connsiteY25" fmla="*/ 80472 h 96347"/>
              <a:gd name="connsiteX26" fmla="*/ 66200 w 141847"/>
              <a:gd name="connsiteY26" fmla="*/ 75709 h 96347"/>
              <a:gd name="connsiteX27" fmla="*/ 59063 w 141847"/>
              <a:gd name="connsiteY27" fmla="*/ 70153 h 96347"/>
              <a:gd name="connsiteX28" fmla="*/ 51925 w 141847"/>
              <a:gd name="connsiteY28" fmla="*/ 63803 h 96347"/>
              <a:gd name="connsiteX29" fmla="*/ 40822 w 141847"/>
              <a:gd name="connsiteY29" fmla="*/ 51897 h 96347"/>
              <a:gd name="connsiteX30" fmla="*/ 33684 w 141847"/>
              <a:gd name="connsiteY30" fmla="*/ 41578 h 96347"/>
              <a:gd name="connsiteX31" fmla="*/ 28133 w 141847"/>
              <a:gd name="connsiteY31" fmla="*/ 32053 h 96347"/>
              <a:gd name="connsiteX32" fmla="*/ 23374 w 141847"/>
              <a:gd name="connsiteY32" fmla="*/ 24115 h 96347"/>
              <a:gd name="connsiteX33" fmla="*/ 18616 w 141847"/>
              <a:gd name="connsiteY33" fmla="*/ 16972 h 96347"/>
              <a:gd name="connsiteX34" fmla="*/ 13857 w 141847"/>
              <a:gd name="connsiteY34" fmla="*/ 10621 h 96347"/>
              <a:gd name="connsiteX35" fmla="*/ 7512 w 141847"/>
              <a:gd name="connsiteY35" fmla="*/ 5859 h 96347"/>
              <a:gd name="connsiteX36" fmla="*/ 2754 w 141847"/>
              <a:gd name="connsiteY36" fmla="*/ 2684 h 96347"/>
              <a:gd name="connsiteX37" fmla="*/ 0 w 141847"/>
              <a:gd name="connsiteY37" fmla="*/ 1503 h 96347"/>
              <a:gd name="connsiteX38" fmla="*/ 1418 w 141847"/>
              <a:gd name="connsiteY38" fmla="*/ 794 h 96347"/>
              <a:gd name="connsiteX39" fmla="*/ 6185 w 141847"/>
              <a:gd name="connsiteY39" fmla="*/ 0 h 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847" h="96347">
                <a:moveTo>
                  <a:pt x="6185" y="0"/>
                </a:moveTo>
                <a:lnTo>
                  <a:pt x="10952" y="0"/>
                </a:lnTo>
                <a:lnTo>
                  <a:pt x="16514" y="0"/>
                </a:lnTo>
                <a:lnTo>
                  <a:pt x="21281" y="2382"/>
                </a:lnTo>
                <a:lnTo>
                  <a:pt x="27638" y="5558"/>
                </a:lnTo>
                <a:lnTo>
                  <a:pt x="32405" y="10323"/>
                </a:lnTo>
                <a:lnTo>
                  <a:pt x="37967" y="16676"/>
                </a:lnTo>
                <a:lnTo>
                  <a:pt x="42734" y="23822"/>
                </a:lnTo>
                <a:lnTo>
                  <a:pt x="46707" y="31763"/>
                </a:lnTo>
                <a:lnTo>
                  <a:pt x="52269" y="41292"/>
                </a:lnTo>
                <a:lnTo>
                  <a:pt x="61009" y="51615"/>
                </a:lnTo>
                <a:lnTo>
                  <a:pt x="71338" y="63527"/>
                </a:lnTo>
                <a:lnTo>
                  <a:pt x="78489" y="69879"/>
                </a:lnTo>
                <a:lnTo>
                  <a:pt x="85640" y="75438"/>
                </a:lnTo>
                <a:lnTo>
                  <a:pt x="93586" y="80202"/>
                </a:lnTo>
                <a:lnTo>
                  <a:pt x="103120" y="84967"/>
                </a:lnTo>
                <a:lnTo>
                  <a:pt x="112655" y="89731"/>
                </a:lnTo>
                <a:lnTo>
                  <a:pt x="124573" y="92114"/>
                </a:lnTo>
                <a:lnTo>
                  <a:pt x="136492" y="94496"/>
                </a:lnTo>
                <a:lnTo>
                  <a:pt x="141847" y="95126"/>
                </a:lnTo>
                <a:lnTo>
                  <a:pt x="129647" y="96347"/>
                </a:lnTo>
                <a:lnTo>
                  <a:pt x="116958" y="94759"/>
                </a:lnTo>
                <a:lnTo>
                  <a:pt x="105061" y="92378"/>
                </a:lnTo>
                <a:lnTo>
                  <a:pt x="93958" y="89997"/>
                </a:lnTo>
                <a:lnTo>
                  <a:pt x="83648" y="85234"/>
                </a:lnTo>
                <a:lnTo>
                  <a:pt x="74924" y="80472"/>
                </a:lnTo>
                <a:lnTo>
                  <a:pt x="66200" y="75709"/>
                </a:lnTo>
                <a:lnTo>
                  <a:pt x="59063" y="70153"/>
                </a:lnTo>
                <a:lnTo>
                  <a:pt x="51925" y="63803"/>
                </a:lnTo>
                <a:lnTo>
                  <a:pt x="40822" y="51897"/>
                </a:lnTo>
                <a:lnTo>
                  <a:pt x="33684" y="41578"/>
                </a:lnTo>
                <a:lnTo>
                  <a:pt x="28133" y="32053"/>
                </a:lnTo>
                <a:lnTo>
                  <a:pt x="23374" y="24115"/>
                </a:lnTo>
                <a:lnTo>
                  <a:pt x="18616" y="16972"/>
                </a:lnTo>
                <a:lnTo>
                  <a:pt x="13857" y="10621"/>
                </a:lnTo>
                <a:lnTo>
                  <a:pt x="7512" y="5859"/>
                </a:lnTo>
                <a:lnTo>
                  <a:pt x="2754" y="2684"/>
                </a:lnTo>
                <a:lnTo>
                  <a:pt x="0" y="1503"/>
                </a:lnTo>
                <a:lnTo>
                  <a:pt x="1418" y="794"/>
                </a:lnTo>
                <a:lnTo>
                  <a:pt x="6185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70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Cut and paste the shapes to a new slide and add in some outline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0" y="1797051"/>
            <a:ext cx="1568450" cy="1877219"/>
          </a:xfrm>
          <a:custGeom>
            <a:avLst/>
            <a:gdLst>
              <a:gd name="connsiteX0" fmla="*/ 0 w 1568450"/>
              <a:gd name="connsiteY0" fmla="*/ 0 h 1877219"/>
              <a:gd name="connsiteX1" fmla="*/ 1568450 w 1568450"/>
              <a:gd name="connsiteY1" fmla="*/ 0 h 1877219"/>
              <a:gd name="connsiteX2" fmla="*/ 1568450 w 1568450"/>
              <a:gd name="connsiteY2" fmla="*/ 678942 h 1877219"/>
              <a:gd name="connsiteX3" fmla="*/ 1568450 w 1568450"/>
              <a:gd name="connsiteY3" fmla="*/ 688471 h 1877219"/>
              <a:gd name="connsiteX4" fmla="*/ 1566069 w 1568450"/>
              <a:gd name="connsiteY4" fmla="*/ 696412 h 1877219"/>
              <a:gd name="connsiteX5" fmla="*/ 1565275 w 1568450"/>
              <a:gd name="connsiteY5" fmla="*/ 703559 h 1877219"/>
              <a:gd name="connsiteX6" fmla="*/ 1561306 w 1568450"/>
              <a:gd name="connsiteY6" fmla="*/ 708323 h 1877219"/>
              <a:gd name="connsiteX7" fmla="*/ 1558131 w 1568450"/>
              <a:gd name="connsiteY7" fmla="*/ 713088 h 1877219"/>
              <a:gd name="connsiteX8" fmla="*/ 1554163 w 1568450"/>
              <a:gd name="connsiteY8" fmla="*/ 717058 h 1877219"/>
              <a:gd name="connsiteX9" fmla="*/ 1549400 w 1568450"/>
              <a:gd name="connsiteY9" fmla="*/ 719440 h 1877219"/>
              <a:gd name="connsiteX10" fmla="*/ 1545912 w 1568450"/>
              <a:gd name="connsiteY10" fmla="*/ 720022 h 1877219"/>
              <a:gd name="connsiteX11" fmla="*/ 1540131 w 1568450"/>
              <a:gd name="connsiteY11" fmla="*/ 717853 h 1877219"/>
              <a:gd name="connsiteX12" fmla="*/ 1535371 w 1568450"/>
              <a:gd name="connsiteY12" fmla="*/ 714676 h 1877219"/>
              <a:gd name="connsiteX13" fmla="*/ 1529817 w 1568450"/>
              <a:gd name="connsiteY13" fmla="*/ 709912 h 1877219"/>
              <a:gd name="connsiteX14" fmla="*/ 1525056 w 1568450"/>
              <a:gd name="connsiteY14" fmla="*/ 703559 h 1877219"/>
              <a:gd name="connsiteX15" fmla="*/ 1520296 w 1568450"/>
              <a:gd name="connsiteY15" fmla="*/ 696413 h 1877219"/>
              <a:gd name="connsiteX16" fmla="*/ 1515535 w 1568450"/>
              <a:gd name="connsiteY16" fmla="*/ 688472 h 1877219"/>
              <a:gd name="connsiteX17" fmla="*/ 1509188 w 1568450"/>
              <a:gd name="connsiteY17" fmla="*/ 678943 h 1877219"/>
              <a:gd name="connsiteX18" fmla="*/ 1502047 w 1568450"/>
              <a:gd name="connsiteY18" fmla="*/ 668620 h 1877219"/>
              <a:gd name="connsiteX19" fmla="*/ 1491733 w 1568450"/>
              <a:gd name="connsiteY19" fmla="*/ 656708 h 1877219"/>
              <a:gd name="connsiteX20" fmla="*/ 1484592 w 1568450"/>
              <a:gd name="connsiteY20" fmla="*/ 650356 h 1877219"/>
              <a:gd name="connsiteX21" fmla="*/ 1477451 w 1568450"/>
              <a:gd name="connsiteY21" fmla="*/ 644797 h 1877219"/>
              <a:gd name="connsiteX22" fmla="*/ 1468724 w 1568450"/>
              <a:gd name="connsiteY22" fmla="*/ 640032 h 1877219"/>
              <a:gd name="connsiteX23" fmla="*/ 1459203 w 1568450"/>
              <a:gd name="connsiteY23" fmla="*/ 635268 h 1877219"/>
              <a:gd name="connsiteX24" fmla="*/ 1448888 w 1568450"/>
              <a:gd name="connsiteY24" fmla="*/ 630503 h 1877219"/>
              <a:gd name="connsiteX25" fmla="*/ 1438574 w 1568450"/>
              <a:gd name="connsiteY25" fmla="*/ 628121 h 1877219"/>
              <a:gd name="connsiteX26" fmla="*/ 1426673 w 1568450"/>
              <a:gd name="connsiteY26" fmla="*/ 625739 h 1877219"/>
              <a:gd name="connsiteX27" fmla="*/ 1413185 w 1568450"/>
              <a:gd name="connsiteY27" fmla="*/ 624151 h 1877219"/>
              <a:gd name="connsiteX28" fmla="*/ 1406742 w 1568450"/>
              <a:gd name="connsiteY28" fmla="*/ 624830 h 1877219"/>
              <a:gd name="connsiteX29" fmla="*/ 1400969 w 1568450"/>
              <a:gd name="connsiteY29" fmla="*/ 624150 h 1877219"/>
              <a:gd name="connsiteX30" fmla="*/ 1385888 w 1568450"/>
              <a:gd name="connsiteY30" fmla="*/ 625739 h 1877219"/>
              <a:gd name="connsiteX31" fmla="*/ 1371600 w 1568450"/>
              <a:gd name="connsiteY31" fmla="*/ 628121 h 1877219"/>
              <a:gd name="connsiteX32" fmla="*/ 1357313 w 1568450"/>
              <a:gd name="connsiteY32" fmla="*/ 632885 h 1877219"/>
              <a:gd name="connsiteX33" fmla="*/ 1343819 w 1568450"/>
              <a:gd name="connsiteY33" fmla="*/ 638444 h 1877219"/>
              <a:gd name="connsiteX34" fmla="*/ 1331119 w 1568450"/>
              <a:gd name="connsiteY34" fmla="*/ 647179 h 1877219"/>
              <a:gd name="connsiteX35" fmla="*/ 1319213 w 1568450"/>
              <a:gd name="connsiteY35" fmla="*/ 655120 h 1877219"/>
              <a:gd name="connsiteX36" fmla="*/ 1308894 w 1568450"/>
              <a:gd name="connsiteY36" fmla="*/ 666237 h 1877219"/>
              <a:gd name="connsiteX37" fmla="*/ 1297781 w 1568450"/>
              <a:gd name="connsiteY37" fmla="*/ 678148 h 1877219"/>
              <a:gd name="connsiteX38" fmla="*/ 1288256 w 1568450"/>
              <a:gd name="connsiteY38" fmla="*/ 690853 h 1877219"/>
              <a:gd name="connsiteX39" fmla="*/ 1280319 w 1568450"/>
              <a:gd name="connsiteY39" fmla="*/ 705147 h 1877219"/>
              <a:gd name="connsiteX40" fmla="*/ 1273175 w 1568450"/>
              <a:gd name="connsiteY40" fmla="*/ 720235 h 1877219"/>
              <a:gd name="connsiteX41" fmla="*/ 1266031 w 1568450"/>
              <a:gd name="connsiteY41" fmla="*/ 736116 h 1877219"/>
              <a:gd name="connsiteX42" fmla="*/ 1261269 w 1568450"/>
              <a:gd name="connsiteY42" fmla="*/ 752792 h 1877219"/>
              <a:gd name="connsiteX43" fmla="*/ 1257300 w 1568450"/>
              <a:gd name="connsiteY43" fmla="*/ 770262 h 1877219"/>
              <a:gd name="connsiteX44" fmla="*/ 1254919 w 1568450"/>
              <a:gd name="connsiteY44" fmla="*/ 788526 h 1877219"/>
              <a:gd name="connsiteX45" fmla="*/ 1254919 w 1568450"/>
              <a:gd name="connsiteY45" fmla="*/ 806790 h 1877219"/>
              <a:gd name="connsiteX46" fmla="*/ 1254919 w 1568450"/>
              <a:gd name="connsiteY46" fmla="*/ 825054 h 1877219"/>
              <a:gd name="connsiteX47" fmla="*/ 1257300 w 1568450"/>
              <a:gd name="connsiteY47" fmla="*/ 844112 h 1877219"/>
              <a:gd name="connsiteX48" fmla="*/ 1261269 w 1568450"/>
              <a:gd name="connsiteY48" fmla="*/ 860787 h 1877219"/>
              <a:gd name="connsiteX49" fmla="*/ 1266031 w 1568450"/>
              <a:gd name="connsiteY49" fmla="*/ 877463 h 1877219"/>
              <a:gd name="connsiteX50" fmla="*/ 1273175 w 1568450"/>
              <a:gd name="connsiteY50" fmla="*/ 894139 h 1877219"/>
              <a:gd name="connsiteX51" fmla="*/ 1280319 w 1568450"/>
              <a:gd name="connsiteY51" fmla="*/ 909227 h 1877219"/>
              <a:gd name="connsiteX52" fmla="*/ 1288256 w 1568450"/>
              <a:gd name="connsiteY52" fmla="*/ 921932 h 1877219"/>
              <a:gd name="connsiteX53" fmla="*/ 1297781 w 1568450"/>
              <a:gd name="connsiteY53" fmla="*/ 935431 h 1877219"/>
              <a:gd name="connsiteX54" fmla="*/ 1308894 w 1568450"/>
              <a:gd name="connsiteY54" fmla="*/ 947343 h 1877219"/>
              <a:gd name="connsiteX55" fmla="*/ 1319213 w 1568450"/>
              <a:gd name="connsiteY55" fmla="*/ 957666 h 1877219"/>
              <a:gd name="connsiteX56" fmla="*/ 1331119 w 1568450"/>
              <a:gd name="connsiteY56" fmla="*/ 967195 h 1877219"/>
              <a:gd name="connsiteX57" fmla="*/ 1343819 w 1568450"/>
              <a:gd name="connsiteY57" fmla="*/ 974341 h 1877219"/>
              <a:gd name="connsiteX58" fmla="*/ 1357313 w 1568450"/>
              <a:gd name="connsiteY58" fmla="*/ 980694 h 1877219"/>
              <a:gd name="connsiteX59" fmla="*/ 1371600 w 1568450"/>
              <a:gd name="connsiteY59" fmla="*/ 985459 h 1877219"/>
              <a:gd name="connsiteX60" fmla="*/ 1385888 w 1568450"/>
              <a:gd name="connsiteY60" fmla="*/ 987841 h 1877219"/>
              <a:gd name="connsiteX61" fmla="*/ 1400969 w 1568450"/>
              <a:gd name="connsiteY61" fmla="*/ 988635 h 1877219"/>
              <a:gd name="connsiteX62" fmla="*/ 1413166 w 1568450"/>
              <a:gd name="connsiteY62" fmla="*/ 988635 h 1877219"/>
              <a:gd name="connsiteX63" fmla="*/ 1413185 w 1568450"/>
              <a:gd name="connsiteY63" fmla="*/ 988636 h 1877219"/>
              <a:gd name="connsiteX64" fmla="*/ 1426673 w 1568450"/>
              <a:gd name="connsiteY64" fmla="*/ 988636 h 1877219"/>
              <a:gd name="connsiteX65" fmla="*/ 1438574 w 1568450"/>
              <a:gd name="connsiteY65" fmla="*/ 986253 h 1877219"/>
              <a:gd name="connsiteX66" fmla="*/ 1448888 w 1568450"/>
              <a:gd name="connsiteY66" fmla="*/ 983077 h 1877219"/>
              <a:gd name="connsiteX67" fmla="*/ 1459203 w 1568450"/>
              <a:gd name="connsiteY67" fmla="*/ 979107 h 1877219"/>
              <a:gd name="connsiteX68" fmla="*/ 1468724 w 1568450"/>
              <a:gd name="connsiteY68" fmla="*/ 974342 h 1877219"/>
              <a:gd name="connsiteX69" fmla="*/ 1477451 w 1568450"/>
              <a:gd name="connsiteY69" fmla="*/ 968784 h 1877219"/>
              <a:gd name="connsiteX70" fmla="*/ 1484592 w 1568450"/>
              <a:gd name="connsiteY70" fmla="*/ 962431 h 1877219"/>
              <a:gd name="connsiteX71" fmla="*/ 1491733 w 1568450"/>
              <a:gd name="connsiteY71" fmla="*/ 956872 h 1877219"/>
              <a:gd name="connsiteX72" fmla="*/ 1502047 w 1568450"/>
              <a:gd name="connsiteY72" fmla="*/ 944961 h 1877219"/>
              <a:gd name="connsiteX73" fmla="*/ 1509188 w 1568450"/>
              <a:gd name="connsiteY73" fmla="*/ 935432 h 1877219"/>
              <a:gd name="connsiteX74" fmla="*/ 1515535 w 1568450"/>
              <a:gd name="connsiteY74" fmla="*/ 924315 h 1877219"/>
              <a:gd name="connsiteX75" fmla="*/ 1520296 w 1568450"/>
              <a:gd name="connsiteY75" fmla="*/ 917168 h 1877219"/>
              <a:gd name="connsiteX76" fmla="*/ 1525056 w 1568450"/>
              <a:gd name="connsiteY76" fmla="*/ 910815 h 1877219"/>
              <a:gd name="connsiteX77" fmla="*/ 1529817 w 1568450"/>
              <a:gd name="connsiteY77" fmla="*/ 904463 h 1877219"/>
              <a:gd name="connsiteX78" fmla="*/ 1535371 w 1568450"/>
              <a:gd name="connsiteY78" fmla="*/ 899698 h 1877219"/>
              <a:gd name="connsiteX79" fmla="*/ 1540131 w 1568450"/>
              <a:gd name="connsiteY79" fmla="*/ 896522 h 1877219"/>
              <a:gd name="connsiteX80" fmla="*/ 1546479 w 1568450"/>
              <a:gd name="connsiteY80" fmla="*/ 894140 h 1877219"/>
              <a:gd name="connsiteX81" fmla="*/ 1547940 w 1568450"/>
              <a:gd name="connsiteY81" fmla="*/ 893652 h 1877219"/>
              <a:gd name="connsiteX82" fmla="*/ 1549400 w 1568450"/>
              <a:gd name="connsiteY82" fmla="*/ 894139 h 1877219"/>
              <a:gd name="connsiteX83" fmla="*/ 1554163 w 1568450"/>
              <a:gd name="connsiteY83" fmla="*/ 896521 h 1877219"/>
              <a:gd name="connsiteX84" fmla="*/ 1558131 w 1568450"/>
              <a:gd name="connsiteY84" fmla="*/ 899698 h 1877219"/>
              <a:gd name="connsiteX85" fmla="*/ 1561306 w 1568450"/>
              <a:gd name="connsiteY85" fmla="*/ 904462 h 1877219"/>
              <a:gd name="connsiteX86" fmla="*/ 1565275 w 1568450"/>
              <a:gd name="connsiteY86" fmla="*/ 910815 h 1877219"/>
              <a:gd name="connsiteX87" fmla="*/ 1566069 w 1568450"/>
              <a:gd name="connsiteY87" fmla="*/ 917167 h 1877219"/>
              <a:gd name="connsiteX88" fmla="*/ 1568450 w 1568450"/>
              <a:gd name="connsiteY88" fmla="*/ 925902 h 1877219"/>
              <a:gd name="connsiteX89" fmla="*/ 1568450 w 1568450"/>
              <a:gd name="connsiteY89" fmla="*/ 933843 h 1877219"/>
              <a:gd name="connsiteX90" fmla="*/ 1568450 w 1568450"/>
              <a:gd name="connsiteY90" fmla="*/ 1571493 h 1877219"/>
              <a:gd name="connsiteX91" fmla="*/ 1134269 w 1568450"/>
              <a:gd name="connsiteY91" fmla="*/ 1571493 h 1877219"/>
              <a:gd name="connsiteX92" fmla="*/ 1134269 w 1568450"/>
              <a:gd name="connsiteY92" fmla="*/ 1573081 h 1877219"/>
              <a:gd name="connsiteX93" fmla="*/ 935038 w 1568450"/>
              <a:gd name="connsiteY93" fmla="*/ 1573081 h 1877219"/>
              <a:gd name="connsiteX94" fmla="*/ 925513 w 1568450"/>
              <a:gd name="connsiteY94" fmla="*/ 1573081 h 1877219"/>
              <a:gd name="connsiteX95" fmla="*/ 918369 w 1568450"/>
              <a:gd name="connsiteY95" fmla="*/ 1573875 h 1877219"/>
              <a:gd name="connsiteX96" fmla="*/ 911225 w 1568450"/>
              <a:gd name="connsiteY96" fmla="*/ 1576257 h 1877219"/>
              <a:gd name="connsiteX97" fmla="*/ 911016 w 1568450"/>
              <a:gd name="connsiteY97" fmla="*/ 1576388 h 1877219"/>
              <a:gd name="connsiteX98" fmla="*/ 898185 w 1568450"/>
              <a:gd name="connsiteY98" fmla="*/ 1576388 h 1877219"/>
              <a:gd name="connsiteX99" fmla="*/ 895008 w 1568450"/>
              <a:gd name="connsiteY99" fmla="*/ 1581944 h 1877219"/>
              <a:gd name="connsiteX100" fmla="*/ 893420 w 1568450"/>
              <a:gd name="connsiteY100" fmla="*/ 1588294 h 1877219"/>
              <a:gd name="connsiteX101" fmla="*/ 893420 w 1568450"/>
              <a:gd name="connsiteY101" fmla="*/ 1595438 h 1877219"/>
              <a:gd name="connsiteX102" fmla="*/ 893439 w 1568450"/>
              <a:gd name="connsiteY102" fmla="*/ 1595494 h 1877219"/>
              <a:gd name="connsiteX103" fmla="*/ 892969 w 1568450"/>
              <a:gd name="connsiteY103" fmla="*/ 1596904 h 1877219"/>
              <a:gd name="connsiteX104" fmla="*/ 892969 w 1568450"/>
              <a:gd name="connsiteY104" fmla="*/ 1601668 h 1877219"/>
              <a:gd name="connsiteX105" fmla="*/ 894556 w 1568450"/>
              <a:gd name="connsiteY105" fmla="*/ 1607227 h 1877219"/>
              <a:gd name="connsiteX106" fmla="*/ 896938 w 1568450"/>
              <a:gd name="connsiteY106" fmla="*/ 1611991 h 1877219"/>
              <a:gd name="connsiteX107" fmla="*/ 900113 w 1568450"/>
              <a:gd name="connsiteY107" fmla="*/ 1617550 h 1877219"/>
              <a:gd name="connsiteX108" fmla="*/ 904081 w 1568450"/>
              <a:gd name="connsiteY108" fmla="*/ 1622314 h 1877219"/>
              <a:gd name="connsiteX109" fmla="*/ 909638 w 1568450"/>
              <a:gd name="connsiteY109" fmla="*/ 1628667 h 1877219"/>
              <a:gd name="connsiteX110" fmla="*/ 916781 w 1568450"/>
              <a:gd name="connsiteY110" fmla="*/ 1633431 h 1877219"/>
              <a:gd name="connsiteX111" fmla="*/ 925513 w 1568450"/>
              <a:gd name="connsiteY111" fmla="*/ 1636608 h 1877219"/>
              <a:gd name="connsiteX112" fmla="*/ 935831 w 1568450"/>
              <a:gd name="connsiteY112" fmla="*/ 1642960 h 1877219"/>
              <a:gd name="connsiteX113" fmla="*/ 945356 w 1568450"/>
              <a:gd name="connsiteY113" fmla="*/ 1650901 h 1877219"/>
              <a:gd name="connsiteX114" fmla="*/ 957263 w 1568450"/>
              <a:gd name="connsiteY114" fmla="*/ 1662018 h 1877219"/>
              <a:gd name="connsiteX115" fmla="*/ 963613 w 1568450"/>
              <a:gd name="connsiteY115" fmla="*/ 1669165 h 1877219"/>
              <a:gd name="connsiteX116" fmla="*/ 969169 w 1568450"/>
              <a:gd name="connsiteY116" fmla="*/ 1676312 h 1877219"/>
              <a:gd name="connsiteX117" fmla="*/ 975519 w 1568450"/>
              <a:gd name="connsiteY117" fmla="*/ 1684253 h 1877219"/>
              <a:gd name="connsiteX118" fmla="*/ 980281 w 1568450"/>
              <a:gd name="connsiteY118" fmla="*/ 1693782 h 1877219"/>
              <a:gd name="connsiteX119" fmla="*/ 983456 w 1568450"/>
              <a:gd name="connsiteY119" fmla="*/ 1703311 h 1877219"/>
              <a:gd name="connsiteX120" fmla="*/ 987425 w 1568450"/>
              <a:gd name="connsiteY120" fmla="*/ 1715222 h 1877219"/>
              <a:gd name="connsiteX121" fmla="*/ 988219 w 1568450"/>
              <a:gd name="connsiteY121" fmla="*/ 1727133 h 1877219"/>
              <a:gd name="connsiteX122" fmla="*/ 989537 w 1568450"/>
              <a:gd name="connsiteY122" fmla="*/ 1737685 h 1877219"/>
              <a:gd name="connsiteX123" fmla="*/ 988718 w 1568450"/>
              <a:gd name="connsiteY123" fmla="*/ 1745457 h 1877219"/>
              <a:gd name="connsiteX124" fmla="*/ 986336 w 1568450"/>
              <a:gd name="connsiteY124" fmla="*/ 1759744 h 1877219"/>
              <a:gd name="connsiteX125" fmla="*/ 981571 w 1568450"/>
              <a:gd name="connsiteY125" fmla="*/ 1774032 h 1877219"/>
              <a:gd name="connsiteX126" fmla="*/ 976012 w 1568450"/>
              <a:gd name="connsiteY126" fmla="*/ 1787526 h 1877219"/>
              <a:gd name="connsiteX127" fmla="*/ 967276 w 1568450"/>
              <a:gd name="connsiteY127" fmla="*/ 1800226 h 1877219"/>
              <a:gd name="connsiteX128" fmla="*/ 959335 w 1568450"/>
              <a:gd name="connsiteY128" fmla="*/ 1812132 h 1877219"/>
              <a:gd name="connsiteX129" fmla="*/ 948217 w 1568450"/>
              <a:gd name="connsiteY129" fmla="*/ 1824038 h 1877219"/>
              <a:gd name="connsiteX130" fmla="*/ 936304 w 1568450"/>
              <a:gd name="connsiteY130" fmla="*/ 1835151 h 1877219"/>
              <a:gd name="connsiteX131" fmla="*/ 923598 w 1568450"/>
              <a:gd name="connsiteY131" fmla="*/ 1843088 h 1877219"/>
              <a:gd name="connsiteX132" fmla="*/ 909303 w 1568450"/>
              <a:gd name="connsiteY132" fmla="*/ 1852613 h 1877219"/>
              <a:gd name="connsiteX133" fmla="*/ 895008 w 1568450"/>
              <a:gd name="connsiteY133" fmla="*/ 1859757 h 1877219"/>
              <a:gd name="connsiteX134" fmla="*/ 878331 w 1568450"/>
              <a:gd name="connsiteY134" fmla="*/ 1865313 h 1877219"/>
              <a:gd name="connsiteX135" fmla="*/ 861654 w 1568450"/>
              <a:gd name="connsiteY135" fmla="*/ 1870076 h 1877219"/>
              <a:gd name="connsiteX136" fmla="*/ 844183 w 1568450"/>
              <a:gd name="connsiteY136" fmla="*/ 1874044 h 1877219"/>
              <a:gd name="connsiteX137" fmla="*/ 825917 w 1568450"/>
              <a:gd name="connsiteY137" fmla="*/ 1876426 h 1877219"/>
              <a:gd name="connsiteX138" fmla="*/ 808446 w 1568450"/>
              <a:gd name="connsiteY138" fmla="*/ 1877219 h 1877219"/>
              <a:gd name="connsiteX139" fmla="*/ 789386 w 1568450"/>
              <a:gd name="connsiteY139" fmla="*/ 1876426 h 1877219"/>
              <a:gd name="connsiteX140" fmla="*/ 771915 w 1568450"/>
              <a:gd name="connsiteY140" fmla="*/ 1874044 h 1877219"/>
              <a:gd name="connsiteX141" fmla="*/ 753649 w 1568450"/>
              <a:gd name="connsiteY141" fmla="*/ 1870076 h 1877219"/>
              <a:gd name="connsiteX142" fmla="*/ 736972 w 1568450"/>
              <a:gd name="connsiteY142" fmla="*/ 1865313 h 1877219"/>
              <a:gd name="connsiteX143" fmla="*/ 720295 w 1568450"/>
              <a:gd name="connsiteY143" fmla="*/ 1859757 h 1877219"/>
              <a:gd name="connsiteX144" fmla="*/ 706000 w 1568450"/>
              <a:gd name="connsiteY144" fmla="*/ 1852613 h 1877219"/>
              <a:gd name="connsiteX145" fmla="*/ 691706 w 1568450"/>
              <a:gd name="connsiteY145" fmla="*/ 1843088 h 1877219"/>
              <a:gd name="connsiteX146" fmla="*/ 678999 w 1568450"/>
              <a:gd name="connsiteY146" fmla="*/ 1835151 h 1877219"/>
              <a:gd name="connsiteX147" fmla="*/ 667087 w 1568450"/>
              <a:gd name="connsiteY147" fmla="*/ 1824038 h 1877219"/>
              <a:gd name="connsiteX148" fmla="*/ 656763 w 1568450"/>
              <a:gd name="connsiteY148" fmla="*/ 1812132 h 1877219"/>
              <a:gd name="connsiteX149" fmla="*/ 648027 w 1568450"/>
              <a:gd name="connsiteY149" fmla="*/ 1800226 h 1877219"/>
              <a:gd name="connsiteX150" fmla="*/ 640086 w 1568450"/>
              <a:gd name="connsiteY150" fmla="*/ 1787526 h 1877219"/>
              <a:gd name="connsiteX151" fmla="*/ 633733 w 1568450"/>
              <a:gd name="connsiteY151" fmla="*/ 1774032 h 1877219"/>
              <a:gd name="connsiteX152" fmla="*/ 628968 w 1568450"/>
              <a:gd name="connsiteY152" fmla="*/ 1759744 h 1877219"/>
              <a:gd name="connsiteX153" fmla="*/ 626585 w 1568450"/>
              <a:gd name="connsiteY153" fmla="*/ 1745457 h 1877219"/>
              <a:gd name="connsiteX154" fmla="*/ 625917 w 1568450"/>
              <a:gd name="connsiteY154" fmla="*/ 1732768 h 1877219"/>
              <a:gd name="connsiteX155" fmla="*/ 626269 w 1568450"/>
              <a:gd name="connsiteY155" fmla="*/ 1727133 h 1877219"/>
              <a:gd name="connsiteX156" fmla="*/ 627856 w 1568450"/>
              <a:gd name="connsiteY156" fmla="*/ 1715222 h 1877219"/>
              <a:gd name="connsiteX157" fmla="*/ 631031 w 1568450"/>
              <a:gd name="connsiteY157" fmla="*/ 1703311 h 1877219"/>
              <a:gd name="connsiteX158" fmla="*/ 635000 w 1568450"/>
              <a:gd name="connsiteY158" fmla="*/ 1693782 h 1877219"/>
              <a:gd name="connsiteX159" fmla="*/ 640556 w 1568450"/>
              <a:gd name="connsiteY159" fmla="*/ 1684253 h 1877219"/>
              <a:gd name="connsiteX160" fmla="*/ 645319 w 1568450"/>
              <a:gd name="connsiteY160" fmla="*/ 1676312 h 1877219"/>
              <a:gd name="connsiteX161" fmla="*/ 651669 w 1568450"/>
              <a:gd name="connsiteY161" fmla="*/ 1669165 h 1877219"/>
              <a:gd name="connsiteX162" fmla="*/ 657225 w 1568450"/>
              <a:gd name="connsiteY162" fmla="*/ 1662018 h 1877219"/>
              <a:gd name="connsiteX163" fmla="*/ 669131 w 1568450"/>
              <a:gd name="connsiteY163" fmla="*/ 1650901 h 1877219"/>
              <a:gd name="connsiteX164" fmla="*/ 678656 w 1568450"/>
              <a:gd name="connsiteY164" fmla="*/ 1642960 h 1877219"/>
              <a:gd name="connsiteX165" fmla="*/ 688975 w 1568450"/>
              <a:gd name="connsiteY165" fmla="*/ 1636608 h 1877219"/>
              <a:gd name="connsiteX166" fmla="*/ 697706 w 1568450"/>
              <a:gd name="connsiteY166" fmla="*/ 1633431 h 1877219"/>
              <a:gd name="connsiteX167" fmla="*/ 704850 w 1568450"/>
              <a:gd name="connsiteY167" fmla="*/ 1628667 h 1877219"/>
              <a:gd name="connsiteX168" fmla="*/ 710406 w 1568450"/>
              <a:gd name="connsiteY168" fmla="*/ 1622314 h 1877219"/>
              <a:gd name="connsiteX169" fmla="*/ 714375 w 1568450"/>
              <a:gd name="connsiteY169" fmla="*/ 1617550 h 1877219"/>
              <a:gd name="connsiteX170" fmla="*/ 717550 w 1568450"/>
              <a:gd name="connsiteY170" fmla="*/ 1611991 h 1877219"/>
              <a:gd name="connsiteX171" fmla="*/ 719931 w 1568450"/>
              <a:gd name="connsiteY171" fmla="*/ 1607227 h 1877219"/>
              <a:gd name="connsiteX172" fmla="*/ 721519 w 1568450"/>
              <a:gd name="connsiteY172" fmla="*/ 1601668 h 1877219"/>
              <a:gd name="connsiteX173" fmla="*/ 721519 w 1568450"/>
              <a:gd name="connsiteY173" fmla="*/ 1596904 h 1877219"/>
              <a:gd name="connsiteX174" fmla="*/ 721457 w 1568450"/>
              <a:gd name="connsiteY174" fmla="*/ 1596717 h 1877219"/>
              <a:gd name="connsiteX175" fmla="*/ 721883 w 1568450"/>
              <a:gd name="connsiteY175" fmla="*/ 1595438 h 1877219"/>
              <a:gd name="connsiteX176" fmla="*/ 721883 w 1568450"/>
              <a:gd name="connsiteY176" fmla="*/ 1588294 h 1877219"/>
              <a:gd name="connsiteX177" fmla="*/ 720295 w 1568450"/>
              <a:gd name="connsiteY177" fmla="*/ 1581944 h 1877219"/>
              <a:gd name="connsiteX178" fmla="*/ 717119 w 1568450"/>
              <a:gd name="connsiteY178" fmla="*/ 1576388 h 1877219"/>
              <a:gd name="connsiteX179" fmla="*/ 703473 w 1568450"/>
              <a:gd name="connsiteY179" fmla="*/ 1576388 h 1877219"/>
              <a:gd name="connsiteX180" fmla="*/ 703263 w 1568450"/>
              <a:gd name="connsiteY180" fmla="*/ 1576257 h 1877219"/>
              <a:gd name="connsiteX181" fmla="*/ 696119 w 1568450"/>
              <a:gd name="connsiteY181" fmla="*/ 1573875 h 1877219"/>
              <a:gd name="connsiteX182" fmla="*/ 688975 w 1568450"/>
              <a:gd name="connsiteY182" fmla="*/ 1573081 h 1877219"/>
              <a:gd name="connsiteX183" fmla="*/ 679450 w 1568450"/>
              <a:gd name="connsiteY183" fmla="*/ 1573081 h 1877219"/>
              <a:gd name="connsiteX184" fmla="*/ 360363 w 1568450"/>
              <a:gd name="connsiteY184" fmla="*/ 1573081 h 1877219"/>
              <a:gd name="connsiteX185" fmla="*/ 360363 w 1568450"/>
              <a:gd name="connsiteY185" fmla="*/ 1571493 h 1877219"/>
              <a:gd name="connsiteX186" fmla="*/ 0 w 1568450"/>
              <a:gd name="connsiteY186" fmla="*/ 1571493 h 1877219"/>
              <a:gd name="connsiteX187" fmla="*/ 0 w 1568450"/>
              <a:gd name="connsiteY187" fmla="*/ 0 h 187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568450" h="1877219">
                <a:moveTo>
                  <a:pt x="0" y="0"/>
                </a:moveTo>
                <a:lnTo>
                  <a:pt x="1568450" y="0"/>
                </a:lnTo>
                <a:lnTo>
                  <a:pt x="1568450" y="678942"/>
                </a:lnTo>
                <a:lnTo>
                  <a:pt x="1568450" y="688471"/>
                </a:lnTo>
                <a:lnTo>
                  <a:pt x="1566069" y="696412"/>
                </a:lnTo>
                <a:lnTo>
                  <a:pt x="1565275" y="703559"/>
                </a:lnTo>
                <a:lnTo>
                  <a:pt x="1561306" y="708323"/>
                </a:lnTo>
                <a:lnTo>
                  <a:pt x="1558131" y="713088"/>
                </a:lnTo>
                <a:lnTo>
                  <a:pt x="1554163" y="717058"/>
                </a:lnTo>
                <a:lnTo>
                  <a:pt x="1549400" y="719440"/>
                </a:lnTo>
                <a:lnTo>
                  <a:pt x="1545912" y="720022"/>
                </a:lnTo>
                <a:lnTo>
                  <a:pt x="1540131" y="717853"/>
                </a:lnTo>
                <a:lnTo>
                  <a:pt x="1535371" y="714676"/>
                </a:lnTo>
                <a:lnTo>
                  <a:pt x="1529817" y="709912"/>
                </a:lnTo>
                <a:lnTo>
                  <a:pt x="1525056" y="703559"/>
                </a:lnTo>
                <a:lnTo>
                  <a:pt x="1520296" y="696413"/>
                </a:lnTo>
                <a:lnTo>
                  <a:pt x="1515535" y="688472"/>
                </a:lnTo>
                <a:lnTo>
                  <a:pt x="1509188" y="678943"/>
                </a:lnTo>
                <a:lnTo>
                  <a:pt x="1502047" y="668620"/>
                </a:lnTo>
                <a:lnTo>
                  <a:pt x="1491733" y="656708"/>
                </a:lnTo>
                <a:lnTo>
                  <a:pt x="1484592" y="650356"/>
                </a:lnTo>
                <a:lnTo>
                  <a:pt x="1477451" y="644797"/>
                </a:lnTo>
                <a:lnTo>
                  <a:pt x="1468724" y="640032"/>
                </a:lnTo>
                <a:lnTo>
                  <a:pt x="1459203" y="635268"/>
                </a:lnTo>
                <a:lnTo>
                  <a:pt x="1448888" y="630503"/>
                </a:lnTo>
                <a:lnTo>
                  <a:pt x="1438574" y="628121"/>
                </a:lnTo>
                <a:lnTo>
                  <a:pt x="1426673" y="625739"/>
                </a:lnTo>
                <a:lnTo>
                  <a:pt x="1413185" y="624151"/>
                </a:lnTo>
                <a:lnTo>
                  <a:pt x="1406742" y="624830"/>
                </a:lnTo>
                <a:lnTo>
                  <a:pt x="1400969" y="624150"/>
                </a:lnTo>
                <a:lnTo>
                  <a:pt x="1385888" y="625739"/>
                </a:lnTo>
                <a:lnTo>
                  <a:pt x="1371600" y="628121"/>
                </a:lnTo>
                <a:lnTo>
                  <a:pt x="1357313" y="632885"/>
                </a:lnTo>
                <a:lnTo>
                  <a:pt x="1343819" y="638444"/>
                </a:lnTo>
                <a:lnTo>
                  <a:pt x="1331119" y="647179"/>
                </a:lnTo>
                <a:lnTo>
                  <a:pt x="1319213" y="655120"/>
                </a:lnTo>
                <a:lnTo>
                  <a:pt x="1308894" y="666237"/>
                </a:lnTo>
                <a:lnTo>
                  <a:pt x="1297781" y="678148"/>
                </a:lnTo>
                <a:lnTo>
                  <a:pt x="1288256" y="690853"/>
                </a:lnTo>
                <a:lnTo>
                  <a:pt x="1280319" y="705147"/>
                </a:lnTo>
                <a:lnTo>
                  <a:pt x="1273175" y="720235"/>
                </a:lnTo>
                <a:lnTo>
                  <a:pt x="1266031" y="736116"/>
                </a:lnTo>
                <a:lnTo>
                  <a:pt x="1261269" y="752792"/>
                </a:lnTo>
                <a:lnTo>
                  <a:pt x="1257300" y="770262"/>
                </a:lnTo>
                <a:lnTo>
                  <a:pt x="1254919" y="788526"/>
                </a:lnTo>
                <a:lnTo>
                  <a:pt x="1254919" y="806790"/>
                </a:lnTo>
                <a:lnTo>
                  <a:pt x="1254919" y="825054"/>
                </a:lnTo>
                <a:lnTo>
                  <a:pt x="1257300" y="844112"/>
                </a:lnTo>
                <a:lnTo>
                  <a:pt x="1261269" y="860787"/>
                </a:lnTo>
                <a:lnTo>
                  <a:pt x="1266031" y="877463"/>
                </a:lnTo>
                <a:lnTo>
                  <a:pt x="1273175" y="894139"/>
                </a:lnTo>
                <a:lnTo>
                  <a:pt x="1280319" y="909227"/>
                </a:lnTo>
                <a:lnTo>
                  <a:pt x="1288256" y="921932"/>
                </a:lnTo>
                <a:lnTo>
                  <a:pt x="1297781" y="935431"/>
                </a:lnTo>
                <a:lnTo>
                  <a:pt x="1308894" y="947343"/>
                </a:lnTo>
                <a:lnTo>
                  <a:pt x="1319213" y="957666"/>
                </a:lnTo>
                <a:lnTo>
                  <a:pt x="1331119" y="967195"/>
                </a:lnTo>
                <a:lnTo>
                  <a:pt x="1343819" y="974341"/>
                </a:lnTo>
                <a:lnTo>
                  <a:pt x="1357313" y="980694"/>
                </a:lnTo>
                <a:lnTo>
                  <a:pt x="1371600" y="985459"/>
                </a:lnTo>
                <a:lnTo>
                  <a:pt x="1385888" y="987841"/>
                </a:lnTo>
                <a:lnTo>
                  <a:pt x="1400969" y="988635"/>
                </a:lnTo>
                <a:lnTo>
                  <a:pt x="1413166" y="988635"/>
                </a:lnTo>
                <a:lnTo>
                  <a:pt x="1413185" y="988636"/>
                </a:lnTo>
                <a:lnTo>
                  <a:pt x="1426673" y="988636"/>
                </a:lnTo>
                <a:lnTo>
                  <a:pt x="1438574" y="986253"/>
                </a:lnTo>
                <a:lnTo>
                  <a:pt x="1448888" y="983077"/>
                </a:lnTo>
                <a:lnTo>
                  <a:pt x="1459203" y="979107"/>
                </a:lnTo>
                <a:lnTo>
                  <a:pt x="1468724" y="974342"/>
                </a:lnTo>
                <a:lnTo>
                  <a:pt x="1477451" y="968784"/>
                </a:lnTo>
                <a:lnTo>
                  <a:pt x="1484592" y="962431"/>
                </a:lnTo>
                <a:lnTo>
                  <a:pt x="1491733" y="956872"/>
                </a:lnTo>
                <a:lnTo>
                  <a:pt x="1502047" y="944961"/>
                </a:lnTo>
                <a:lnTo>
                  <a:pt x="1509188" y="935432"/>
                </a:lnTo>
                <a:lnTo>
                  <a:pt x="1515535" y="924315"/>
                </a:lnTo>
                <a:lnTo>
                  <a:pt x="1520296" y="917168"/>
                </a:lnTo>
                <a:lnTo>
                  <a:pt x="1525056" y="910815"/>
                </a:lnTo>
                <a:lnTo>
                  <a:pt x="1529817" y="904463"/>
                </a:lnTo>
                <a:lnTo>
                  <a:pt x="1535371" y="899698"/>
                </a:lnTo>
                <a:lnTo>
                  <a:pt x="1540131" y="896522"/>
                </a:lnTo>
                <a:lnTo>
                  <a:pt x="1546479" y="894140"/>
                </a:lnTo>
                <a:lnTo>
                  <a:pt x="1547940" y="893652"/>
                </a:lnTo>
                <a:lnTo>
                  <a:pt x="1549400" y="894139"/>
                </a:lnTo>
                <a:lnTo>
                  <a:pt x="1554163" y="896521"/>
                </a:lnTo>
                <a:lnTo>
                  <a:pt x="1558131" y="899698"/>
                </a:lnTo>
                <a:lnTo>
                  <a:pt x="1561306" y="904462"/>
                </a:lnTo>
                <a:lnTo>
                  <a:pt x="1565275" y="910815"/>
                </a:lnTo>
                <a:lnTo>
                  <a:pt x="1566069" y="917167"/>
                </a:lnTo>
                <a:lnTo>
                  <a:pt x="1568450" y="925902"/>
                </a:lnTo>
                <a:lnTo>
                  <a:pt x="1568450" y="933843"/>
                </a:lnTo>
                <a:lnTo>
                  <a:pt x="1568450" y="1571493"/>
                </a:lnTo>
                <a:lnTo>
                  <a:pt x="1134269" y="1571493"/>
                </a:lnTo>
                <a:lnTo>
                  <a:pt x="1134269" y="1573081"/>
                </a:lnTo>
                <a:lnTo>
                  <a:pt x="935038" y="1573081"/>
                </a:lnTo>
                <a:lnTo>
                  <a:pt x="925513" y="1573081"/>
                </a:lnTo>
                <a:lnTo>
                  <a:pt x="918369" y="1573875"/>
                </a:lnTo>
                <a:lnTo>
                  <a:pt x="911225" y="1576257"/>
                </a:lnTo>
                <a:lnTo>
                  <a:pt x="911016" y="1576388"/>
                </a:lnTo>
                <a:lnTo>
                  <a:pt x="898185" y="1576388"/>
                </a:lnTo>
                <a:lnTo>
                  <a:pt x="895008" y="1581944"/>
                </a:lnTo>
                <a:lnTo>
                  <a:pt x="893420" y="1588294"/>
                </a:lnTo>
                <a:lnTo>
                  <a:pt x="893420" y="1595438"/>
                </a:lnTo>
                <a:lnTo>
                  <a:pt x="893439" y="1595494"/>
                </a:lnTo>
                <a:lnTo>
                  <a:pt x="892969" y="1596904"/>
                </a:lnTo>
                <a:lnTo>
                  <a:pt x="892969" y="1601668"/>
                </a:lnTo>
                <a:lnTo>
                  <a:pt x="894556" y="1607227"/>
                </a:lnTo>
                <a:lnTo>
                  <a:pt x="896938" y="1611991"/>
                </a:lnTo>
                <a:lnTo>
                  <a:pt x="900113" y="1617550"/>
                </a:lnTo>
                <a:lnTo>
                  <a:pt x="904081" y="1622314"/>
                </a:lnTo>
                <a:lnTo>
                  <a:pt x="909638" y="1628667"/>
                </a:lnTo>
                <a:lnTo>
                  <a:pt x="916781" y="1633431"/>
                </a:lnTo>
                <a:lnTo>
                  <a:pt x="925513" y="1636608"/>
                </a:lnTo>
                <a:lnTo>
                  <a:pt x="935831" y="1642960"/>
                </a:lnTo>
                <a:lnTo>
                  <a:pt x="945356" y="1650901"/>
                </a:lnTo>
                <a:lnTo>
                  <a:pt x="957263" y="1662018"/>
                </a:lnTo>
                <a:lnTo>
                  <a:pt x="963613" y="1669165"/>
                </a:lnTo>
                <a:lnTo>
                  <a:pt x="969169" y="1676312"/>
                </a:lnTo>
                <a:lnTo>
                  <a:pt x="975519" y="1684253"/>
                </a:lnTo>
                <a:lnTo>
                  <a:pt x="980281" y="1693782"/>
                </a:lnTo>
                <a:lnTo>
                  <a:pt x="983456" y="1703311"/>
                </a:lnTo>
                <a:lnTo>
                  <a:pt x="987425" y="1715222"/>
                </a:lnTo>
                <a:lnTo>
                  <a:pt x="988219" y="1727133"/>
                </a:lnTo>
                <a:lnTo>
                  <a:pt x="989537" y="1737685"/>
                </a:lnTo>
                <a:lnTo>
                  <a:pt x="988718" y="1745457"/>
                </a:lnTo>
                <a:lnTo>
                  <a:pt x="986336" y="1759744"/>
                </a:lnTo>
                <a:lnTo>
                  <a:pt x="981571" y="1774032"/>
                </a:lnTo>
                <a:lnTo>
                  <a:pt x="976012" y="1787526"/>
                </a:lnTo>
                <a:lnTo>
                  <a:pt x="967276" y="1800226"/>
                </a:lnTo>
                <a:lnTo>
                  <a:pt x="959335" y="1812132"/>
                </a:lnTo>
                <a:lnTo>
                  <a:pt x="948217" y="1824038"/>
                </a:lnTo>
                <a:lnTo>
                  <a:pt x="936304" y="1835151"/>
                </a:lnTo>
                <a:lnTo>
                  <a:pt x="923598" y="1843088"/>
                </a:lnTo>
                <a:lnTo>
                  <a:pt x="909303" y="1852613"/>
                </a:lnTo>
                <a:lnTo>
                  <a:pt x="895008" y="1859757"/>
                </a:lnTo>
                <a:lnTo>
                  <a:pt x="878331" y="1865313"/>
                </a:lnTo>
                <a:lnTo>
                  <a:pt x="861654" y="1870076"/>
                </a:lnTo>
                <a:lnTo>
                  <a:pt x="844183" y="1874044"/>
                </a:lnTo>
                <a:lnTo>
                  <a:pt x="825917" y="1876426"/>
                </a:lnTo>
                <a:lnTo>
                  <a:pt x="808446" y="1877219"/>
                </a:lnTo>
                <a:lnTo>
                  <a:pt x="789386" y="1876426"/>
                </a:lnTo>
                <a:lnTo>
                  <a:pt x="771915" y="1874044"/>
                </a:lnTo>
                <a:lnTo>
                  <a:pt x="753649" y="1870076"/>
                </a:lnTo>
                <a:lnTo>
                  <a:pt x="736972" y="1865313"/>
                </a:lnTo>
                <a:lnTo>
                  <a:pt x="720295" y="1859757"/>
                </a:lnTo>
                <a:lnTo>
                  <a:pt x="706000" y="1852613"/>
                </a:lnTo>
                <a:lnTo>
                  <a:pt x="691706" y="1843088"/>
                </a:lnTo>
                <a:lnTo>
                  <a:pt x="678999" y="1835151"/>
                </a:lnTo>
                <a:lnTo>
                  <a:pt x="667087" y="1824038"/>
                </a:lnTo>
                <a:lnTo>
                  <a:pt x="656763" y="1812132"/>
                </a:lnTo>
                <a:lnTo>
                  <a:pt x="648027" y="1800226"/>
                </a:lnTo>
                <a:lnTo>
                  <a:pt x="640086" y="1787526"/>
                </a:lnTo>
                <a:lnTo>
                  <a:pt x="633733" y="1774032"/>
                </a:lnTo>
                <a:lnTo>
                  <a:pt x="628968" y="1759744"/>
                </a:lnTo>
                <a:lnTo>
                  <a:pt x="626585" y="1745457"/>
                </a:lnTo>
                <a:lnTo>
                  <a:pt x="625917" y="1732768"/>
                </a:lnTo>
                <a:lnTo>
                  <a:pt x="626269" y="1727133"/>
                </a:lnTo>
                <a:lnTo>
                  <a:pt x="627856" y="1715222"/>
                </a:lnTo>
                <a:lnTo>
                  <a:pt x="631031" y="1703311"/>
                </a:lnTo>
                <a:lnTo>
                  <a:pt x="635000" y="1693782"/>
                </a:lnTo>
                <a:lnTo>
                  <a:pt x="640556" y="1684253"/>
                </a:lnTo>
                <a:lnTo>
                  <a:pt x="645319" y="1676312"/>
                </a:lnTo>
                <a:lnTo>
                  <a:pt x="651669" y="1669165"/>
                </a:lnTo>
                <a:lnTo>
                  <a:pt x="657225" y="1662018"/>
                </a:lnTo>
                <a:lnTo>
                  <a:pt x="669131" y="1650901"/>
                </a:lnTo>
                <a:lnTo>
                  <a:pt x="678656" y="1642960"/>
                </a:lnTo>
                <a:lnTo>
                  <a:pt x="688975" y="1636608"/>
                </a:lnTo>
                <a:lnTo>
                  <a:pt x="697706" y="1633431"/>
                </a:lnTo>
                <a:lnTo>
                  <a:pt x="704850" y="1628667"/>
                </a:lnTo>
                <a:lnTo>
                  <a:pt x="710406" y="1622314"/>
                </a:lnTo>
                <a:lnTo>
                  <a:pt x="714375" y="1617550"/>
                </a:lnTo>
                <a:lnTo>
                  <a:pt x="717550" y="1611991"/>
                </a:lnTo>
                <a:lnTo>
                  <a:pt x="719931" y="1607227"/>
                </a:lnTo>
                <a:lnTo>
                  <a:pt x="721519" y="1601668"/>
                </a:lnTo>
                <a:lnTo>
                  <a:pt x="721519" y="1596904"/>
                </a:lnTo>
                <a:lnTo>
                  <a:pt x="721457" y="1596717"/>
                </a:lnTo>
                <a:lnTo>
                  <a:pt x="721883" y="1595438"/>
                </a:lnTo>
                <a:lnTo>
                  <a:pt x="721883" y="1588294"/>
                </a:lnTo>
                <a:lnTo>
                  <a:pt x="720295" y="1581944"/>
                </a:lnTo>
                <a:lnTo>
                  <a:pt x="717119" y="1576388"/>
                </a:lnTo>
                <a:lnTo>
                  <a:pt x="703473" y="1576388"/>
                </a:lnTo>
                <a:lnTo>
                  <a:pt x="703263" y="1576257"/>
                </a:lnTo>
                <a:lnTo>
                  <a:pt x="696119" y="1573875"/>
                </a:lnTo>
                <a:lnTo>
                  <a:pt x="688975" y="1573081"/>
                </a:lnTo>
                <a:lnTo>
                  <a:pt x="679450" y="1573081"/>
                </a:lnTo>
                <a:lnTo>
                  <a:pt x="360363" y="1573081"/>
                </a:lnTo>
                <a:lnTo>
                  <a:pt x="360363" y="1571493"/>
                </a:lnTo>
                <a:lnTo>
                  <a:pt x="0" y="157149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5686" y="1797051"/>
            <a:ext cx="1885950" cy="1882775"/>
          </a:xfrm>
          <a:custGeom>
            <a:avLst/>
            <a:gdLst>
              <a:gd name="connsiteX0" fmla="*/ 313399 w 1885950"/>
              <a:gd name="connsiteY0" fmla="*/ 0 h 1882775"/>
              <a:gd name="connsiteX1" fmla="*/ 1885950 w 1885950"/>
              <a:gd name="connsiteY1" fmla="*/ 0 h 1882775"/>
              <a:gd name="connsiteX2" fmla="*/ 1885950 w 1885950"/>
              <a:gd name="connsiteY2" fmla="*/ 710706 h 1882775"/>
              <a:gd name="connsiteX3" fmla="*/ 1880396 w 1885950"/>
              <a:gd name="connsiteY3" fmla="*/ 717059 h 1882775"/>
              <a:gd name="connsiteX4" fmla="*/ 1874049 w 1885950"/>
              <a:gd name="connsiteY4" fmla="*/ 720235 h 1882775"/>
              <a:gd name="connsiteX5" fmla="*/ 1868553 w 1885950"/>
              <a:gd name="connsiteY5" fmla="*/ 721457 h 1882775"/>
              <a:gd name="connsiteX6" fmla="*/ 1865562 w 1885950"/>
              <a:gd name="connsiteY6" fmla="*/ 720335 h 1882775"/>
              <a:gd name="connsiteX7" fmla="*/ 1860802 w 1885950"/>
              <a:gd name="connsiteY7" fmla="*/ 717158 h 1882775"/>
              <a:gd name="connsiteX8" fmla="*/ 1855248 w 1885950"/>
              <a:gd name="connsiteY8" fmla="*/ 712394 h 1882775"/>
              <a:gd name="connsiteX9" fmla="*/ 1850487 w 1885950"/>
              <a:gd name="connsiteY9" fmla="*/ 706041 h 1882775"/>
              <a:gd name="connsiteX10" fmla="*/ 1845727 w 1885950"/>
              <a:gd name="connsiteY10" fmla="*/ 698895 h 1882775"/>
              <a:gd name="connsiteX11" fmla="*/ 1840966 w 1885950"/>
              <a:gd name="connsiteY11" fmla="*/ 690954 h 1882775"/>
              <a:gd name="connsiteX12" fmla="*/ 1834619 w 1885950"/>
              <a:gd name="connsiteY12" fmla="*/ 681425 h 1882775"/>
              <a:gd name="connsiteX13" fmla="*/ 1827478 w 1885950"/>
              <a:gd name="connsiteY13" fmla="*/ 671102 h 1882775"/>
              <a:gd name="connsiteX14" fmla="*/ 1817164 w 1885950"/>
              <a:gd name="connsiteY14" fmla="*/ 659190 h 1882775"/>
              <a:gd name="connsiteX15" fmla="*/ 1810023 w 1885950"/>
              <a:gd name="connsiteY15" fmla="*/ 652838 h 1882775"/>
              <a:gd name="connsiteX16" fmla="*/ 1802883 w 1885950"/>
              <a:gd name="connsiteY16" fmla="*/ 647279 h 1882775"/>
              <a:gd name="connsiteX17" fmla="*/ 1794155 w 1885950"/>
              <a:gd name="connsiteY17" fmla="*/ 642514 h 1882775"/>
              <a:gd name="connsiteX18" fmla="*/ 1784634 w 1885950"/>
              <a:gd name="connsiteY18" fmla="*/ 637750 h 1882775"/>
              <a:gd name="connsiteX19" fmla="*/ 1774320 w 1885950"/>
              <a:gd name="connsiteY19" fmla="*/ 632985 h 1882775"/>
              <a:gd name="connsiteX20" fmla="*/ 1764005 w 1885950"/>
              <a:gd name="connsiteY20" fmla="*/ 630603 h 1882775"/>
              <a:gd name="connsiteX21" fmla="*/ 1752466 w 1885950"/>
              <a:gd name="connsiteY21" fmla="*/ 628294 h 1882775"/>
              <a:gd name="connsiteX22" fmla="*/ 1751863 w 1885950"/>
              <a:gd name="connsiteY22" fmla="*/ 628121 h 1882775"/>
              <a:gd name="connsiteX23" fmla="*/ 1739962 w 1885950"/>
              <a:gd name="connsiteY23" fmla="*/ 625739 h 1882775"/>
              <a:gd name="connsiteX24" fmla="*/ 1727267 w 1885950"/>
              <a:gd name="connsiteY24" fmla="*/ 625739 h 1882775"/>
              <a:gd name="connsiteX25" fmla="*/ 1711399 w 1885950"/>
              <a:gd name="connsiteY25" fmla="*/ 625739 h 1882775"/>
              <a:gd name="connsiteX26" fmla="*/ 1697117 w 1885950"/>
              <a:gd name="connsiteY26" fmla="*/ 628915 h 1882775"/>
              <a:gd name="connsiteX27" fmla="*/ 1682836 w 1885950"/>
              <a:gd name="connsiteY27" fmla="*/ 632886 h 1882775"/>
              <a:gd name="connsiteX28" fmla="*/ 1670141 w 1885950"/>
              <a:gd name="connsiteY28" fmla="*/ 640032 h 1882775"/>
              <a:gd name="connsiteX29" fmla="*/ 1657446 w 1885950"/>
              <a:gd name="connsiteY29" fmla="*/ 647179 h 1882775"/>
              <a:gd name="connsiteX30" fmla="*/ 1645545 w 1885950"/>
              <a:gd name="connsiteY30" fmla="*/ 656708 h 1882775"/>
              <a:gd name="connsiteX31" fmla="*/ 1634437 w 1885950"/>
              <a:gd name="connsiteY31" fmla="*/ 667031 h 1882775"/>
              <a:gd name="connsiteX32" fmla="*/ 1624123 w 1885950"/>
              <a:gd name="connsiteY32" fmla="*/ 678943 h 1882775"/>
              <a:gd name="connsiteX33" fmla="*/ 1614602 w 1885950"/>
              <a:gd name="connsiteY33" fmla="*/ 690854 h 1882775"/>
              <a:gd name="connsiteX34" fmla="*/ 1605874 w 1885950"/>
              <a:gd name="connsiteY34" fmla="*/ 705147 h 1882775"/>
              <a:gd name="connsiteX35" fmla="*/ 1598734 w 1885950"/>
              <a:gd name="connsiteY35" fmla="*/ 720235 h 1882775"/>
              <a:gd name="connsiteX36" fmla="*/ 1591593 w 1885950"/>
              <a:gd name="connsiteY36" fmla="*/ 736117 h 1882775"/>
              <a:gd name="connsiteX37" fmla="*/ 1586832 w 1885950"/>
              <a:gd name="connsiteY37" fmla="*/ 752793 h 1882775"/>
              <a:gd name="connsiteX38" fmla="*/ 1583659 w 1885950"/>
              <a:gd name="connsiteY38" fmla="*/ 770262 h 1882775"/>
              <a:gd name="connsiteX39" fmla="*/ 1581278 w 1885950"/>
              <a:gd name="connsiteY39" fmla="*/ 788526 h 1882775"/>
              <a:gd name="connsiteX40" fmla="*/ 1581278 w 1885950"/>
              <a:gd name="connsiteY40" fmla="*/ 806790 h 1882775"/>
              <a:gd name="connsiteX41" fmla="*/ 1581278 w 1885950"/>
              <a:gd name="connsiteY41" fmla="*/ 825848 h 1882775"/>
              <a:gd name="connsiteX42" fmla="*/ 1583659 w 1885950"/>
              <a:gd name="connsiteY42" fmla="*/ 844112 h 1882775"/>
              <a:gd name="connsiteX43" fmla="*/ 1586832 w 1885950"/>
              <a:gd name="connsiteY43" fmla="*/ 861582 h 1882775"/>
              <a:gd name="connsiteX44" fmla="*/ 1591593 w 1885950"/>
              <a:gd name="connsiteY44" fmla="*/ 878258 h 1882775"/>
              <a:gd name="connsiteX45" fmla="*/ 1598734 w 1885950"/>
              <a:gd name="connsiteY45" fmla="*/ 894140 h 1882775"/>
              <a:gd name="connsiteX46" fmla="*/ 1605874 w 1885950"/>
              <a:gd name="connsiteY46" fmla="*/ 909227 h 1882775"/>
              <a:gd name="connsiteX47" fmla="*/ 1614602 w 1885950"/>
              <a:gd name="connsiteY47" fmla="*/ 923521 h 1882775"/>
              <a:gd name="connsiteX48" fmla="*/ 1624123 w 1885950"/>
              <a:gd name="connsiteY48" fmla="*/ 936226 h 1882775"/>
              <a:gd name="connsiteX49" fmla="*/ 1634437 w 1885950"/>
              <a:gd name="connsiteY49" fmla="*/ 947343 h 1882775"/>
              <a:gd name="connsiteX50" fmla="*/ 1645545 w 1885950"/>
              <a:gd name="connsiteY50" fmla="*/ 957666 h 1882775"/>
              <a:gd name="connsiteX51" fmla="*/ 1657446 w 1885950"/>
              <a:gd name="connsiteY51" fmla="*/ 967195 h 1882775"/>
              <a:gd name="connsiteX52" fmla="*/ 1670141 w 1885950"/>
              <a:gd name="connsiteY52" fmla="*/ 974342 h 1882775"/>
              <a:gd name="connsiteX53" fmla="*/ 1682836 w 1885950"/>
              <a:gd name="connsiteY53" fmla="*/ 981489 h 1882775"/>
              <a:gd name="connsiteX54" fmla="*/ 1697117 w 1885950"/>
              <a:gd name="connsiteY54" fmla="*/ 985459 h 1882775"/>
              <a:gd name="connsiteX55" fmla="*/ 1711399 w 1885950"/>
              <a:gd name="connsiteY55" fmla="*/ 988636 h 1882775"/>
              <a:gd name="connsiteX56" fmla="*/ 1713425 w 1885950"/>
              <a:gd name="connsiteY56" fmla="*/ 988636 h 1882775"/>
              <a:gd name="connsiteX57" fmla="*/ 1723541 w 1885950"/>
              <a:gd name="connsiteY57" fmla="*/ 990324 h 1882775"/>
              <a:gd name="connsiteX58" fmla="*/ 1738616 w 1885950"/>
              <a:gd name="connsiteY58" fmla="*/ 991118 h 1882775"/>
              <a:gd name="connsiteX59" fmla="*/ 1752104 w 1885950"/>
              <a:gd name="connsiteY59" fmla="*/ 991118 h 1882775"/>
              <a:gd name="connsiteX60" fmla="*/ 1764005 w 1885950"/>
              <a:gd name="connsiteY60" fmla="*/ 988735 h 1882775"/>
              <a:gd name="connsiteX61" fmla="*/ 1774320 w 1885950"/>
              <a:gd name="connsiteY61" fmla="*/ 985559 h 1882775"/>
              <a:gd name="connsiteX62" fmla="*/ 1784634 w 1885950"/>
              <a:gd name="connsiteY62" fmla="*/ 981589 h 1882775"/>
              <a:gd name="connsiteX63" fmla="*/ 1794155 w 1885950"/>
              <a:gd name="connsiteY63" fmla="*/ 976824 h 1882775"/>
              <a:gd name="connsiteX64" fmla="*/ 1802883 w 1885950"/>
              <a:gd name="connsiteY64" fmla="*/ 971266 h 1882775"/>
              <a:gd name="connsiteX65" fmla="*/ 1810023 w 1885950"/>
              <a:gd name="connsiteY65" fmla="*/ 964913 h 1882775"/>
              <a:gd name="connsiteX66" fmla="*/ 1817164 w 1885950"/>
              <a:gd name="connsiteY66" fmla="*/ 959354 h 1882775"/>
              <a:gd name="connsiteX67" fmla="*/ 1827478 w 1885950"/>
              <a:gd name="connsiteY67" fmla="*/ 947443 h 1882775"/>
              <a:gd name="connsiteX68" fmla="*/ 1834619 w 1885950"/>
              <a:gd name="connsiteY68" fmla="*/ 937914 h 1882775"/>
              <a:gd name="connsiteX69" fmla="*/ 1840966 w 1885950"/>
              <a:gd name="connsiteY69" fmla="*/ 926797 h 1882775"/>
              <a:gd name="connsiteX70" fmla="*/ 1845727 w 1885950"/>
              <a:gd name="connsiteY70" fmla="*/ 919650 h 1882775"/>
              <a:gd name="connsiteX71" fmla="*/ 1850487 w 1885950"/>
              <a:gd name="connsiteY71" fmla="*/ 913297 h 1882775"/>
              <a:gd name="connsiteX72" fmla="*/ 1855248 w 1885950"/>
              <a:gd name="connsiteY72" fmla="*/ 906945 h 1882775"/>
              <a:gd name="connsiteX73" fmla="*/ 1860802 w 1885950"/>
              <a:gd name="connsiteY73" fmla="*/ 902180 h 1882775"/>
              <a:gd name="connsiteX74" fmla="*/ 1865562 w 1885950"/>
              <a:gd name="connsiteY74" fmla="*/ 899004 h 1882775"/>
              <a:gd name="connsiteX75" fmla="*/ 1871910 w 1885950"/>
              <a:gd name="connsiteY75" fmla="*/ 896622 h 1882775"/>
              <a:gd name="connsiteX76" fmla="*/ 1876169 w 1885950"/>
              <a:gd name="connsiteY76" fmla="*/ 895201 h 1882775"/>
              <a:gd name="connsiteX77" fmla="*/ 1880396 w 1885950"/>
              <a:gd name="connsiteY77" fmla="*/ 897316 h 1882775"/>
              <a:gd name="connsiteX78" fmla="*/ 1885950 w 1885950"/>
              <a:gd name="connsiteY78" fmla="*/ 903669 h 1882775"/>
              <a:gd name="connsiteX79" fmla="*/ 1885950 w 1885950"/>
              <a:gd name="connsiteY79" fmla="*/ 1568450 h 1882775"/>
              <a:gd name="connsiteX80" fmla="*/ 1251195 w 1885950"/>
              <a:gd name="connsiteY80" fmla="*/ 1568450 h 1882775"/>
              <a:gd name="connsiteX81" fmla="*/ 1243257 w 1885950"/>
              <a:gd name="connsiteY81" fmla="*/ 1569112 h 1882775"/>
              <a:gd name="connsiteX82" fmla="*/ 1240903 w 1885950"/>
              <a:gd name="connsiteY82" fmla="*/ 1569112 h 1882775"/>
              <a:gd name="connsiteX83" fmla="*/ 1232175 w 1885950"/>
              <a:gd name="connsiteY83" fmla="*/ 1570700 h 1882775"/>
              <a:gd name="connsiteX84" fmla="*/ 1225035 w 1885950"/>
              <a:gd name="connsiteY84" fmla="*/ 1573082 h 1882775"/>
              <a:gd name="connsiteX85" fmla="*/ 1219481 w 1885950"/>
              <a:gd name="connsiteY85" fmla="*/ 1576258 h 1882775"/>
              <a:gd name="connsiteX86" fmla="*/ 1217218 w 1885950"/>
              <a:gd name="connsiteY86" fmla="*/ 1578145 h 1882775"/>
              <a:gd name="connsiteX87" fmla="*/ 1216283 w 1885950"/>
              <a:gd name="connsiteY87" fmla="*/ 1578769 h 1882775"/>
              <a:gd name="connsiteX88" fmla="*/ 1215908 w 1885950"/>
              <a:gd name="connsiteY88" fmla="*/ 1579239 h 1882775"/>
              <a:gd name="connsiteX89" fmla="*/ 1214720 w 1885950"/>
              <a:gd name="connsiteY89" fmla="*/ 1580229 h 1882775"/>
              <a:gd name="connsiteX90" fmla="*/ 1210753 w 1885950"/>
              <a:gd name="connsiteY90" fmla="*/ 1583405 h 1882775"/>
              <a:gd name="connsiteX91" fmla="*/ 1208373 w 1885950"/>
              <a:gd name="connsiteY91" fmla="*/ 1588170 h 1882775"/>
              <a:gd name="connsiteX92" fmla="*/ 1207579 w 1885950"/>
              <a:gd name="connsiteY92" fmla="*/ 1592934 h 1882775"/>
              <a:gd name="connsiteX93" fmla="*/ 1207579 w 1885950"/>
              <a:gd name="connsiteY93" fmla="*/ 1597699 h 1882775"/>
              <a:gd name="connsiteX94" fmla="*/ 1208373 w 1885950"/>
              <a:gd name="connsiteY94" fmla="*/ 1604051 h 1882775"/>
              <a:gd name="connsiteX95" fmla="*/ 1210753 w 1885950"/>
              <a:gd name="connsiteY95" fmla="*/ 1608816 h 1882775"/>
              <a:gd name="connsiteX96" fmla="*/ 1214720 w 1885950"/>
              <a:gd name="connsiteY96" fmla="*/ 1614375 h 1882775"/>
              <a:gd name="connsiteX97" fmla="*/ 1219481 w 1885950"/>
              <a:gd name="connsiteY97" fmla="*/ 1619139 h 1882775"/>
              <a:gd name="connsiteX98" fmla="*/ 1225035 w 1885950"/>
              <a:gd name="connsiteY98" fmla="*/ 1624698 h 1882775"/>
              <a:gd name="connsiteX99" fmla="*/ 1232175 w 1885950"/>
              <a:gd name="connsiteY99" fmla="*/ 1629462 h 1882775"/>
              <a:gd name="connsiteX100" fmla="*/ 1240903 w 1885950"/>
              <a:gd name="connsiteY100" fmla="*/ 1633433 h 1882775"/>
              <a:gd name="connsiteX101" fmla="*/ 1250424 w 1885950"/>
              <a:gd name="connsiteY101" fmla="*/ 1638991 h 1882775"/>
              <a:gd name="connsiteX102" fmla="*/ 1260738 w 1885950"/>
              <a:gd name="connsiteY102" fmla="*/ 1647726 h 1882775"/>
              <a:gd name="connsiteX103" fmla="*/ 1272640 w 1885950"/>
              <a:gd name="connsiteY103" fmla="*/ 1658049 h 1882775"/>
              <a:gd name="connsiteX104" fmla="*/ 1278987 w 1885950"/>
              <a:gd name="connsiteY104" fmla="*/ 1665196 h 1882775"/>
              <a:gd name="connsiteX105" fmla="*/ 1284541 w 1885950"/>
              <a:gd name="connsiteY105" fmla="*/ 1672343 h 1882775"/>
              <a:gd name="connsiteX106" fmla="*/ 1289301 w 1885950"/>
              <a:gd name="connsiteY106" fmla="*/ 1681078 h 1882775"/>
              <a:gd name="connsiteX107" fmla="*/ 1294062 w 1885950"/>
              <a:gd name="connsiteY107" fmla="*/ 1690607 h 1882775"/>
              <a:gd name="connsiteX108" fmla="*/ 1298822 w 1885950"/>
              <a:gd name="connsiteY108" fmla="*/ 1700136 h 1882775"/>
              <a:gd name="connsiteX109" fmla="*/ 1301203 w 1885950"/>
              <a:gd name="connsiteY109" fmla="*/ 1712047 h 1882775"/>
              <a:gd name="connsiteX110" fmla="*/ 1303583 w 1885950"/>
              <a:gd name="connsiteY110" fmla="*/ 1723958 h 1882775"/>
              <a:gd name="connsiteX111" fmla="*/ 1305170 w 1885950"/>
              <a:gd name="connsiteY111" fmla="*/ 1736664 h 1882775"/>
              <a:gd name="connsiteX112" fmla="*/ 1303583 w 1885950"/>
              <a:gd name="connsiteY112" fmla="*/ 1751751 h 1882775"/>
              <a:gd name="connsiteX113" fmla="*/ 1300409 w 1885950"/>
              <a:gd name="connsiteY113" fmla="*/ 1766045 h 1882775"/>
              <a:gd name="connsiteX114" fmla="*/ 1296442 w 1885950"/>
              <a:gd name="connsiteY114" fmla="*/ 1780338 h 1882775"/>
              <a:gd name="connsiteX115" fmla="*/ 1289301 w 1885950"/>
              <a:gd name="connsiteY115" fmla="*/ 1793838 h 1882775"/>
              <a:gd name="connsiteX116" fmla="*/ 1282161 w 1885950"/>
              <a:gd name="connsiteY116" fmla="*/ 1806543 h 1882775"/>
              <a:gd name="connsiteX117" fmla="*/ 1272640 w 1885950"/>
              <a:gd name="connsiteY117" fmla="*/ 1818454 h 1882775"/>
              <a:gd name="connsiteX118" fmla="*/ 1262325 w 1885950"/>
              <a:gd name="connsiteY118" fmla="*/ 1829572 h 1882775"/>
              <a:gd name="connsiteX119" fmla="*/ 1256344 w 1885950"/>
              <a:gd name="connsiteY119" fmla="*/ 1835130 h 1882775"/>
              <a:gd name="connsiteX120" fmla="*/ 1251989 w 1885950"/>
              <a:gd name="connsiteY120" fmla="*/ 1838325 h 1882775"/>
              <a:gd name="connsiteX121" fmla="*/ 1239293 w 1885950"/>
              <a:gd name="connsiteY121" fmla="*/ 1847850 h 1882775"/>
              <a:gd name="connsiteX122" fmla="*/ 1225011 w 1885950"/>
              <a:gd name="connsiteY122" fmla="*/ 1856581 h 1882775"/>
              <a:gd name="connsiteX123" fmla="*/ 1216255 w 1885950"/>
              <a:gd name="connsiteY123" fmla="*/ 1860961 h 1882775"/>
              <a:gd name="connsiteX124" fmla="*/ 1208373 w 1885950"/>
              <a:gd name="connsiteY124" fmla="*/ 1864511 h 1882775"/>
              <a:gd name="connsiteX125" fmla="*/ 1202099 w 1885950"/>
              <a:gd name="connsiteY125" fmla="*/ 1867486 h 1882775"/>
              <a:gd name="connsiteX126" fmla="*/ 1194066 w 1885950"/>
              <a:gd name="connsiteY126" fmla="*/ 1870869 h 1882775"/>
              <a:gd name="connsiteX127" fmla="*/ 1177403 w 1885950"/>
              <a:gd name="connsiteY127" fmla="*/ 1875631 h 1882775"/>
              <a:gd name="connsiteX128" fmla="*/ 1159947 w 1885950"/>
              <a:gd name="connsiteY128" fmla="*/ 1878806 h 1882775"/>
              <a:gd name="connsiteX129" fmla="*/ 1141697 w 1885950"/>
              <a:gd name="connsiteY129" fmla="*/ 1881188 h 1882775"/>
              <a:gd name="connsiteX130" fmla="*/ 1122654 w 1885950"/>
              <a:gd name="connsiteY130" fmla="*/ 1882775 h 1882775"/>
              <a:gd name="connsiteX131" fmla="*/ 1105198 w 1885950"/>
              <a:gd name="connsiteY131" fmla="*/ 1881188 h 1882775"/>
              <a:gd name="connsiteX132" fmla="*/ 1086155 w 1885950"/>
              <a:gd name="connsiteY132" fmla="*/ 1878806 h 1882775"/>
              <a:gd name="connsiteX133" fmla="*/ 1069492 w 1885950"/>
              <a:gd name="connsiteY133" fmla="*/ 1875631 h 1882775"/>
              <a:gd name="connsiteX134" fmla="*/ 1052829 w 1885950"/>
              <a:gd name="connsiteY134" fmla="*/ 1870869 h 1882775"/>
              <a:gd name="connsiteX135" fmla="*/ 1036166 w 1885950"/>
              <a:gd name="connsiteY135" fmla="*/ 1864519 h 1882775"/>
              <a:gd name="connsiteX136" fmla="*/ 1021091 w 1885950"/>
              <a:gd name="connsiteY136" fmla="*/ 1856581 h 1882775"/>
              <a:gd name="connsiteX137" fmla="*/ 1007602 w 1885950"/>
              <a:gd name="connsiteY137" fmla="*/ 1847850 h 1882775"/>
              <a:gd name="connsiteX138" fmla="*/ 994906 w 1885950"/>
              <a:gd name="connsiteY138" fmla="*/ 1838325 h 1882775"/>
              <a:gd name="connsiteX139" fmla="*/ 983004 w 1885950"/>
              <a:gd name="connsiteY139" fmla="*/ 1829594 h 1882775"/>
              <a:gd name="connsiteX140" fmla="*/ 972689 w 1885950"/>
              <a:gd name="connsiteY140" fmla="*/ 1817688 h 1882775"/>
              <a:gd name="connsiteX141" fmla="*/ 963168 w 1885950"/>
              <a:gd name="connsiteY141" fmla="*/ 1805781 h 1882775"/>
              <a:gd name="connsiteX142" fmla="*/ 956027 w 1885950"/>
              <a:gd name="connsiteY142" fmla="*/ 1792288 h 1882775"/>
              <a:gd name="connsiteX143" fmla="*/ 949679 w 1885950"/>
              <a:gd name="connsiteY143" fmla="*/ 1779588 h 1882775"/>
              <a:gd name="connsiteX144" fmla="*/ 944918 w 1885950"/>
              <a:gd name="connsiteY144" fmla="*/ 1765300 h 1882775"/>
              <a:gd name="connsiteX145" fmla="*/ 942538 w 1885950"/>
              <a:gd name="connsiteY145" fmla="*/ 1751013 h 1882775"/>
              <a:gd name="connsiteX146" fmla="*/ 941744 w 1885950"/>
              <a:gd name="connsiteY146" fmla="*/ 1735138 h 1882775"/>
              <a:gd name="connsiteX147" fmla="*/ 941744 w 1885950"/>
              <a:gd name="connsiteY147" fmla="*/ 1722438 h 1882775"/>
              <a:gd name="connsiteX148" fmla="*/ 944125 w 1885950"/>
              <a:gd name="connsiteY148" fmla="*/ 1710531 h 1882775"/>
              <a:gd name="connsiteX149" fmla="*/ 947298 w 1885950"/>
              <a:gd name="connsiteY149" fmla="*/ 1700213 h 1882775"/>
              <a:gd name="connsiteX150" fmla="*/ 951266 w 1885950"/>
              <a:gd name="connsiteY150" fmla="*/ 1689100 h 1882775"/>
              <a:gd name="connsiteX151" fmla="*/ 955286 w 1885950"/>
              <a:gd name="connsiteY151" fmla="*/ 1681058 h 1882775"/>
              <a:gd name="connsiteX152" fmla="*/ 958234 w 1885950"/>
              <a:gd name="connsiteY152" fmla="*/ 1676421 h 1882775"/>
              <a:gd name="connsiteX153" fmla="*/ 961581 w 1885950"/>
              <a:gd name="connsiteY153" fmla="*/ 1671638 h 1882775"/>
              <a:gd name="connsiteX154" fmla="*/ 967929 w 1885950"/>
              <a:gd name="connsiteY154" fmla="*/ 1664494 h 1882775"/>
              <a:gd name="connsiteX155" fmla="*/ 973483 w 1885950"/>
              <a:gd name="connsiteY155" fmla="*/ 1657350 h 1882775"/>
              <a:gd name="connsiteX156" fmla="*/ 985385 w 1885950"/>
              <a:gd name="connsiteY156" fmla="*/ 1646238 h 1882775"/>
              <a:gd name="connsiteX157" fmla="*/ 994906 w 1885950"/>
              <a:gd name="connsiteY157" fmla="*/ 1639094 h 1882775"/>
              <a:gd name="connsiteX158" fmla="*/ 1005221 w 1885950"/>
              <a:gd name="connsiteY158" fmla="*/ 1633538 h 1882775"/>
              <a:gd name="connsiteX159" fmla="*/ 1013949 w 1885950"/>
              <a:gd name="connsiteY159" fmla="*/ 1628775 h 1882775"/>
              <a:gd name="connsiteX160" fmla="*/ 1018561 w 1885950"/>
              <a:gd name="connsiteY160" fmla="*/ 1624822 h 1882775"/>
              <a:gd name="connsiteX161" fmla="*/ 1018746 w 1885950"/>
              <a:gd name="connsiteY161" fmla="*/ 1624698 h 1882775"/>
              <a:gd name="connsiteX162" fmla="*/ 1025094 w 1885950"/>
              <a:gd name="connsiteY162" fmla="*/ 1619933 h 1882775"/>
              <a:gd name="connsiteX163" fmla="*/ 1025370 w 1885950"/>
              <a:gd name="connsiteY163" fmla="*/ 1619611 h 1882775"/>
              <a:gd name="connsiteX164" fmla="*/ 1025851 w 1885950"/>
              <a:gd name="connsiteY164" fmla="*/ 1619250 h 1882775"/>
              <a:gd name="connsiteX165" fmla="*/ 1027061 w 1885950"/>
              <a:gd name="connsiteY165" fmla="*/ 1617637 h 1882775"/>
              <a:gd name="connsiteX166" fmla="*/ 1029854 w 1885950"/>
              <a:gd name="connsiteY166" fmla="*/ 1614375 h 1882775"/>
              <a:gd name="connsiteX167" fmla="*/ 1033028 w 1885950"/>
              <a:gd name="connsiteY167" fmla="*/ 1609610 h 1882775"/>
              <a:gd name="connsiteX168" fmla="*/ 1033429 w 1885950"/>
              <a:gd name="connsiteY168" fmla="*/ 1608674 h 1882775"/>
              <a:gd name="connsiteX169" fmla="*/ 1033786 w 1885950"/>
              <a:gd name="connsiteY169" fmla="*/ 1608138 h 1882775"/>
              <a:gd name="connsiteX170" fmla="*/ 1036166 w 1885950"/>
              <a:gd name="connsiteY170" fmla="*/ 1602581 h 1882775"/>
              <a:gd name="connsiteX171" fmla="*/ 1037753 w 1885950"/>
              <a:gd name="connsiteY171" fmla="*/ 1597819 h 1882775"/>
              <a:gd name="connsiteX172" fmla="*/ 1037753 w 1885950"/>
              <a:gd name="connsiteY172" fmla="*/ 1592263 h 1882775"/>
              <a:gd name="connsiteX173" fmla="*/ 1036166 w 1885950"/>
              <a:gd name="connsiteY173" fmla="*/ 1587500 h 1882775"/>
              <a:gd name="connsiteX174" fmla="*/ 1033786 w 1885950"/>
              <a:gd name="connsiteY174" fmla="*/ 1582738 h 1882775"/>
              <a:gd name="connsiteX175" fmla="*/ 1030612 w 1885950"/>
              <a:gd name="connsiteY175" fmla="*/ 1578769 h 1882775"/>
              <a:gd name="connsiteX176" fmla="*/ 1025851 w 1885950"/>
              <a:gd name="connsiteY176" fmla="*/ 1575594 h 1882775"/>
              <a:gd name="connsiteX177" fmla="*/ 1019504 w 1885950"/>
              <a:gd name="connsiteY177" fmla="*/ 1573213 h 1882775"/>
              <a:gd name="connsiteX178" fmla="*/ 1012363 w 1885950"/>
              <a:gd name="connsiteY178" fmla="*/ 1570831 h 1882775"/>
              <a:gd name="connsiteX179" fmla="*/ 1004428 w 1885950"/>
              <a:gd name="connsiteY179" fmla="*/ 1569244 h 1882775"/>
              <a:gd name="connsiteX180" fmla="*/ 995700 w 1885950"/>
              <a:gd name="connsiteY180" fmla="*/ 1568450 h 1882775"/>
              <a:gd name="connsiteX181" fmla="*/ 316495 w 1885950"/>
              <a:gd name="connsiteY181" fmla="*/ 1568450 h 1882775"/>
              <a:gd name="connsiteX182" fmla="*/ 316495 w 1885950"/>
              <a:gd name="connsiteY182" fmla="*/ 1571483 h 1882775"/>
              <a:gd name="connsiteX183" fmla="*/ 313399 w 1885950"/>
              <a:gd name="connsiteY183" fmla="*/ 1571494 h 1882775"/>
              <a:gd name="connsiteX184" fmla="*/ 313399 w 1885950"/>
              <a:gd name="connsiteY184" fmla="*/ 933844 h 1882775"/>
              <a:gd name="connsiteX185" fmla="*/ 311813 w 1885950"/>
              <a:gd name="connsiteY185" fmla="*/ 925903 h 1882775"/>
              <a:gd name="connsiteX186" fmla="*/ 311019 w 1885950"/>
              <a:gd name="connsiteY186" fmla="*/ 917168 h 1882775"/>
              <a:gd name="connsiteX187" fmla="*/ 308639 w 1885950"/>
              <a:gd name="connsiteY187" fmla="*/ 910815 h 1882775"/>
              <a:gd name="connsiteX188" fmla="*/ 306259 w 1885950"/>
              <a:gd name="connsiteY188" fmla="*/ 904463 h 1882775"/>
              <a:gd name="connsiteX189" fmla="*/ 303085 w 1885950"/>
              <a:gd name="connsiteY189" fmla="*/ 899698 h 1882775"/>
              <a:gd name="connsiteX190" fmla="*/ 299118 w 1885950"/>
              <a:gd name="connsiteY190" fmla="*/ 896522 h 1882775"/>
              <a:gd name="connsiteX191" fmla="*/ 294358 w 1885950"/>
              <a:gd name="connsiteY191" fmla="*/ 894140 h 1882775"/>
              <a:gd name="connsiteX192" fmla="*/ 289597 w 1885950"/>
              <a:gd name="connsiteY192" fmla="*/ 892551 h 1882775"/>
              <a:gd name="connsiteX193" fmla="*/ 284043 w 1885950"/>
              <a:gd name="connsiteY193" fmla="*/ 892551 h 1882775"/>
              <a:gd name="connsiteX194" fmla="*/ 280744 w 1885950"/>
              <a:gd name="connsiteY194" fmla="*/ 893652 h 1882775"/>
              <a:gd name="connsiteX195" fmla="*/ 277442 w 1885950"/>
              <a:gd name="connsiteY195" fmla="*/ 892551 h 1882775"/>
              <a:gd name="connsiteX196" fmla="*/ 272679 w 1885950"/>
              <a:gd name="connsiteY196" fmla="*/ 892551 h 1882775"/>
              <a:gd name="connsiteX197" fmla="*/ 267123 w 1885950"/>
              <a:gd name="connsiteY197" fmla="*/ 894139 h 1882775"/>
              <a:gd name="connsiteX198" fmla="*/ 262360 w 1885950"/>
              <a:gd name="connsiteY198" fmla="*/ 896521 h 1882775"/>
              <a:gd name="connsiteX199" fmla="*/ 256010 w 1885950"/>
              <a:gd name="connsiteY199" fmla="*/ 899698 h 1882775"/>
              <a:gd name="connsiteX200" fmla="*/ 251248 w 1885950"/>
              <a:gd name="connsiteY200" fmla="*/ 904462 h 1882775"/>
              <a:gd name="connsiteX201" fmla="*/ 245692 w 1885950"/>
              <a:gd name="connsiteY201" fmla="*/ 910815 h 1882775"/>
              <a:gd name="connsiteX202" fmla="*/ 240929 w 1885950"/>
              <a:gd name="connsiteY202" fmla="*/ 917167 h 1882775"/>
              <a:gd name="connsiteX203" fmla="*/ 236167 w 1885950"/>
              <a:gd name="connsiteY203" fmla="*/ 924314 h 1882775"/>
              <a:gd name="connsiteX204" fmla="*/ 229817 w 1885950"/>
              <a:gd name="connsiteY204" fmla="*/ 935431 h 1882775"/>
              <a:gd name="connsiteX205" fmla="*/ 222673 w 1885950"/>
              <a:gd name="connsiteY205" fmla="*/ 944960 h 1882775"/>
              <a:gd name="connsiteX206" fmla="*/ 212354 w 1885950"/>
              <a:gd name="connsiteY206" fmla="*/ 956872 h 1882775"/>
              <a:gd name="connsiteX207" fmla="*/ 205210 w 1885950"/>
              <a:gd name="connsiteY207" fmla="*/ 962430 h 1882775"/>
              <a:gd name="connsiteX208" fmla="*/ 198067 w 1885950"/>
              <a:gd name="connsiteY208" fmla="*/ 968783 h 1882775"/>
              <a:gd name="connsiteX209" fmla="*/ 189335 w 1885950"/>
              <a:gd name="connsiteY209" fmla="*/ 974341 h 1882775"/>
              <a:gd name="connsiteX210" fmla="*/ 180604 w 1885950"/>
              <a:gd name="connsiteY210" fmla="*/ 979106 h 1882775"/>
              <a:gd name="connsiteX211" fmla="*/ 169492 w 1885950"/>
              <a:gd name="connsiteY211" fmla="*/ 983076 h 1882775"/>
              <a:gd name="connsiteX212" fmla="*/ 159173 w 1885950"/>
              <a:gd name="connsiteY212" fmla="*/ 986253 h 1882775"/>
              <a:gd name="connsiteX213" fmla="*/ 147267 w 1885950"/>
              <a:gd name="connsiteY213" fmla="*/ 988635 h 1882775"/>
              <a:gd name="connsiteX214" fmla="*/ 145970 w 1885950"/>
              <a:gd name="connsiteY214" fmla="*/ 988635 h 1882775"/>
              <a:gd name="connsiteX215" fmla="*/ 130914 w 1885950"/>
              <a:gd name="connsiteY215" fmla="*/ 987842 h 1882775"/>
              <a:gd name="connsiteX216" fmla="*/ 116632 w 1885950"/>
              <a:gd name="connsiteY216" fmla="*/ 985459 h 1882775"/>
              <a:gd name="connsiteX217" fmla="*/ 102351 w 1885950"/>
              <a:gd name="connsiteY217" fmla="*/ 980695 h 1882775"/>
              <a:gd name="connsiteX218" fmla="*/ 88863 w 1885950"/>
              <a:gd name="connsiteY218" fmla="*/ 974342 h 1882775"/>
              <a:gd name="connsiteX219" fmla="*/ 76168 w 1885950"/>
              <a:gd name="connsiteY219" fmla="*/ 967195 h 1882775"/>
              <a:gd name="connsiteX220" fmla="*/ 64267 w 1885950"/>
              <a:gd name="connsiteY220" fmla="*/ 957666 h 1882775"/>
              <a:gd name="connsiteX221" fmla="*/ 52366 w 1885950"/>
              <a:gd name="connsiteY221" fmla="*/ 947343 h 1882775"/>
              <a:gd name="connsiteX222" fmla="*/ 42845 w 1885950"/>
              <a:gd name="connsiteY222" fmla="*/ 935432 h 1882775"/>
              <a:gd name="connsiteX223" fmla="*/ 33324 w 1885950"/>
              <a:gd name="connsiteY223" fmla="*/ 921933 h 1882775"/>
              <a:gd name="connsiteX224" fmla="*/ 25389 w 1885950"/>
              <a:gd name="connsiteY224" fmla="*/ 909227 h 1882775"/>
              <a:gd name="connsiteX225" fmla="*/ 16662 w 1885950"/>
              <a:gd name="connsiteY225" fmla="*/ 894140 h 1882775"/>
              <a:gd name="connsiteX226" fmla="*/ 11108 w 1885950"/>
              <a:gd name="connsiteY226" fmla="*/ 877464 h 1882775"/>
              <a:gd name="connsiteX227" fmla="*/ 6347 w 1885950"/>
              <a:gd name="connsiteY227" fmla="*/ 860788 h 1882775"/>
              <a:gd name="connsiteX228" fmla="*/ 2380 w 1885950"/>
              <a:gd name="connsiteY228" fmla="*/ 844112 h 1882775"/>
              <a:gd name="connsiteX229" fmla="*/ 0 w 1885950"/>
              <a:gd name="connsiteY229" fmla="*/ 825054 h 1882775"/>
              <a:gd name="connsiteX230" fmla="*/ 0 w 1885950"/>
              <a:gd name="connsiteY230" fmla="*/ 806790 h 1882775"/>
              <a:gd name="connsiteX231" fmla="*/ 0 w 1885950"/>
              <a:gd name="connsiteY231" fmla="*/ 788526 h 1882775"/>
              <a:gd name="connsiteX232" fmla="*/ 2380 w 1885950"/>
              <a:gd name="connsiteY232" fmla="*/ 770262 h 1882775"/>
              <a:gd name="connsiteX233" fmla="*/ 6347 w 1885950"/>
              <a:gd name="connsiteY233" fmla="*/ 752793 h 1882775"/>
              <a:gd name="connsiteX234" fmla="*/ 11108 w 1885950"/>
              <a:gd name="connsiteY234" fmla="*/ 736117 h 1882775"/>
              <a:gd name="connsiteX235" fmla="*/ 16662 w 1885950"/>
              <a:gd name="connsiteY235" fmla="*/ 720235 h 1882775"/>
              <a:gd name="connsiteX236" fmla="*/ 25389 w 1885950"/>
              <a:gd name="connsiteY236" fmla="*/ 705147 h 1882775"/>
              <a:gd name="connsiteX237" fmla="*/ 33324 w 1885950"/>
              <a:gd name="connsiteY237" fmla="*/ 690854 h 1882775"/>
              <a:gd name="connsiteX238" fmla="*/ 42845 w 1885950"/>
              <a:gd name="connsiteY238" fmla="*/ 678149 h 1882775"/>
              <a:gd name="connsiteX239" fmla="*/ 52366 w 1885950"/>
              <a:gd name="connsiteY239" fmla="*/ 666237 h 1882775"/>
              <a:gd name="connsiteX240" fmla="*/ 64267 w 1885950"/>
              <a:gd name="connsiteY240" fmla="*/ 655120 h 1882775"/>
              <a:gd name="connsiteX241" fmla="*/ 76168 w 1885950"/>
              <a:gd name="connsiteY241" fmla="*/ 647179 h 1882775"/>
              <a:gd name="connsiteX242" fmla="*/ 88863 w 1885950"/>
              <a:gd name="connsiteY242" fmla="*/ 638444 h 1882775"/>
              <a:gd name="connsiteX243" fmla="*/ 102351 w 1885950"/>
              <a:gd name="connsiteY243" fmla="*/ 632886 h 1882775"/>
              <a:gd name="connsiteX244" fmla="*/ 116632 w 1885950"/>
              <a:gd name="connsiteY244" fmla="*/ 628121 h 1882775"/>
              <a:gd name="connsiteX245" fmla="*/ 130914 w 1885950"/>
              <a:gd name="connsiteY245" fmla="*/ 625739 h 1882775"/>
              <a:gd name="connsiteX246" fmla="*/ 139546 w 1885950"/>
              <a:gd name="connsiteY246" fmla="*/ 624830 h 1882775"/>
              <a:gd name="connsiteX247" fmla="*/ 147267 w 1885950"/>
              <a:gd name="connsiteY247" fmla="*/ 625739 h 1882775"/>
              <a:gd name="connsiteX248" fmla="*/ 159173 w 1885950"/>
              <a:gd name="connsiteY248" fmla="*/ 628121 h 1882775"/>
              <a:gd name="connsiteX249" fmla="*/ 169492 w 1885950"/>
              <a:gd name="connsiteY249" fmla="*/ 630503 h 1882775"/>
              <a:gd name="connsiteX250" fmla="*/ 180604 w 1885950"/>
              <a:gd name="connsiteY250" fmla="*/ 635268 h 1882775"/>
              <a:gd name="connsiteX251" fmla="*/ 189335 w 1885950"/>
              <a:gd name="connsiteY251" fmla="*/ 640032 h 1882775"/>
              <a:gd name="connsiteX252" fmla="*/ 198067 w 1885950"/>
              <a:gd name="connsiteY252" fmla="*/ 644797 h 1882775"/>
              <a:gd name="connsiteX253" fmla="*/ 205210 w 1885950"/>
              <a:gd name="connsiteY253" fmla="*/ 650355 h 1882775"/>
              <a:gd name="connsiteX254" fmla="*/ 212354 w 1885950"/>
              <a:gd name="connsiteY254" fmla="*/ 656708 h 1882775"/>
              <a:gd name="connsiteX255" fmla="*/ 222673 w 1885950"/>
              <a:gd name="connsiteY255" fmla="*/ 668619 h 1882775"/>
              <a:gd name="connsiteX256" fmla="*/ 229817 w 1885950"/>
              <a:gd name="connsiteY256" fmla="*/ 678942 h 1882775"/>
              <a:gd name="connsiteX257" fmla="*/ 236167 w 1885950"/>
              <a:gd name="connsiteY257" fmla="*/ 688471 h 1882775"/>
              <a:gd name="connsiteX258" fmla="*/ 240929 w 1885950"/>
              <a:gd name="connsiteY258" fmla="*/ 696412 h 1882775"/>
              <a:gd name="connsiteX259" fmla="*/ 245692 w 1885950"/>
              <a:gd name="connsiteY259" fmla="*/ 703559 h 1882775"/>
              <a:gd name="connsiteX260" fmla="*/ 251248 w 1885950"/>
              <a:gd name="connsiteY260" fmla="*/ 709911 h 1882775"/>
              <a:gd name="connsiteX261" fmla="*/ 256010 w 1885950"/>
              <a:gd name="connsiteY261" fmla="*/ 714676 h 1882775"/>
              <a:gd name="connsiteX262" fmla="*/ 262360 w 1885950"/>
              <a:gd name="connsiteY262" fmla="*/ 717852 h 1882775"/>
              <a:gd name="connsiteX263" fmla="*/ 267123 w 1885950"/>
              <a:gd name="connsiteY263" fmla="*/ 720235 h 1882775"/>
              <a:gd name="connsiteX264" fmla="*/ 272679 w 1885950"/>
              <a:gd name="connsiteY264" fmla="*/ 720235 h 1882775"/>
              <a:gd name="connsiteX265" fmla="*/ 277442 w 1885950"/>
              <a:gd name="connsiteY265" fmla="*/ 720235 h 1882775"/>
              <a:gd name="connsiteX266" fmla="*/ 278716 w 1885950"/>
              <a:gd name="connsiteY266" fmla="*/ 720022 h 1882775"/>
              <a:gd name="connsiteX267" fmla="*/ 279283 w 1885950"/>
              <a:gd name="connsiteY267" fmla="*/ 720235 h 1882775"/>
              <a:gd name="connsiteX268" fmla="*/ 284043 w 1885950"/>
              <a:gd name="connsiteY268" fmla="*/ 720235 h 1882775"/>
              <a:gd name="connsiteX269" fmla="*/ 289597 w 1885950"/>
              <a:gd name="connsiteY269" fmla="*/ 720235 h 1882775"/>
              <a:gd name="connsiteX270" fmla="*/ 294358 w 1885950"/>
              <a:gd name="connsiteY270" fmla="*/ 719441 h 1882775"/>
              <a:gd name="connsiteX271" fmla="*/ 299118 w 1885950"/>
              <a:gd name="connsiteY271" fmla="*/ 717059 h 1882775"/>
              <a:gd name="connsiteX272" fmla="*/ 303085 w 1885950"/>
              <a:gd name="connsiteY272" fmla="*/ 713088 h 1882775"/>
              <a:gd name="connsiteX273" fmla="*/ 306259 w 1885950"/>
              <a:gd name="connsiteY273" fmla="*/ 708324 h 1882775"/>
              <a:gd name="connsiteX274" fmla="*/ 308639 w 1885950"/>
              <a:gd name="connsiteY274" fmla="*/ 703559 h 1882775"/>
              <a:gd name="connsiteX275" fmla="*/ 311019 w 1885950"/>
              <a:gd name="connsiteY275" fmla="*/ 696413 h 1882775"/>
              <a:gd name="connsiteX276" fmla="*/ 311813 w 1885950"/>
              <a:gd name="connsiteY276" fmla="*/ 688472 h 1882775"/>
              <a:gd name="connsiteX277" fmla="*/ 313399 w 1885950"/>
              <a:gd name="connsiteY277" fmla="*/ 678943 h 1882775"/>
              <a:gd name="connsiteX278" fmla="*/ 313399 w 1885950"/>
              <a:gd name="connsiteY278" fmla="*/ 0 h 18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885950" h="1882775">
                <a:moveTo>
                  <a:pt x="313399" y="0"/>
                </a:moveTo>
                <a:lnTo>
                  <a:pt x="1885950" y="0"/>
                </a:lnTo>
                <a:lnTo>
                  <a:pt x="1885950" y="710706"/>
                </a:lnTo>
                <a:lnTo>
                  <a:pt x="1880396" y="717059"/>
                </a:lnTo>
                <a:lnTo>
                  <a:pt x="1874049" y="720235"/>
                </a:lnTo>
                <a:lnTo>
                  <a:pt x="1868553" y="721457"/>
                </a:lnTo>
                <a:lnTo>
                  <a:pt x="1865562" y="720335"/>
                </a:lnTo>
                <a:lnTo>
                  <a:pt x="1860802" y="717158"/>
                </a:lnTo>
                <a:lnTo>
                  <a:pt x="1855248" y="712394"/>
                </a:lnTo>
                <a:lnTo>
                  <a:pt x="1850487" y="706041"/>
                </a:lnTo>
                <a:lnTo>
                  <a:pt x="1845727" y="698895"/>
                </a:lnTo>
                <a:lnTo>
                  <a:pt x="1840966" y="690954"/>
                </a:lnTo>
                <a:lnTo>
                  <a:pt x="1834619" y="681425"/>
                </a:lnTo>
                <a:lnTo>
                  <a:pt x="1827478" y="671102"/>
                </a:lnTo>
                <a:lnTo>
                  <a:pt x="1817164" y="659190"/>
                </a:lnTo>
                <a:lnTo>
                  <a:pt x="1810023" y="652838"/>
                </a:lnTo>
                <a:lnTo>
                  <a:pt x="1802883" y="647279"/>
                </a:lnTo>
                <a:lnTo>
                  <a:pt x="1794155" y="642514"/>
                </a:lnTo>
                <a:lnTo>
                  <a:pt x="1784634" y="637750"/>
                </a:lnTo>
                <a:lnTo>
                  <a:pt x="1774320" y="632985"/>
                </a:lnTo>
                <a:lnTo>
                  <a:pt x="1764005" y="630603"/>
                </a:lnTo>
                <a:lnTo>
                  <a:pt x="1752466" y="628294"/>
                </a:lnTo>
                <a:lnTo>
                  <a:pt x="1751863" y="628121"/>
                </a:lnTo>
                <a:lnTo>
                  <a:pt x="1739962" y="625739"/>
                </a:lnTo>
                <a:lnTo>
                  <a:pt x="1727267" y="625739"/>
                </a:lnTo>
                <a:lnTo>
                  <a:pt x="1711399" y="625739"/>
                </a:lnTo>
                <a:lnTo>
                  <a:pt x="1697117" y="628915"/>
                </a:lnTo>
                <a:lnTo>
                  <a:pt x="1682836" y="632886"/>
                </a:lnTo>
                <a:lnTo>
                  <a:pt x="1670141" y="640032"/>
                </a:lnTo>
                <a:lnTo>
                  <a:pt x="1657446" y="647179"/>
                </a:lnTo>
                <a:lnTo>
                  <a:pt x="1645545" y="656708"/>
                </a:lnTo>
                <a:lnTo>
                  <a:pt x="1634437" y="667031"/>
                </a:lnTo>
                <a:lnTo>
                  <a:pt x="1624123" y="678943"/>
                </a:lnTo>
                <a:lnTo>
                  <a:pt x="1614602" y="690854"/>
                </a:lnTo>
                <a:lnTo>
                  <a:pt x="1605874" y="705147"/>
                </a:lnTo>
                <a:lnTo>
                  <a:pt x="1598734" y="720235"/>
                </a:lnTo>
                <a:lnTo>
                  <a:pt x="1591593" y="736117"/>
                </a:lnTo>
                <a:lnTo>
                  <a:pt x="1586832" y="752793"/>
                </a:lnTo>
                <a:lnTo>
                  <a:pt x="1583659" y="770262"/>
                </a:lnTo>
                <a:lnTo>
                  <a:pt x="1581278" y="788526"/>
                </a:lnTo>
                <a:lnTo>
                  <a:pt x="1581278" y="806790"/>
                </a:lnTo>
                <a:lnTo>
                  <a:pt x="1581278" y="825848"/>
                </a:lnTo>
                <a:lnTo>
                  <a:pt x="1583659" y="844112"/>
                </a:lnTo>
                <a:lnTo>
                  <a:pt x="1586832" y="861582"/>
                </a:lnTo>
                <a:lnTo>
                  <a:pt x="1591593" y="878258"/>
                </a:lnTo>
                <a:lnTo>
                  <a:pt x="1598734" y="894140"/>
                </a:lnTo>
                <a:lnTo>
                  <a:pt x="1605874" y="909227"/>
                </a:lnTo>
                <a:lnTo>
                  <a:pt x="1614602" y="923521"/>
                </a:lnTo>
                <a:lnTo>
                  <a:pt x="1624123" y="936226"/>
                </a:lnTo>
                <a:lnTo>
                  <a:pt x="1634437" y="947343"/>
                </a:lnTo>
                <a:lnTo>
                  <a:pt x="1645545" y="957666"/>
                </a:lnTo>
                <a:lnTo>
                  <a:pt x="1657446" y="967195"/>
                </a:lnTo>
                <a:lnTo>
                  <a:pt x="1670141" y="974342"/>
                </a:lnTo>
                <a:lnTo>
                  <a:pt x="1682836" y="981489"/>
                </a:lnTo>
                <a:lnTo>
                  <a:pt x="1697117" y="985459"/>
                </a:lnTo>
                <a:lnTo>
                  <a:pt x="1711399" y="988636"/>
                </a:lnTo>
                <a:lnTo>
                  <a:pt x="1713425" y="988636"/>
                </a:lnTo>
                <a:lnTo>
                  <a:pt x="1723541" y="990324"/>
                </a:lnTo>
                <a:lnTo>
                  <a:pt x="1738616" y="991118"/>
                </a:lnTo>
                <a:lnTo>
                  <a:pt x="1752104" y="991118"/>
                </a:lnTo>
                <a:lnTo>
                  <a:pt x="1764005" y="988735"/>
                </a:lnTo>
                <a:lnTo>
                  <a:pt x="1774320" y="985559"/>
                </a:lnTo>
                <a:lnTo>
                  <a:pt x="1784634" y="981589"/>
                </a:lnTo>
                <a:lnTo>
                  <a:pt x="1794155" y="976824"/>
                </a:lnTo>
                <a:lnTo>
                  <a:pt x="1802883" y="971266"/>
                </a:lnTo>
                <a:lnTo>
                  <a:pt x="1810023" y="964913"/>
                </a:lnTo>
                <a:lnTo>
                  <a:pt x="1817164" y="959354"/>
                </a:lnTo>
                <a:lnTo>
                  <a:pt x="1827478" y="947443"/>
                </a:lnTo>
                <a:lnTo>
                  <a:pt x="1834619" y="937914"/>
                </a:lnTo>
                <a:lnTo>
                  <a:pt x="1840966" y="926797"/>
                </a:lnTo>
                <a:lnTo>
                  <a:pt x="1845727" y="919650"/>
                </a:lnTo>
                <a:lnTo>
                  <a:pt x="1850487" y="913297"/>
                </a:lnTo>
                <a:lnTo>
                  <a:pt x="1855248" y="906945"/>
                </a:lnTo>
                <a:lnTo>
                  <a:pt x="1860802" y="902180"/>
                </a:lnTo>
                <a:lnTo>
                  <a:pt x="1865562" y="899004"/>
                </a:lnTo>
                <a:lnTo>
                  <a:pt x="1871910" y="896622"/>
                </a:lnTo>
                <a:lnTo>
                  <a:pt x="1876169" y="895201"/>
                </a:lnTo>
                <a:lnTo>
                  <a:pt x="1880396" y="897316"/>
                </a:lnTo>
                <a:lnTo>
                  <a:pt x="1885950" y="903669"/>
                </a:lnTo>
                <a:lnTo>
                  <a:pt x="1885950" y="1568450"/>
                </a:lnTo>
                <a:lnTo>
                  <a:pt x="1251195" y="1568450"/>
                </a:lnTo>
                <a:lnTo>
                  <a:pt x="1243257" y="1569112"/>
                </a:lnTo>
                <a:lnTo>
                  <a:pt x="1240903" y="1569112"/>
                </a:lnTo>
                <a:lnTo>
                  <a:pt x="1232175" y="1570700"/>
                </a:lnTo>
                <a:lnTo>
                  <a:pt x="1225035" y="1573082"/>
                </a:lnTo>
                <a:lnTo>
                  <a:pt x="1219481" y="1576258"/>
                </a:lnTo>
                <a:lnTo>
                  <a:pt x="1217218" y="1578145"/>
                </a:lnTo>
                <a:lnTo>
                  <a:pt x="1216283" y="1578769"/>
                </a:lnTo>
                <a:lnTo>
                  <a:pt x="1215908" y="1579239"/>
                </a:lnTo>
                <a:lnTo>
                  <a:pt x="1214720" y="1580229"/>
                </a:lnTo>
                <a:lnTo>
                  <a:pt x="1210753" y="1583405"/>
                </a:lnTo>
                <a:lnTo>
                  <a:pt x="1208373" y="1588170"/>
                </a:lnTo>
                <a:lnTo>
                  <a:pt x="1207579" y="1592934"/>
                </a:lnTo>
                <a:lnTo>
                  <a:pt x="1207579" y="1597699"/>
                </a:lnTo>
                <a:lnTo>
                  <a:pt x="1208373" y="1604051"/>
                </a:lnTo>
                <a:lnTo>
                  <a:pt x="1210753" y="1608816"/>
                </a:lnTo>
                <a:lnTo>
                  <a:pt x="1214720" y="1614375"/>
                </a:lnTo>
                <a:lnTo>
                  <a:pt x="1219481" y="1619139"/>
                </a:lnTo>
                <a:lnTo>
                  <a:pt x="1225035" y="1624698"/>
                </a:lnTo>
                <a:lnTo>
                  <a:pt x="1232175" y="1629462"/>
                </a:lnTo>
                <a:lnTo>
                  <a:pt x="1240903" y="1633433"/>
                </a:lnTo>
                <a:lnTo>
                  <a:pt x="1250424" y="1638991"/>
                </a:lnTo>
                <a:lnTo>
                  <a:pt x="1260738" y="1647726"/>
                </a:lnTo>
                <a:lnTo>
                  <a:pt x="1272640" y="1658049"/>
                </a:lnTo>
                <a:lnTo>
                  <a:pt x="1278987" y="1665196"/>
                </a:lnTo>
                <a:lnTo>
                  <a:pt x="1284541" y="1672343"/>
                </a:lnTo>
                <a:lnTo>
                  <a:pt x="1289301" y="1681078"/>
                </a:lnTo>
                <a:lnTo>
                  <a:pt x="1294062" y="1690607"/>
                </a:lnTo>
                <a:lnTo>
                  <a:pt x="1298822" y="1700136"/>
                </a:lnTo>
                <a:lnTo>
                  <a:pt x="1301203" y="1712047"/>
                </a:lnTo>
                <a:lnTo>
                  <a:pt x="1303583" y="1723958"/>
                </a:lnTo>
                <a:lnTo>
                  <a:pt x="1305170" y="1736664"/>
                </a:lnTo>
                <a:lnTo>
                  <a:pt x="1303583" y="1751751"/>
                </a:lnTo>
                <a:lnTo>
                  <a:pt x="1300409" y="1766045"/>
                </a:lnTo>
                <a:lnTo>
                  <a:pt x="1296442" y="1780338"/>
                </a:lnTo>
                <a:lnTo>
                  <a:pt x="1289301" y="1793838"/>
                </a:lnTo>
                <a:lnTo>
                  <a:pt x="1282161" y="1806543"/>
                </a:lnTo>
                <a:lnTo>
                  <a:pt x="1272640" y="1818454"/>
                </a:lnTo>
                <a:lnTo>
                  <a:pt x="1262325" y="1829572"/>
                </a:lnTo>
                <a:lnTo>
                  <a:pt x="1256344" y="1835130"/>
                </a:lnTo>
                <a:lnTo>
                  <a:pt x="1251989" y="1838325"/>
                </a:lnTo>
                <a:lnTo>
                  <a:pt x="1239293" y="1847850"/>
                </a:lnTo>
                <a:lnTo>
                  <a:pt x="1225011" y="1856581"/>
                </a:lnTo>
                <a:lnTo>
                  <a:pt x="1216255" y="1860961"/>
                </a:lnTo>
                <a:lnTo>
                  <a:pt x="1208373" y="1864511"/>
                </a:lnTo>
                <a:lnTo>
                  <a:pt x="1202099" y="1867486"/>
                </a:lnTo>
                <a:lnTo>
                  <a:pt x="1194066" y="1870869"/>
                </a:lnTo>
                <a:lnTo>
                  <a:pt x="1177403" y="1875631"/>
                </a:lnTo>
                <a:lnTo>
                  <a:pt x="1159947" y="1878806"/>
                </a:lnTo>
                <a:lnTo>
                  <a:pt x="1141697" y="1881188"/>
                </a:lnTo>
                <a:lnTo>
                  <a:pt x="1122654" y="1882775"/>
                </a:lnTo>
                <a:lnTo>
                  <a:pt x="1105198" y="1881188"/>
                </a:lnTo>
                <a:lnTo>
                  <a:pt x="1086155" y="1878806"/>
                </a:lnTo>
                <a:lnTo>
                  <a:pt x="1069492" y="1875631"/>
                </a:lnTo>
                <a:lnTo>
                  <a:pt x="1052829" y="1870869"/>
                </a:lnTo>
                <a:lnTo>
                  <a:pt x="1036166" y="1864519"/>
                </a:lnTo>
                <a:lnTo>
                  <a:pt x="1021091" y="1856581"/>
                </a:lnTo>
                <a:lnTo>
                  <a:pt x="1007602" y="1847850"/>
                </a:lnTo>
                <a:lnTo>
                  <a:pt x="994906" y="1838325"/>
                </a:lnTo>
                <a:lnTo>
                  <a:pt x="983004" y="1829594"/>
                </a:lnTo>
                <a:lnTo>
                  <a:pt x="972689" y="1817688"/>
                </a:lnTo>
                <a:lnTo>
                  <a:pt x="963168" y="1805781"/>
                </a:lnTo>
                <a:lnTo>
                  <a:pt x="956027" y="1792288"/>
                </a:lnTo>
                <a:lnTo>
                  <a:pt x="949679" y="1779588"/>
                </a:lnTo>
                <a:lnTo>
                  <a:pt x="944918" y="1765300"/>
                </a:lnTo>
                <a:lnTo>
                  <a:pt x="942538" y="1751013"/>
                </a:lnTo>
                <a:lnTo>
                  <a:pt x="941744" y="1735138"/>
                </a:lnTo>
                <a:lnTo>
                  <a:pt x="941744" y="1722438"/>
                </a:lnTo>
                <a:lnTo>
                  <a:pt x="944125" y="1710531"/>
                </a:lnTo>
                <a:lnTo>
                  <a:pt x="947298" y="1700213"/>
                </a:lnTo>
                <a:lnTo>
                  <a:pt x="951266" y="1689100"/>
                </a:lnTo>
                <a:lnTo>
                  <a:pt x="955286" y="1681058"/>
                </a:lnTo>
                <a:lnTo>
                  <a:pt x="958234" y="1676421"/>
                </a:lnTo>
                <a:lnTo>
                  <a:pt x="961581" y="1671638"/>
                </a:lnTo>
                <a:lnTo>
                  <a:pt x="967929" y="1664494"/>
                </a:lnTo>
                <a:lnTo>
                  <a:pt x="973483" y="1657350"/>
                </a:lnTo>
                <a:lnTo>
                  <a:pt x="985385" y="1646238"/>
                </a:lnTo>
                <a:lnTo>
                  <a:pt x="994906" y="1639094"/>
                </a:lnTo>
                <a:lnTo>
                  <a:pt x="1005221" y="1633538"/>
                </a:lnTo>
                <a:lnTo>
                  <a:pt x="1013949" y="1628775"/>
                </a:lnTo>
                <a:lnTo>
                  <a:pt x="1018561" y="1624822"/>
                </a:lnTo>
                <a:lnTo>
                  <a:pt x="1018746" y="1624698"/>
                </a:lnTo>
                <a:lnTo>
                  <a:pt x="1025094" y="1619933"/>
                </a:lnTo>
                <a:lnTo>
                  <a:pt x="1025370" y="1619611"/>
                </a:lnTo>
                <a:lnTo>
                  <a:pt x="1025851" y="1619250"/>
                </a:lnTo>
                <a:lnTo>
                  <a:pt x="1027061" y="1617637"/>
                </a:lnTo>
                <a:lnTo>
                  <a:pt x="1029854" y="1614375"/>
                </a:lnTo>
                <a:lnTo>
                  <a:pt x="1033028" y="1609610"/>
                </a:lnTo>
                <a:lnTo>
                  <a:pt x="1033429" y="1608674"/>
                </a:lnTo>
                <a:lnTo>
                  <a:pt x="1033786" y="1608138"/>
                </a:lnTo>
                <a:lnTo>
                  <a:pt x="1036166" y="1602581"/>
                </a:lnTo>
                <a:lnTo>
                  <a:pt x="1037753" y="1597819"/>
                </a:lnTo>
                <a:lnTo>
                  <a:pt x="1037753" y="1592263"/>
                </a:lnTo>
                <a:lnTo>
                  <a:pt x="1036166" y="1587500"/>
                </a:lnTo>
                <a:lnTo>
                  <a:pt x="1033786" y="1582738"/>
                </a:lnTo>
                <a:lnTo>
                  <a:pt x="1030612" y="1578769"/>
                </a:lnTo>
                <a:lnTo>
                  <a:pt x="1025851" y="1575594"/>
                </a:lnTo>
                <a:lnTo>
                  <a:pt x="1019504" y="1573213"/>
                </a:lnTo>
                <a:lnTo>
                  <a:pt x="1012363" y="1570831"/>
                </a:lnTo>
                <a:lnTo>
                  <a:pt x="1004428" y="1569244"/>
                </a:lnTo>
                <a:lnTo>
                  <a:pt x="995700" y="1568450"/>
                </a:lnTo>
                <a:lnTo>
                  <a:pt x="316495" y="1568450"/>
                </a:lnTo>
                <a:lnTo>
                  <a:pt x="316495" y="1571483"/>
                </a:lnTo>
                <a:lnTo>
                  <a:pt x="313399" y="1571494"/>
                </a:lnTo>
                <a:lnTo>
                  <a:pt x="313399" y="933844"/>
                </a:lnTo>
                <a:lnTo>
                  <a:pt x="311813" y="925903"/>
                </a:lnTo>
                <a:lnTo>
                  <a:pt x="311019" y="917168"/>
                </a:lnTo>
                <a:lnTo>
                  <a:pt x="308639" y="910815"/>
                </a:lnTo>
                <a:lnTo>
                  <a:pt x="306259" y="904463"/>
                </a:lnTo>
                <a:lnTo>
                  <a:pt x="303085" y="899698"/>
                </a:lnTo>
                <a:lnTo>
                  <a:pt x="299118" y="896522"/>
                </a:lnTo>
                <a:lnTo>
                  <a:pt x="294358" y="894140"/>
                </a:lnTo>
                <a:lnTo>
                  <a:pt x="289597" y="892551"/>
                </a:lnTo>
                <a:lnTo>
                  <a:pt x="284043" y="892551"/>
                </a:lnTo>
                <a:lnTo>
                  <a:pt x="280744" y="893652"/>
                </a:lnTo>
                <a:lnTo>
                  <a:pt x="277442" y="892551"/>
                </a:lnTo>
                <a:lnTo>
                  <a:pt x="272679" y="892551"/>
                </a:lnTo>
                <a:lnTo>
                  <a:pt x="267123" y="894139"/>
                </a:lnTo>
                <a:lnTo>
                  <a:pt x="262360" y="896521"/>
                </a:lnTo>
                <a:lnTo>
                  <a:pt x="256010" y="899698"/>
                </a:lnTo>
                <a:lnTo>
                  <a:pt x="251248" y="904462"/>
                </a:lnTo>
                <a:lnTo>
                  <a:pt x="245692" y="910815"/>
                </a:lnTo>
                <a:lnTo>
                  <a:pt x="240929" y="917167"/>
                </a:lnTo>
                <a:lnTo>
                  <a:pt x="236167" y="924314"/>
                </a:lnTo>
                <a:lnTo>
                  <a:pt x="229817" y="935431"/>
                </a:lnTo>
                <a:lnTo>
                  <a:pt x="222673" y="944960"/>
                </a:lnTo>
                <a:lnTo>
                  <a:pt x="212354" y="956872"/>
                </a:lnTo>
                <a:lnTo>
                  <a:pt x="205210" y="962430"/>
                </a:lnTo>
                <a:lnTo>
                  <a:pt x="198067" y="968783"/>
                </a:lnTo>
                <a:lnTo>
                  <a:pt x="189335" y="974341"/>
                </a:lnTo>
                <a:lnTo>
                  <a:pt x="180604" y="979106"/>
                </a:lnTo>
                <a:lnTo>
                  <a:pt x="169492" y="983076"/>
                </a:lnTo>
                <a:lnTo>
                  <a:pt x="159173" y="986253"/>
                </a:lnTo>
                <a:lnTo>
                  <a:pt x="147267" y="988635"/>
                </a:lnTo>
                <a:lnTo>
                  <a:pt x="145970" y="988635"/>
                </a:lnTo>
                <a:lnTo>
                  <a:pt x="130914" y="987842"/>
                </a:lnTo>
                <a:lnTo>
                  <a:pt x="116632" y="985459"/>
                </a:lnTo>
                <a:lnTo>
                  <a:pt x="102351" y="980695"/>
                </a:lnTo>
                <a:lnTo>
                  <a:pt x="88863" y="974342"/>
                </a:lnTo>
                <a:lnTo>
                  <a:pt x="76168" y="967195"/>
                </a:lnTo>
                <a:lnTo>
                  <a:pt x="64267" y="957666"/>
                </a:lnTo>
                <a:lnTo>
                  <a:pt x="52366" y="947343"/>
                </a:lnTo>
                <a:lnTo>
                  <a:pt x="42845" y="935432"/>
                </a:lnTo>
                <a:lnTo>
                  <a:pt x="33324" y="921933"/>
                </a:lnTo>
                <a:lnTo>
                  <a:pt x="25389" y="909227"/>
                </a:lnTo>
                <a:lnTo>
                  <a:pt x="16662" y="894140"/>
                </a:lnTo>
                <a:lnTo>
                  <a:pt x="11108" y="877464"/>
                </a:lnTo>
                <a:lnTo>
                  <a:pt x="6347" y="860788"/>
                </a:lnTo>
                <a:lnTo>
                  <a:pt x="2380" y="844112"/>
                </a:lnTo>
                <a:lnTo>
                  <a:pt x="0" y="825054"/>
                </a:lnTo>
                <a:lnTo>
                  <a:pt x="0" y="806790"/>
                </a:lnTo>
                <a:lnTo>
                  <a:pt x="0" y="788526"/>
                </a:lnTo>
                <a:lnTo>
                  <a:pt x="2380" y="770262"/>
                </a:lnTo>
                <a:lnTo>
                  <a:pt x="6347" y="752793"/>
                </a:lnTo>
                <a:lnTo>
                  <a:pt x="11108" y="736117"/>
                </a:lnTo>
                <a:lnTo>
                  <a:pt x="16662" y="720235"/>
                </a:lnTo>
                <a:lnTo>
                  <a:pt x="25389" y="705147"/>
                </a:lnTo>
                <a:lnTo>
                  <a:pt x="33324" y="690854"/>
                </a:lnTo>
                <a:lnTo>
                  <a:pt x="42845" y="678149"/>
                </a:lnTo>
                <a:lnTo>
                  <a:pt x="52366" y="666237"/>
                </a:lnTo>
                <a:lnTo>
                  <a:pt x="64267" y="655120"/>
                </a:lnTo>
                <a:lnTo>
                  <a:pt x="76168" y="647179"/>
                </a:lnTo>
                <a:lnTo>
                  <a:pt x="88863" y="638444"/>
                </a:lnTo>
                <a:lnTo>
                  <a:pt x="102351" y="632886"/>
                </a:lnTo>
                <a:lnTo>
                  <a:pt x="116632" y="628121"/>
                </a:lnTo>
                <a:lnTo>
                  <a:pt x="130914" y="625739"/>
                </a:lnTo>
                <a:lnTo>
                  <a:pt x="139546" y="624830"/>
                </a:lnTo>
                <a:lnTo>
                  <a:pt x="147267" y="625739"/>
                </a:lnTo>
                <a:lnTo>
                  <a:pt x="159173" y="628121"/>
                </a:lnTo>
                <a:lnTo>
                  <a:pt x="169492" y="630503"/>
                </a:lnTo>
                <a:lnTo>
                  <a:pt x="180604" y="635268"/>
                </a:lnTo>
                <a:lnTo>
                  <a:pt x="189335" y="640032"/>
                </a:lnTo>
                <a:lnTo>
                  <a:pt x="198067" y="644797"/>
                </a:lnTo>
                <a:lnTo>
                  <a:pt x="205210" y="650355"/>
                </a:lnTo>
                <a:lnTo>
                  <a:pt x="212354" y="656708"/>
                </a:lnTo>
                <a:lnTo>
                  <a:pt x="222673" y="668619"/>
                </a:lnTo>
                <a:lnTo>
                  <a:pt x="229817" y="678942"/>
                </a:lnTo>
                <a:lnTo>
                  <a:pt x="236167" y="688471"/>
                </a:lnTo>
                <a:lnTo>
                  <a:pt x="240929" y="696412"/>
                </a:lnTo>
                <a:lnTo>
                  <a:pt x="245692" y="703559"/>
                </a:lnTo>
                <a:lnTo>
                  <a:pt x="251248" y="709911"/>
                </a:lnTo>
                <a:lnTo>
                  <a:pt x="256010" y="714676"/>
                </a:lnTo>
                <a:lnTo>
                  <a:pt x="262360" y="717852"/>
                </a:lnTo>
                <a:lnTo>
                  <a:pt x="267123" y="720235"/>
                </a:lnTo>
                <a:lnTo>
                  <a:pt x="272679" y="720235"/>
                </a:lnTo>
                <a:lnTo>
                  <a:pt x="277442" y="720235"/>
                </a:lnTo>
                <a:lnTo>
                  <a:pt x="278716" y="720022"/>
                </a:lnTo>
                <a:lnTo>
                  <a:pt x="279283" y="720235"/>
                </a:lnTo>
                <a:lnTo>
                  <a:pt x="284043" y="720235"/>
                </a:lnTo>
                <a:lnTo>
                  <a:pt x="289597" y="720235"/>
                </a:lnTo>
                <a:lnTo>
                  <a:pt x="294358" y="719441"/>
                </a:lnTo>
                <a:lnTo>
                  <a:pt x="299118" y="717059"/>
                </a:lnTo>
                <a:lnTo>
                  <a:pt x="303085" y="713088"/>
                </a:lnTo>
                <a:lnTo>
                  <a:pt x="306259" y="708324"/>
                </a:lnTo>
                <a:lnTo>
                  <a:pt x="308639" y="703559"/>
                </a:lnTo>
                <a:lnTo>
                  <a:pt x="311019" y="696413"/>
                </a:lnTo>
                <a:lnTo>
                  <a:pt x="311813" y="688472"/>
                </a:lnTo>
                <a:lnTo>
                  <a:pt x="313399" y="678943"/>
                </a:lnTo>
                <a:lnTo>
                  <a:pt x="313399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4689" y="1797050"/>
            <a:ext cx="1887537" cy="1568450"/>
          </a:xfrm>
          <a:custGeom>
            <a:avLst/>
            <a:gdLst>
              <a:gd name="connsiteX0" fmla="*/ 316046 w 1887537"/>
              <a:gd name="connsiteY0" fmla="*/ 0 h 1568450"/>
              <a:gd name="connsiteX1" fmla="*/ 1887537 w 1887537"/>
              <a:gd name="connsiteY1" fmla="*/ 0 h 1568450"/>
              <a:gd name="connsiteX2" fmla="*/ 1887537 w 1887537"/>
              <a:gd name="connsiteY2" fmla="*/ 1568450 h 1568450"/>
              <a:gd name="connsiteX3" fmla="*/ 1207802 w 1887537"/>
              <a:gd name="connsiteY3" fmla="*/ 1568450 h 1568450"/>
              <a:gd name="connsiteX4" fmla="*/ 1198273 w 1887537"/>
              <a:gd name="connsiteY4" fmla="*/ 1568450 h 1568450"/>
              <a:gd name="connsiteX5" fmla="*/ 1191126 w 1887537"/>
              <a:gd name="connsiteY5" fmla="*/ 1566862 h 1568450"/>
              <a:gd name="connsiteX6" fmla="*/ 1183979 w 1887537"/>
              <a:gd name="connsiteY6" fmla="*/ 1564479 h 1568450"/>
              <a:gd name="connsiteX7" fmla="*/ 1177626 w 1887537"/>
              <a:gd name="connsiteY7" fmla="*/ 1562097 h 1568450"/>
              <a:gd name="connsiteX8" fmla="*/ 1172862 w 1887537"/>
              <a:gd name="connsiteY8" fmla="*/ 1558920 h 1568450"/>
              <a:gd name="connsiteX9" fmla="*/ 1169686 w 1887537"/>
              <a:gd name="connsiteY9" fmla="*/ 1554155 h 1568450"/>
              <a:gd name="connsiteX10" fmla="*/ 1167303 w 1887537"/>
              <a:gd name="connsiteY10" fmla="*/ 1549391 h 1568450"/>
              <a:gd name="connsiteX11" fmla="*/ 1165799 w 1887537"/>
              <a:gd name="connsiteY11" fmla="*/ 1544878 h 1568450"/>
              <a:gd name="connsiteX12" fmla="*/ 1167242 w 1887537"/>
              <a:gd name="connsiteY12" fmla="*/ 1540552 h 1568450"/>
              <a:gd name="connsiteX13" fmla="*/ 1168036 w 1887537"/>
              <a:gd name="connsiteY13" fmla="*/ 1535791 h 1568450"/>
              <a:gd name="connsiteX14" fmla="*/ 1172007 w 1887537"/>
              <a:gd name="connsiteY14" fmla="*/ 1531031 h 1568450"/>
              <a:gd name="connsiteX15" fmla="*/ 1175184 w 1887537"/>
              <a:gd name="connsiteY15" fmla="*/ 1526270 h 1568450"/>
              <a:gd name="connsiteX16" fmla="*/ 1179154 w 1887537"/>
              <a:gd name="connsiteY16" fmla="*/ 1523097 h 1568450"/>
              <a:gd name="connsiteX17" fmla="*/ 1184714 w 1887537"/>
              <a:gd name="connsiteY17" fmla="*/ 1518336 h 1568450"/>
              <a:gd name="connsiteX18" fmla="*/ 1191067 w 1887537"/>
              <a:gd name="connsiteY18" fmla="*/ 1513576 h 1568450"/>
              <a:gd name="connsiteX19" fmla="*/ 1198214 w 1887537"/>
              <a:gd name="connsiteY19" fmla="*/ 1509609 h 1568450"/>
              <a:gd name="connsiteX20" fmla="*/ 1208538 w 1887537"/>
              <a:gd name="connsiteY20" fmla="*/ 1504055 h 1568450"/>
              <a:gd name="connsiteX21" fmla="*/ 1218068 w 1887537"/>
              <a:gd name="connsiteY21" fmla="*/ 1496914 h 1568450"/>
              <a:gd name="connsiteX22" fmla="*/ 1229980 w 1887537"/>
              <a:gd name="connsiteY22" fmla="*/ 1486600 h 1568450"/>
              <a:gd name="connsiteX23" fmla="*/ 1235539 w 1887537"/>
              <a:gd name="connsiteY23" fmla="*/ 1479459 h 1568450"/>
              <a:gd name="connsiteX24" fmla="*/ 1241892 w 1887537"/>
              <a:gd name="connsiteY24" fmla="*/ 1472318 h 1568450"/>
              <a:gd name="connsiteX25" fmla="*/ 1247451 w 1887537"/>
              <a:gd name="connsiteY25" fmla="*/ 1463591 h 1568450"/>
              <a:gd name="connsiteX26" fmla="*/ 1252216 w 1887537"/>
              <a:gd name="connsiteY26" fmla="*/ 1454070 h 1568450"/>
              <a:gd name="connsiteX27" fmla="*/ 1256187 w 1887537"/>
              <a:gd name="connsiteY27" fmla="*/ 1443755 h 1568450"/>
              <a:gd name="connsiteX28" fmla="*/ 1259364 w 1887537"/>
              <a:gd name="connsiteY28" fmla="*/ 1432647 h 1568450"/>
              <a:gd name="connsiteX29" fmla="*/ 1260952 w 1887537"/>
              <a:gd name="connsiteY29" fmla="*/ 1420746 h 1568450"/>
              <a:gd name="connsiteX30" fmla="*/ 1261746 w 1887537"/>
              <a:gd name="connsiteY30" fmla="*/ 1408051 h 1568450"/>
              <a:gd name="connsiteX31" fmla="*/ 1261571 w 1887537"/>
              <a:gd name="connsiteY31" fmla="*/ 1404542 h 1568450"/>
              <a:gd name="connsiteX32" fmla="*/ 1261799 w 1887537"/>
              <a:gd name="connsiteY32" fmla="*/ 1400884 h 1568450"/>
              <a:gd name="connsiteX33" fmla="*/ 1261005 w 1887537"/>
              <a:gd name="connsiteY33" fmla="*/ 1386589 h 1568450"/>
              <a:gd name="connsiteX34" fmla="*/ 1258623 w 1887537"/>
              <a:gd name="connsiteY34" fmla="*/ 1372295 h 1568450"/>
              <a:gd name="connsiteX35" fmla="*/ 1253858 w 1887537"/>
              <a:gd name="connsiteY35" fmla="*/ 1358000 h 1568450"/>
              <a:gd name="connsiteX36" fmla="*/ 1247506 w 1887537"/>
              <a:gd name="connsiteY36" fmla="*/ 1343705 h 1568450"/>
              <a:gd name="connsiteX37" fmla="*/ 1239565 w 1887537"/>
              <a:gd name="connsiteY37" fmla="*/ 1331793 h 1568450"/>
              <a:gd name="connsiteX38" fmla="*/ 1230830 w 1887537"/>
              <a:gd name="connsiteY38" fmla="*/ 1319881 h 1568450"/>
              <a:gd name="connsiteX39" fmla="*/ 1220507 w 1887537"/>
              <a:gd name="connsiteY39" fmla="*/ 1307968 h 1568450"/>
              <a:gd name="connsiteX40" fmla="*/ 1208596 w 1887537"/>
              <a:gd name="connsiteY40" fmla="*/ 1297644 h 1568450"/>
              <a:gd name="connsiteX41" fmla="*/ 1195890 w 1887537"/>
              <a:gd name="connsiteY41" fmla="*/ 1288115 h 1568450"/>
              <a:gd name="connsiteX42" fmla="*/ 1181597 w 1887537"/>
              <a:gd name="connsiteY42" fmla="*/ 1279379 h 1568450"/>
              <a:gd name="connsiteX43" fmla="*/ 1167303 w 1887537"/>
              <a:gd name="connsiteY43" fmla="*/ 1272232 h 1568450"/>
              <a:gd name="connsiteX44" fmla="*/ 1150627 w 1887537"/>
              <a:gd name="connsiteY44" fmla="*/ 1266672 h 1568450"/>
              <a:gd name="connsiteX45" fmla="*/ 1133952 w 1887537"/>
              <a:gd name="connsiteY45" fmla="*/ 1261908 h 1568450"/>
              <a:gd name="connsiteX46" fmla="*/ 1115688 w 1887537"/>
              <a:gd name="connsiteY46" fmla="*/ 1258731 h 1568450"/>
              <a:gd name="connsiteX47" fmla="*/ 1098218 w 1887537"/>
              <a:gd name="connsiteY47" fmla="*/ 1256348 h 1568450"/>
              <a:gd name="connsiteX48" fmla="*/ 1080748 w 1887537"/>
              <a:gd name="connsiteY48" fmla="*/ 1254760 h 1568450"/>
              <a:gd name="connsiteX49" fmla="*/ 1061690 w 1887537"/>
              <a:gd name="connsiteY49" fmla="*/ 1256348 h 1568450"/>
              <a:gd name="connsiteX50" fmla="*/ 1043426 w 1887537"/>
              <a:gd name="connsiteY50" fmla="*/ 1258731 h 1568450"/>
              <a:gd name="connsiteX51" fmla="*/ 1025956 w 1887537"/>
              <a:gd name="connsiteY51" fmla="*/ 1261908 h 1568450"/>
              <a:gd name="connsiteX52" fmla="*/ 1009281 w 1887537"/>
              <a:gd name="connsiteY52" fmla="*/ 1266672 h 1568450"/>
              <a:gd name="connsiteX53" fmla="*/ 992605 w 1887537"/>
              <a:gd name="connsiteY53" fmla="*/ 1272232 h 1568450"/>
              <a:gd name="connsiteX54" fmla="*/ 978311 w 1887537"/>
              <a:gd name="connsiteY54" fmla="*/ 1279379 h 1568450"/>
              <a:gd name="connsiteX55" fmla="*/ 964018 w 1887537"/>
              <a:gd name="connsiteY55" fmla="*/ 1288115 h 1568450"/>
              <a:gd name="connsiteX56" fmla="*/ 951313 w 1887537"/>
              <a:gd name="connsiteY56" fmla="*/ 1297644 h 1568450"/>
              <a:gd name="connsiteX57" fmla="*/ 939401 w 1887537"/>
              <a:gd name="connsiteY57" fmla="*/ 1307968 h 1568450"/>
              <a:gd name="connsiteX58" fmla="*/ 928284 w 1887537"/>
              <a:gd name="connsiteY58" fmla="*/ 1319881 h 1568450"/>
              <a:gd name="connsiteX59" fmla="*/ 920343 w 1887537"/>
              <a:gd name="connsiteY59" fmla="*/ 1331793 h 1568450"/>
              <a:gd name="connsiteX60" fmla="*/ 911608 w 1887537"/>
              <a:gd name="connsiteY60" fmla="*/ 1343705 h 1568450"/>
              <a:gd name="connsiteX61" fmla="*/ 906050 w 1887537"/>
              <a:gd name="connsiteY61" fmla="*/ 1358000 h 1568450"/>
              <a:gd name="connsiteX62" fmla="*/ 901285 w 1887537"/>
              <a:gd name="connsiteY62" fmla="*/ 1372295 h 1568450"/>
              <a:gd name="connsiteX63" fmla="*/ 898903 w 1887537"/>
              <a:gd name="connsiteY63" fmla="*/ 1386589 h 1568450"/>
              <a:gd name="connsiteX64" fmla="*/ 897315 w 1887537"/>
              <a:gd name="connsiteY64" fmla="*/ 1400884 h 1568450"/>
              <a:gd name="connsiteX65" fmla="*/ 897667 w 1887537"/>
              <a:gd name="connsiteY65" fmla="*/ 1403698 h 1568450"/>
              <a:gd name="connsiteX66" fmla="*/ 897231 w 1887537"/>
              <a:gd name="connsiteY66" fmla="*/ 1408051 h 1568450"/>
              <a:gd name="connsiteX67" fmla="*/ 898819 w 1887537"/>
              <a:gd name="connsiteY67" fmla="*/ 1420746 h 1568450"/>
              <a:gd name="connsiteX68" fmla="*/ 899613 w 1887537"/>
              <a:gd name="connsiteY68" fmla="*/ 1432647 h 1568450"/>
              <a:gd name="connsiteX69" fmla="*/ 903584 w 1887537"/>
              <a:gd name="connsiteY69" fmla="*/ 1443755 h 1568450"/>
              <a:gd name="connsiteX70" fmla="*/ 906761 w 1887537"/>
              <a:gd name="connsiteY70" fmla="*/ 1454070 h 1568450"/>
              <a:gd name="connsiteX71" fmla="*/ 913114 w 1887537"/>
              <a:gd name="connsiteY71" fmla="*/ 1463591 h 1568450"/>
              <a:gd name="connsiteX72" fmla="*/ 917879 w 1887537"/>
              <a:gd name="connsiteY72" fmla="*/ 1472318 h 1568450"/>
              <a:gd name="connsiteX73" fmla="*/ 923438 w 1887537"/>
              <a:gd name="connsiteY73" fmla="*/ 1479459 h 1568450"/>
              <a:gd name="connsiteX74" fmla="*/ 929791 w 1887537"/>
              <a:gd name="connsiteY74" fmla="*/ 1486600 h 1568450"/>
              <a:gd name="connsiteX75" fmla="*/ 941703 w 1887537"/>
              <a:gd name="connsiteY75" fmla="*/ 1496914 h 1568450"/>
              <a:gd name="connsiteX76" fmla="*/ 951233 w 1887537"/>
              <a:gd name="connsiteY76" fmla="*/ 1504055 h 1568450"/>
              <a:gd name="connsiteX77" fmla="*/ 961557 w 1887537"/>
              <a:gd name="connsiteY77" fmla="*/ 1509609 h 1568450"/>
              <a:gd name="connsiteX78" fmla="*/ 968704 w 1887537"/>
              <a:gd name="connsiteY78" fmla="*/ 1513576 h 1568450"/>
              <a:gd name="connsiteX79" fmla="*/ 975058 w 1887537"/>
              <a:gd name="connsiteY79" fmla="*/ 1518336 h 1568450"/>
              <a:gd name="connsiteX80" fmla="*/ 980617 w 1887537"/>
              <a:gd name="connsiteY80" fmla="*/ 1523097 h 1568450"/>
              <a:gd name="connsiteX81" fmla="*/ 985382 w 1887537"/>
              <a:gd name="connsiteY81" fmla="*/ 1526270 h 1568450"/>
              <a:gd name="connsiteX82" fmla="*/ 988558 w 1887537"/>
              <a:gd name="connsiteY82" fmla="*/ 1531031 h 1568450"/>
              <a:gd name="connsiteX83" fmla="*/ 990941 w 1887537"/>
              <a:gd name="connsiteY83" fmla="*/ 1535791 h 1568450"/>
              <a:gd name="connsiteX84" fmla="*/ 992529 w 1887537"/>
              <a:gd name="connsiteY84" fmla="*/ 1540552 h 1568450"/>
              <a:gd name="connsiteX85" fmla="*/ 993304 w 1887537"/>
              <a:gd name="connsiteY85" fmla="*/ 1545197 h 1568450"/>
              <a:gd name="connsiteX86" fmla="*/ 992605 w 1887537"/>
              <a:gd name="connsiteY86" fmla="*/ 1549391 h 1568450"/>
              <a:gd name="connsiteX87" fmla="*/ 990223 w 1887537"/>
              <a:gd name="connsiteY87" fmla="*/ 1554155 h 1568450"/>
              <a:gd name="connsiteX88" fmla="*/ 986252 w 1887537"/>
              <a:gd name="connsiteY88" fmla="*/ 1558920 h 1568450"/>
              <a:gd name="connsiteX89" fmla="*/ 982282 w 1887537"/>
              <a:gd name="connsiteY89" fmla="*/ 1562097 h 1568450"/>
              <a:gd name="connsiteX90" fmla="*/ 975929 w 1887537"/>
              <a:gd name="connsiteY90" fmla="*/ 1564479 h 1568450"/>
              <a:gd name="connsiteX91" fmla="*/ 968782 w 1887537"/>
              <a:gd name="connsiteY91" fmla="*/ 1566862 h 1568450"/>
              <a:gd name="connsiteX92" fmla="*/ 961636 w 1887537"/>
              <a:gd name="connsiteY92" fmla="*/ 1568450 h 1568450"/>
              <a:gd name="connsiteX93" fmla="*/ 952107 w 1887537"/>
              <a:gd name="connsiteY93" fmla="*/ 1568450 h 1568450"/>
              <a:gd name="connsiteX94" fmla="*/ 316046 w 1887537"/>
              <a:gd name="connsiteY94" fmla="*/ 1568450 h 1568450"/>
              <a:gd name="connsiteX95" fmla="*/ 316046 w 1887537"/>
              <a:gd name="connsiteY95" fmla="*/ 1134843 h 1568450"/>
              <a:gd name="connsiteX96" fmla="*/ 313663 w 1887537"/>
              <a:gd name="connsiteY96" fmla="*/ 1134843 h 1568450"/>
              <a:gd name="connsiteX97" fmla="*/ 313663 w 1887537"/>
              <a:gd name="connsiteY97" fmla="*/ 935511 h 1568450"/>
              <a:gd name="connsiteX98" fmla="*/ 313663 w 1887537"/>
              <a:gd name="connsiteY98" fmla="*/ 925981 h 1568450"/>
              <a:gd name="connsiteX99" fmla="*/ 312075 w 1887537"/>
              <a:gd name="connsiteY99" fmla="*/ 917246 h 1568450"/>
              <a:gd name="connsiteX100" fmla="*/ 309693 w 1887537"/>
              <a:gd name="connsiteY100" fmla="*/ 910892 h 1568450"/>
              <a:gd name="connsiteX101" fmla="*/ 308105 w 1887537"/>
              <a:gd name="connsiteY101" fmla="*/ 904539 h 1568450"/>
              <a:gd name="connsiteX102" fmla="*/ 304134 w 1887537"/>
              <a:gd name="connsiteY102" fmla="*/ 899774 h 1568450"/>
              <a:gd name="connsiteX103" fmla="*/ 299370 w 1887537"/>
              <a:gd name="connsiteY103" fmla="*/ 896598 h 1568450"/>
              <a:gd name="connsiteX104" fmla="*/ 294605 w 1887537"/>
              <a:gd name="connsiteY104" fmla="*/ 894215 h 1568450"/>
              <a:gd name="connsiteX105" fmla="*/ 289841 w 1887537"/>
              <a:gd name="connsiteY105" fmla="*/ 892627 h 1568450"/>
              <a:gd name="connsiteX106" fmla="*/ 285076 w 1887537"/>
              <a:gd name="connsiteY106" fmla="*/ 892627 h 1568450"/>
              <a:gd name="connsiteX107" fmla="*/ 280312 w 1887537"/>
              <a:gd name="connsiteY107" fmla="*/ 894215 h 1568450"/>
              <a:gd name="connsiteX108" fmla="*/ 274753 w 1887537"/>
              <a:gd name="connsiteY108" fmla="*/ 896598 h 1568450"/>
              <a:gd name="connsiteX109" fmla="*/ 274286 w 1887537"/>
              <a:gd name="connsiteY109" fmla="*/ 896909 h 1568450"/>
              <a:gd name="connsiteX110" fmla="*/ 272599 w 1887537"/>
              <a:gd name="connsiteY110" fmla="*/ 897416 h 1568450"/>
              <a:gd name="connsiteX111" fmla="*/ 265458 w 1887537"/>
              <a:gd name="connsiteY111" fmla="*/ 901386 h 1568450"/>
              <a:gd name="connsiteX112" fmla="*/ 256731 w 1887537"/>
              <a:gd name="connsiteY112" fmla="*/ 906945 h 1568450"/>
              <a:gd name="connsiteX113" fmla="*/ 249590 w 1887537"/>
              <a:gd name="connsiteY113" fmla="*/ 916474 h 1568450"/>
              <a:gd name="connsiteX114" fmla="*/ 242449 w 1887537"/>
              <a:gd name="connsiteY114" fmla="*/ 928385 h 1568450"/>
              <a:gd name="connsiteX115" fmla="*/ 236895 w 1887537"/>
              <a:gd name="connsiteY115" fmla="*/ 937914 h 1568450"/>
              <a:gd name="connsiteX116" fmla="*/ 229755 w 1887537"/>
              <a:gd name="connsiteY116" fmla="*/ 948237 h 1568450"/>
              <a:gd name="connsiteX117" fmla="*/ 218647 w 1887537"/>
              <a:gd name="connsiteY117" fmla="*/ 960148 h 1568450"/>
              <a:gd name="connsiteX118" fmla="*/ 211506 w 1887537"/>
              <a:gd name="connsiteY118" fmla="*/ 966501 h 1568450"/>
              <a:gd name="connsiteX119" fmla="*/ 204365 w 1887537"/>
              <a:gd name="connsiteY119" fmla="*/ 971266 h 1568450"/>
              <a:gd name="connsiteX120" fmla="*/ 196431 w 1887537"/>
              <a:gd name="connsiteY120" fmla="*/ 976824 h 1568450"/>
              <a:gd name="connsiteX121" fmla="*/ 186910 w 1887537"/>
              <a:gd name="connsiteY121" fmla="*/ 981589 h 1568450"/>
              <a:gd name="connsiteX122" fmla="*/ 180367 w 1887537"/>
              <a:gd name="connsiteY122" fmla="*/ 984612 h 1568450"/>
              <a:gd name="connsiteX123" fmla="*/ 172316 w 1887537"/>
              <a:gd name="connsiteY123" fmla="*/ 986337 h 1568450"/>
              <a:gd name="connsiteX124" fmla="*/ 159611 w 1887537"/>
              <a:gd name="connsiteY124" fmla="*/ 988719 h 1568450"/>
              <a:gd name="connsiteX125" fmla="*/ 146112 w 1887537"/>
              <a:gd name="connsiteY125" fmla="*/ 988719 h 1568450"/>
              <a:gd name="connsiteX126" fmla="*/ 131818 w 1887537"/>
              <a:gd name="connsiteY126" fmla="*/ 988719 h 1568450"/>
              <a:gd name="connsiteX127" fmla="*/ 117525 w 1887537"/>
              <a:gd name="connsiteY127" fmla="*/ 985543 h 1568450"/>
              <a:gd name="connsiteX128" fmla="*/ 103231 w 1887537"/>
              <a:gd name="connsiteY128" fmla="*/ 981572 h 1568450"/>
              <a:gd name="connsiteX129" fmla="*/ 88938 w 1887537"/>
              <a:gd name="connsiteY129" fmla="*/ 974425 h 1568450"/>
              <a:gd name="connsiteX130" fmla="*/ 77820 w 1887537"/>
              <a:gd name="connsiteY130" fmla="*/ 967277 h 1568450"/>
              <a:gd name="connsiteX131" fmla="*/ 65909 w 1887537"/>
              <a:gd name="connsiteY131" fmla="*/ 957747 h 1568450"/>
              <a:gd name="connsiteX132" fmla="*/ 53998 w 1887537"/>
              <a:gd name="connsiteY132" fmla="*/ 947423 h 1568450"/>
              <a:gd name="connsiteX133" fmla="*/ 42881 w 1887537"/>
              <a:gd name="connsiteY133" fmla="*/ 936305 h 1568450"/>
              <a:gd name="connsiteX134" fmla="*/ 33352 w 1887537"/>
              <a:gd name="connsiteY134" fmla="*/ 923599 h 1568450"/>
              <a:gd name="connsiteX135" fmla="*/ 25411 w 1887537"/>
              <a:gd name="connsiteY135" fmla="*/ 909304 h 1568450"/>
              <a:gd name="connsiteX136" fmla="*/ 18264 w 1887537"/>
              <a:gd name="connsiteY136" fmla="*/ 894215 h 1568450"/>
              <a:gd name="connsiteX137" fmla="*/ 11912 w 1887537"/>
              <a:gd name="connsiteY137" fmla="*/ 878332 h 1568450"/>
              <a:gd name="connsiteX138" fmla="*/ 7147 w 1887537"/>
              <a:gd name="connsiteY138" fmla="*/ 861655 h 1568450"/>
              <a:gd name="connsiteX139" fmla="*/ 3971 w 1887537"/>
              <a:gd name="connsiteY139" fmla="*/ 844184 h 1568450"/>
              <a:gd name="connsiteX140" fmla="*/ 1588 w 1887537"/>
              <a:gd name="connsiteY140" fmla="*/ 825918 h 1568450"/>
              <a:gd name="connsiteX141" fmla="*/ 0 w 1887537"/>
              <a:gd name="connsiteY141" fmla="*/ 806858 h 1568450"/>
              <a:gd name="connsiteX142" fmla="*/ 1588 w 1887537"/>
              <a:gd name="connsiteY142" fmla="*/ 788593 h 1568450"/>
              <a:gd name="connsiteX143" fmla="*/ 3971 w 1887537"/>
              <a:gd name="connsiteY143" fmla="*/ 770327 h 1568450"/>
              <a:gd name="connsiteX144" fmla="*/ 7147 w 1887537"/>
              <a:gd name="connsiteY144" fmla="*/ 752856 h 1568450"/>
              <a:gd name="connsiteX145" fmla="*/ 11912 w 1887537"/>
              <a:gd name="connsiteY145" fmla="*/ 736179 h 1568450"/>
              <a:gd name="connsiteX146" fmla="*/ 18264 w 1887537"/>
              <a:gd name="connsiteY146" fmla="*/ 720296 h 1568450"/>
              <a:gd name="connsiteX147" fmla="*/ 25411 w 1887537"/>
              <a:gd name="connsiteY147" fmla="*/ 705207 h 1568450"/>
              <a:gd name="connsiteX148" fmla="*/ 33352 w 1887537"/>
              <a:gd name="connsiteY148" fmla="*/ 690912 h 1568450"/>
              <a:gd name="connsiteX149" fmla="*/ 42881 w 1887537"/>
              <a:gd name="connsiteY149" fmla="*/ 679000 h 1568450"/>
              <a:gd name="connsiteX150" fmla="*/ 53998 w 1887537"/>
              <a:gd name="connsiteY150" fmla="*/ 667088 h 1568450"/>
              <a:gd name="connsiteX151" fmla="*/ 65909 w 1887537"/>
              <a:gd name="connsiteY151" fmla="*/ 656764 h 1568450"/>
              <a:gd name="connsiteX152" fmla="*/ 77820 w 1887537"/>
              <a:gd name="connsiteY152" fmla="*/ 647234 h 1568450"/>
              <a:gd name="connsiteX153" fmla="*/ 88938 w 1887537"/>
              <a:gd name="connsiteY153" fmla="*/ 640087 h 1568450"/>
              <a:gd name="connsiteX154" fmla="*/ 100770 w 1887537"/>
              <a:gd name="connsiteY154" fmla="*/ 634170 h 1568450"/>
              <a:gd name="connsiteX155" fmla="*/ 110742 w 1887537"/>
              <a:gd name="connsiteY155" fmla="*/ 631397 h 1568450"/>
              <a:gd name="connsiteX156" fmla="*/ 125024 w 1887537"/>
              <a:gd name="connsiteY156" fmla="*/ 628221 h 1568450"/>
              <a:gd name="connsiteX157" fmla="*/ 140892 w 1887537"/>
              <a:gd name="connsiteY157" fmla="*/ 628221 h 1568450"/>
              <a:gd name="connsiteX158" fmla="*/ 153587 w 1887537"/>
              <a:gd name="connsiteY158" fmla="*/ 628221 h 1568450"/>
              <a:gd name="connsiteX159" fmla="*/ 165488 w 1887537"/>
              <a:gd name="connsiteY159" fmla="*/ 630603 h 1568450"/>
              <a:gd name="connsiteX160" fmla="*/ 176596 w 1887537"/>
              <a:gd name="connsiteY160" fmla="*/ 633780 h 1568450"/>
              <a:gd name="connsiteX161" fmla="*/ 186910 w 1887537"/>
              <a:gd name="connsiteY161" fmla="*/ 637750 h 1568450"/>
              <a:gd name="connsiteX162" fmla="*/ 196431 w 1887537"/>
              <a:gd name="connsiteY162" fmla="*/ 642514 h 1568450"/>
              <a:gd name="connsiteX163" fmla="*/ 204365 w 1887537"/>
              <a:gd name="connsiteY163" fmla="*/ 648073 h 1568450"/>
              <a:gd name="connsiteX164" fmla="*/ 211506 w 1887537"/>
              <a:gd name="connsiteY164" fmla="*/ 652838 h 1568450"/>
              <a:gd name="connsiteX165" fmla="*/ 218647 w 1887537"/>
              <a:gd name="connsiteY165" fmla="*/ 659190 h 1568450"/>
              <a:gd name="connsiteX166" fmla="*/ 229755 w 1887537"/>
              <a:gd name="connsiteY166" fmla="*/ 671102 h 1568450"/>
              <a:gd name="connsiteX167" fmla="*/ 236895 w 1887537"/>
              <a:gd name="connsiteY167" fmla="*/ 681425 h 1568450"/>
              <a:gd name="connsiteX168" fmla="*/ 242449 w 1887537"/>
              <a:gd name="connsiteY168" fmla="*/ 690954 h 1568450"/>
              <a:gd name="connsiteX169" fmla="*/ 249590 w 1887537"/>
              <a:gd name="connsiteY169" fmla="*/ 702865 h 1568450"/>
              <a:gd name="connsiteX170" fmla="*/ 256731 w 1887537"/>
              <a:gd name="connsiteY170" fmla="*/ 712394 h 1568450"/>
              <a:gd name="connsiteX171" fmla="*/ 265458 w 1887537"/>
              <a:gd name="connsiteY171" fmla="*/ 717953 h 1568450"/>
              <a:gd name="connsiteX172" fmla="*/ 272599 w 1887537"/>
              <a:gd name="connsiteY172" fmla="*/ 722717 h 1568450"/>
              <a:gd name="connsiteX173" fmla="*/ 280533 w 1887537"/>
              <a:gd name="connsiteY173" fmla="*/ 724305 h 1568450"/>
              <a:gd name="connsiteX174" fmla="*/ 287674 w 1887537"/>
              <a:gd name="connsiteY174" fmla="*/ 722717 h 1568450"/>
              <a:gd name="connsiteX175" fmla="*/ 289339 w 1887537"/>
              <a:gd name="connsiteY175" fmla="*/ 721884 h 1568450"/>
              <a:gd name="connsiteX176" fmla="*/ 289841 w 1887537"/>
              <a:gd name="connsiteY176" fmla="*/ 721884 h 1568450"/>
              <a:gd name="connsiteX177" fmla="*/ 294605 w 1887537"/>
              <a:gd name="connsiteY177" fmla="*/ 720296 h 1568450"/>
              <a:gd name="connsiteX178" fmla="*/ 299370 w 1887537"/>
              <a:gd name="connsiteY178" fmla="*/ 717913 h 1568450"/>
              <a:gd name="connsiteX179" fmla="*/ 304134 w 1887537"/>
              <a:gd name="connsiteY179" fmla="*/ 714737 h 1568450"/>
              <a:gd name="connsiteX180" fmla="*/ 308105 w 1887537"/>
              <a:gd name="connsiteY180" fmla="*/ 709972 h 1568450"/>
              <a:gd name="connsiteX181" fmla="*/ 309693 w 1887537"/>
              <a:gd name="connsiteY181" fmla="*/ 703619 h 1568450"/>
              <a:gd name="connsiteX182" fmla="*/ 312075 w 1887537"/>
              <a:gd name="connsiteY182" fmla="*/ 696471 h 1568450"/>
              <a:gd name="connsiteX183" fmla="*/ 313663 w 1887537"/>
              <a:gd name="connsiteY183" fmla="*/ 688530 h 1568450"/>
              <a:gd name="connsiteX184" fmla="*/ 313663 w 1887537"/>
              <a:gd name="connsiteY184" fmla="*/ 679000 h 1568450"/>
              <a:gd name="connsiteX185" fmla="*/ 313663 w 1887537"/>
              <a:gd name="connsiteY185" fmla="*/ 360545 h 1568450"/>
              <a:gd name="connsiteX186" fmla="*/ 316046 w 1887537"/>
              <a:gd name="connsiteY186" fmla="*/ 360545 h 1568450"/>
              <a:gd name="connsiteX187" fmla="*/ 316046 w 1887537"/>
              <a:gd name="connsiteY187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887537" h="1568450">
                <a:moveTo>
                  <a:pt x="316046" y="0"/>
                </a:moveTo>
                <a:lnTo>
                  <a:pt x="1887537" y="0"/>
                </a:lnTo>
                <a:lnTo>
                  <a:pt x="1887537" y="1568450"/>
                </a:lnTo>
                <a:lnTo>
                  <a:pt x="1207802" y="1568450"/>
                </a:lnTo>
                <a:lnTo>
                  <a:pt x="1198273" y="1568450"/>
                </a:lnTo>
                <a:lnTo>
                  <a:pt x="1191126" y="1566862"/>
                </a:lnTo>
                <a:lnTo>
                  <a:pt x="1183979" y="1564479"/>
                </a:lnTo>
                <a:lnTo>
                  <a:pt x="1177626" y="1562097"/>
                </a:lnTo>
                <a:lnTo>
                  <a:pt x="1172862" y="1558920"/>
                </a:lnTo>
                <a:lnTo>
                  <a:pt x="1169686" y="1554155"/>
                </a:lnTo>
                <a:lnTo>
                  <a:pt x="1167303" y="1549391"/>
                </a:lnTo>
                <a:lnTo>
                  <a:pt x="1165799" y="1544878"/>
                </a:lnTo>
                <a:lnTo>
                  <a:pt x="1167242" y="1540552"/>
                </a:lnTo>
                <a:lnTo>
                  <a:pt x="1168036" y="1535791"/>
                </a:lnTo>
                <a:lnTo>
                  <a:pt x="1172007" y="1531031"/>
                </a:lnTo>
                <a:lnTo>
                  <a:pt x="1175184" y="1526270"/>
                </a:lnTo>
                <a:lnTo>
                  <a:pt x="1179154" y="1523097"/>
                </a:lnTo>
                <a:lnTo>
                  <a:pt x="1184714" y="1518336"/>
                </a:lnTo>
                <a:lnTo>
                  <a:pt x="1191067" y="1513576"/>
                </a:lnTo>
                <a:lnTo>
                  <a:pt x="1198214" y="1509609"/>
                </a:lnTo>
                <a:lnTo>
                  <a:pt x="1208538" y="1504055"/>
                </a:lnTo>
                <a:lnTo>
                  <a:pt x="1218068" y="1496914"/>
                </a:lnTo>
                <a:lnTo>
                  <a:pt x="1229980" y="1486600"/>
                </a:lnTo>
                <a:lnTo>
                  <a:pt x="1235539" y="1479459"/>
                </a:lnTo>
                <a:lnTo>
                  <a:pt x="1241892" y="1472318"/>
                </a:lnTo>
                <a:lnTo>
                  <a:pt x="1247451" y="1463591"/>
                </a:lnTo>
                <a:lnTo>
                  <a:pt x="1252216" y="1454070"/>
                </a:lnTo>
                <a:lnTo>
                  <a:pt x="1256187" y="1443755"/>
                </a:lnTo>
                <a:lnTo>
                  <a:pt x="1259364" y="1432647"/>
                </a:lnTo>
                <a:lnTo>
                  <a:pt x="1260952" y="1420746"/>
                </a:lnTo>
                <a:lnTo>
                  <a:pt x="1261746" y="1408051"/>
                </a:lnTo>
                <a:lnTo>
                  <a:pt x="1261571" y="1404542"/>
                </a:lnTo>
                <a:lnTo>
                  <a:pt x="1261799" y="1400884"/>
                </a:lnTo>
                <a:lnTo>
                  <a:pt x="1261005" y="1386589"/>
                </a:lnTo>
                <a:lnTo>
                  <a:pt x="1258623" y="1372295"/>
                </a:lnTo>
                <a:lnTo>
                  <a:pt x="1253858" y="1358000"/>
                </a:lnTo>
                <a:lnTo>
                  <a:pt x="1247506" y="1343705"/>
                </a:lnTo>
                <a:lnTo>
                  <a:pt x="1239565" y="1331793"/>
                </a:lnTo>
                <a:lnTo>
                  <a:pt x="1230830" y="1319881"/>
                </a:lnTo>
                <a:lnTo>
                  <a:pt x="1220507" y="1307968"/>
                </a:lnTo>
                <a:lnTo>
                  <a:pt x="1208596" y="1297644"/>
                </a:lnTo>
                <a:lnTo>
                  <a:pt x="1195890" y="1288115"/>
                </a:lnTo>
                <a:lnTo>
                  <a:pt x="1181597" y="1279379"/>
                </a:lnTo>
                <a:lnTo>
                  <a:pt x="1167303" y="1272232"/>
                </a:lnTo>
                <a:lnTo>
                  <a:pt x="1150627" y="1266672"/>
                </a:lnTo>
                <a:lnTo>
                  <a:pt x="1133952" y="1261908"/>
                </a:lnTo>
                <a:lnTo>
                  <a:pt x="1115688" y="1258731"/>
                </a:lnTo>
                <a:lnTo>
                  <a:pt x="1098218" y="1256348"/>
                </a:lnTo>
                <a:lnTo>
                  <a:pt x="1080748" y="1254760"/>
                </a:lnTo>
                <a:lnTo>
                  <a:pt x="1061690" y="1256348"/>
                </a:lnTo>
                <a:lnTo>
                  <a:pt x="1043426" y="1258731"/>
                </a:lnTo>
                <a:lnTo>
                  <a:pt x="1025956" y="1261908"/>
                </a:lnTo>
                <a:lnTo>
                  <a:pt x="1009281" y="1266672"/>
                </a:lnTo>
                <a:lnTo>
                  <a:pt x="992605" y="1272232"/>
                </a:lnTo>
                <a:lnTo>
                  <a:pt x="978311" y="1279379"/>
                </a:lnTo>
                <a:lnTo>
                  <a:pt x="964018" y="1288115"/>
                </a:lnTo>
                <a:lnTo>
                  <a:pt x="951313" y="1297644"/>
                </a:lnTo>
                <a:lnTo>
                  <a:pt x="939401" y="1307968"/>
                </a:lnTo>
                <a:lnTo>
                  <a:pt x="928284" y="1319881"/>
                </a:lnTo>
                <a:lnTo>
                  <a:pt x="920343" y="1331793"/>
                </a:lnTo>
                <a:lnTo>
                  <a:pt x="911608" y="1343705"/>
                </a:lnTo>
                <a:lnTo>
                  <a:pt x="906050" y="1358000"/>
                </a:lnTo>
                <a:lnTo>
                  <a:pt x="901285" y="1372295"/>
                </a:lnTo>
                <a:lnTo>
                  <a:pt x="898903" y="1386589"/>
                </a:lnTo>
                <a:lnTo>
                  <a:pt x="897315" y="1400884"/>
                </a:lnTo>
                <a:lnTo>
                  <a:pt x="897667" y="1403698"/>
                </a:lnTo>
                <a:lnTo>
                  <a:pt x="897231" y="1408051"/>
                </a:lnTo>
                <a:lnTo>
                  <a:pt x="898819" y="1420746"/>
                </a:lnTo>
                <a:lnTo>
                  <a:pt x="899613" y="1432647"/>
                </a:lnTo>
                <a:lnTo>
                  <a:pt x="903584" y="1443755"/>
                </a:lnTo>
                <a:lnTo>
                  <a:pt x="906761" y="1454070"/>
                </a:lnTo>
                <a:lnTo>
                  <a:pt x="913114" y="1463591"/>
                </a:lnTo>
                <a:lnTo>
                  <a:pt x="917879" y="1472318"/>
                </a:lnTo>
                <a:lnTo>
                  <a:pt x="923438" y="1479459"/>
                </a:lnTo>
                <a:lnTo>
                  <a:pt x="929791" y="1486600"/>
                </a:lnTo>
                <a:lnTo>
                  <a:pt x="941703" y="1496914"/>
                </a:lnTo>
                <a:lnTo>
                  <a:pt x="951233" y="1504055"/>
                </a:lnTo>
                <a:lnTo>
                  <a:pt x="961557" y="1509609"/>
                </a:lnTo>
                <a:lnTo>
                  <a:pt x="968704" y="1513576"/>
                </a:lnTo>
                <a:lnTo>
                  <a:pt x="975058" y="1518336"/>
                </a:lnTo>
                <a:lnTo>
                  <a:pt x="980617" y="1523097"/>
                </a:lnTo>
                <a:lnTo>
                  <a:pt x="985382" y="1526270"/>
                </a:lnTo>
                <a:lnTo>
                  <a:pt x="988558" y="1531031"/>
                </a:lnTo>
                <a:lnTo>
                  <a:pt x="990941" y="1535791"/>
                </a:lnTo>
                <a:lnTo>
                  <a:pt x="992529" y="1540552"/>
                </a:lnTo>
                <a:lnTo>
                  <a:pt x="993304" y="1545197"/>
                </a:lnTo>
                <a:lnTo>
                  <a:pt x="992605" y="1549391"/>
                </a:lnTo>
                <a:lnTo>
                  <a:pt x="990223" y="1554155"/>
                </a:lnTo>
                <a:lnTo>
                  <a:pt x="986252" y="1558920"/>
                </a:lnTo>
                <a:lnTo>
                  <a:pt x="982282" y="1562097"/>
                </a:lnTo>
                <a:lnTo>
                  <a:pt x="975929" y="1564479"/>
                </a:lnTo>
                <a:lnTo>
                  <a:pt x="968782" y="1566862"/>
                </a:lnTo>
                <a:lnTo>
                  <a:pt x="961636" y="1568450"/>
                </a:lnTo>
                <a:lnTo>
                  <a:pt x="952107" y="1568450"/>
                </a:lnTo>
                <a:lnTo>
                  <a:pt x="316046" y="1568450"/>
                </a:lnTo>
                <a:lnTo>
                  <a:pt x="316046" y="1134843"/>
                </a:lnTo>
                <a:lnTo>
                  <a:pt x="313663" y="1134843"/>
                </a:lnTo>
                <a:lnTo>
                  <a:pt x="313663" y="935511"/>
                </a:lnTo>
                <a:lnTo>
                  <a:pt x="313663" y="925981"/>
                </a:lnTo>
                <a:lnTo>
                  <a:pt x="312075" y="917246"/>
                </a:lnTo>
                <a:lnTo>
                  <a:pt x="309693" y="910892"/>
                </a:lnTo>
                <a:lnTo>
                  <a:pt x="308105" y="904539"/>
                </a:lnTo>
                <a:lnTo>
                  <a:pt x="304134" y="899774"/>
                </a:lnTo>
                <a:lnTo>
                  <a:pt x="299370" y="896598"/>
                </a:lnTo>
                <a:lnTo>
                  <a:pt x="294605" y="894215"/>
                </a:lnTo>
                <a:lnTo>
                  <a:pt x="289841" y="892627"/>
                </a:lnTo>
                <a:lnTo>
                  <a:pt x="285076" y="892627"/>
                </a:lnTo>
                <a:lnTo>
                  <a:pt x="280312" y="894215"/>
                </a:lnTo>
                <a:lnTo>
                  <a:pt x="274753" y="896598"/>
                </a:lnTo>
                <a:lnTo>
                  <a:pt x="274286" y="896909"/>
                </a:lnTo>
                <a:lnTo>
                  <a:pt x="272599" y="897416"/>
                </a:lnTo>
                <a:lnTo>
                  <a:pt x="265458" y="901386"/>
                </a:lnTo>
                <a:lnTo>
                  <a:pt x="256731" y="906945"/>
                </a:lnTo>
                <a:lnTo>
                  <a:pt x="249590" y="916474"/>
                </a:lnTo>
                <a:lnTo>
                  <a:pt x="242449" y="928385"/>
                </a:lnTo>
                <a:lnTo>
                  <a:pt x="236895" y="937914"/>
                </a:lnTo>
                <a:lnTo>
                  <a:pt x="229755" y="948237"/>
                </a:lnTo>
                <a:lnTo>
                  <a:pt x="218647" y="960148"/>
                </a:lnTo>
                <a:lnTo>
                  <a:pt x="211506" y="966501"/>
                </a:lnTo>
                <a:lnTo>
                  <a:pt x="204365" y="971266"/>
                </a:lnTo>
                <a:lnTo>
                  <a:pt x="196431" y="976824"/>
                </a:lnTo>
                <a:lnTo>
                  <a:pt x="186910" y="981589"/>
                </a:lnTo>
                <a:lnTo>
                  <a:pt x="180367" y="984612"/>
                </a:lnTo>
                <a:lnTo>
                  <a:pt x="172316" y="986337"/>
                </a:lnTo>
                <a:lnTo>
                  <a:pt x="159611" y="988719"/>
                </a:lnTo>
                <a:lnTo>
                  <a:pt x="146112" y="988719"/>
                </a:lnTo>
                <a:lnTo>
                  <a:pt x="131818" y="988719"/>
                </a:lnTo>
                <a:lnTo>
                  <a:pt x="117525" y="985543"/>
                </a:lnTo>
                <a:lnTo>
                  <a:pt x="103231" y="981572"/>
                </a:lnTo>
                <a:lnTo>
                  <a:pt x="88938" y="974425"/>
                </a:lnTo>
                <a:lnTo>
                  <a:pt x="77820" y="967277"/>
                </a:lnTo>
                <a:lnTo>
                  <a:pt x="65909" y="957747"/>
                </a:lnTo>
                <a:lnTo>
                  <a:pt x="53998" y="947423"/>
                </a:lnTo>
                <a:lnTo>
                  <a:pt x="42881" y="936305"/>
                </a:lnTo>
                <a:lnTo>
                  <a:pt x="33352" y="923599"/>
                </a:lnTo>
                <a:lnTo>
                  <a:pt x="25411" y="909304"/>
                </a:lnTo>
                <a:lnTo>
                  <a:pt x="18264" y="894215"/>
                </a:lnTo>
                <a:lnTo>
                  <a:pt x="11912" y="878332"/>
                </a:lnTo>
                <a:lnTo>
                  <a:pt x="7147" y="861655"/>
                </a:lnTo>
                <a:lnTo>
                  <a:pt x="3971" y="844184"/>
                </a:lnTo>
                <a:lnTo>
                  <a:pt x="1588" y="825918"/>
                </a:lnTo>
                <a:lnTo>
                  <a:pt x="0" y="806858"/>
                </a:lnTo>
                <a:lnTo>
                  <a:pt x="1588" y="788593"/>
                </a:lnTo>
                <a:lnTo>
                  <a:pt x="3971" y="770327"/>
                </a:lnTo>
                <a:lnTo>
                  <a:pt x="7147" y="752856"/>
                </a:lnTo>
                <a:lnTo>
                  <a:pt x="11912" y="736179"/>
                </a:lnTo>
                <a:lnTo>
                  <a:pt x="18264" y="720296"/>
                </a:lnTo>
                <a:lnTo>
                  <a:pt x="25411" y="705207"/>
                </a:lnTo>
                <a:lnTo>
                  <a:pt x="33352" y="690912"/>
                </a:lnTo>
                <a:lnTo>
                  <a:pt x="42881" y="679000"/>
                </a:lnTo>
                <a:lnTo>
                  <a:pt x="53998" y="667088"/>
                </a:lnTo>
                <a:lnTo>
                  <a:pt x="65909" y="656764"/>
                </a:lnTo>
                <a:lnTo>
                  <a:pt x="77820" y="647234"/>
                </a:lnTo>
                <a:lnTo>
                  <a:pt x="88938" y="640087"/>
                </a:lnTo>
                <a:lnTo>
                  <a:pt x="100770" y="634170"/>
                </a:lnTo>
                <a:lnTo>
                  <a:pt x="110742" y="631397"/>
                </a:lnTo>
                <a:lnTo>
                  <a:pt x="125024" y="628221"/>
                </a:lnTo>
                <a:lnTo>
                  <a:pt x="140892" y="628221"/>
                </a:lnTo>
                <a:lnTo>
                  <a:pt x="153587" y="628221"/>
                </a:lnTo>
                <a:lnTo>
                  <a:pt x="165488" y="630603"/>
                </a:lnTo>
                <a:lnTo>
                  <a:pt x="176596" y="633780"/>
                </a:lnTo>
                <a:lnTo>
                  <a:pt x="186910" y="637750"/>
                </a:lnTo>
                <a:lnTo>
                  <a:pt x="196431" y="642514"/>
                </a:lnTo>
                <a:lnTo>
                  <a:pt x="204365" y="648073"/>
                </a:lnTo>
                <a:lnTo>
                  <a:pt x="211506" y="652838"/>
                </a:lnTo>
                <a:lnTo>
                  <a:pt x="218647" y="659190"/>
                </a:lnTo>
                <a:lnTo>
                  <a:pt x="229755" y="671102"/>
                </a:lnTo>
                <a:lnTo>
                  <a:pt x="236895" y="681425"/>
                </a:lnTo>
                <a:lnTo>
                  <a:pt x="242449" y="690954"/>
                </a:lnTo>
                <a:lnTo>
                  <a:pt x="249590" y="702865"/>
                </a:lnTo>
                <a:lnTo>
                  <a:pt x="256731" y="712394"/>
                </a:lnTo>
                <a:lnTo>
                  <a:pt x="265458" y="717953"/>
                </a:lnTo>
                <a:lnTo>
                  <a:pt x="272599" y="722717"/>
                </a:lnTo>
                <a:lnTo>
                  <a:pt x="280533" y="724305"/>
                </a:lnTo>
                <a:lnTo>
                  <a:pt x="287674" y="722717"/>
                </a:lnTo>
                <a:lnTo>
                  <a:pt x="289339" y="721884"/>
                </a:lnTo>
                <a:lnTo>
                  <a:pt x="289841" y="721884"/>
                </a:lnTo>
                <a:lnTo>
                  <a:pt x="294605" y="720296"/>
                </a:lnTo>
                <a:lnTo>
                  <a:pt x="299370" y="717913"/>
                </a:lnTo>
                <a:lnTo>
                  <a:pt x="304134" y="714737"/>
                </a:lnTo>
                <a:lnTo>
                  <a:pt x="308105" y="709972"/>
                </a:lnTo>
                <a:lnTo>
                  <a:pt x="309693" y="703619"/>
                </a:lnTo>
                <a:lnTo>
                  <a:pt x="312075" y="696471"/>
                </a:lnTo>
                <a:lnTo>
                  <a:pt x="313663" y="688530"/>
                </a:lnTo>
                <a:lnTo>
                  <a:pt x="313663" y="679000"/>
                </a:lnTo>
                <a:lnTo>
                  <a:pt x="313663" y="360545"/>
                </a:lnTo>
                <a:lnTo>
                  <a:pt x="316046" y="360545"/>
                </a:lnTo>
                <a:lnTo>
                  <a:pt x="316046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8313" y="1799533"/>
            <a:ext cx="1885950" cy="1880293"/>
          </a:xfrm>
          <a:custGeom>
            <a:avLst/>
            <a:gdLst>
              <a:gd name="connsiteX0" fmla="*/ 313400 w 1885950"/>
              <a:gd name="connsiteY0" fmla="*/ 0 h 1880293"/>
              <a:gd name="connsiteX1" fmla="*/ 1885950 w 1885950"/>
              <a:gd name="connsiteY1" fmla="*/ 0 h 1880293"/>
              <a:gd name="connsiteX2" fmla="*/ 1885950 w 1885950"/>
              <a:gd name="connsiteY2" fmla="*/ 710706 h 1880293"/>
              <a:gd name="connsiteX3" fmla="*/ 1880396 w 1885950"/>
              <a:gd name="connsiteY3" fmla="*/ 717059 h 1880293"/>
              <a:gd name="connsiteX4" fmla="*/ 1875714 w 1885950"/>
              <a:gd name="connsiteY4" fmla="*/ 719402 h 1880293"/>
              <a:gd name="connsiteX5" fmla="*/ 1871451 w 1885950"/>
              <a:gd name="connsiteY5" fmla="*/ 719402 h 1880293"/>
              <a:gd name="connsiteX6" fmla="*/ 1866687 w 1885950"/>
              <a:gd name="connsiteY6" fmla="*/ 717814 h 1880293"/>
              <a:gd name="connsiteX7" fmla="*/ 1861128 w 1885950"/>
              <a:gd name="connsiteY7" fmla="*/ 715431 h 1880293"/>
              <a:gd name="connsiteX8" fmla="*/ 1856364 w 1885950"/>
              <a:gd name="connsiteY8" fmla="*/ 712255 h 1880293"/>
              <a:gd name="connsiteX9" fmla="*/ 1850011 w 1885950"/>
              <a:gd name="connsiteY9" fmla="*/ 707490 h 1880293"/>
              <a:gd name="connsiteX10" fmla="*/ 1845247 w 1885950"/>
              <a:gd name="connsiteY10" fmla="*/ 701137 h 1880293"/>
              <a:gd name="connsiteX11" fmla="*/ 1840482 w 1885950"/>
              <a:gd name="connsiteY11" fmla="*/ 693989 h 1880293"/>
              <a:gd name="connsiteX12" fmla="*/ 1835718 w 1885950"/>
              <a:gd name="connsiteY12" fmla="*/ 686048 h 1880293"/>
              <a:gd name="connsiteX13" fmla="*/ 1830159 w 1885950"/>
              <a:gd name="connsiteY13" fmla="*/ 676518 h 1880293"/>
              <a:gd name="connsiteX14" fmla="*/ 1823012 w 1885950"/>
              <a:gd name="connsiteY14" fmla="*/ 666194 h 1880293"/>
              <a:gd name="connsiteX15" fmla="*/ 1811101 w 1885950"/>
              <a:gd name="connsiteY15" fmla="*/ 654282 h 1880293"/>
              <a:gd name="connsiteX16" fmla="*/ 1804748 w 1885950"/>
              <a:gd name="connsiteY16" fmla="*/ 647929 h 1880293"/>
              <a:gd name="connsiteX17" fmla="*/ 1796807 w 1885950"/>
              <a:gd name="connsiteY17" fmla="*/ 643164 h 1880293"/>
              <a:gd name="connsiteX18" fmla="*/ 1788073 w 1885950"/>
              <a:gd name="connsiteY18" fmla="*/ 637605 h 1880293"/>
              <a:gd name="connsiteX19" fmla="*/ 1779338 w 1885950"/>
              <a:gd name="connsiteY19" fmla="*/ 632840 h 1880293"/>
              <a:gd name="connsiteX20" fmla="*/ 1769809 w 1885950"/>
              <a:gd name="connsiteY20" fmla="*/ 628869 h 1880293"/>
              <a:gd name="connsiteX21" fmla="*/ 1758691 w 1885950"/>
              <a:gd name="connsiteY21" fmla="*/ 625692 h 1880293"/>
              <a:gd name="connsiteX22" fmla="*/ 1745986 w 1885950"/>
              <a:gd name="connsiteY22" fmla="*/ 623310 h 1880293"/>
              <a:gd name="connsiteX23" fmla="*/ 1732487 w 1885950"/>
              <a:gd name="connsiteY23" fmla="*/ 623310 h 1880293"/>
              <a:gd name="connsiteX24" fmla="*/ 1718193 w 1885950"/>
              <a:gd name="connsiteY24" fmla="*/ 623310 h 1880293"/>
              <a:gd name="connsiteX25" fmla="*/ 1703900 w 1885950"/>
              <a:gd name="connsiteY25" fmla="*/ 626486 h 1880293"/>
              <a:gd name="connsiteX26" fmla="*/ 1689606 w 1885950"/>
              <a:gd name="connsiteY26" fmla="*/ 630457 h 1880293"/>
              <a:gd name="connsiteX27" fmla="*/ 1687145 w 1885950"/>
              <a:gd name="connsiteY27" fmla="*/ 631688 h 1880293"/>
              <a:gd name="connsiteX28" fmla="*/ 1682836 w 1885950"/>
              <a:gd name="connsiteY28" fmla="*/ 632886 h 1880293"/>
              <a:gd name="connsiteX29" fmla="*/ 1670141 w 1885950"/>
              <a:gd name="connsiteY29" fmla="*/ 640032 h 1880293"/>
              <a:gd name="connsiteX30" fmla="*/ 1657446 w 1885950"/>
              <a:gd name="connsiteY30" fmla="*/ 647179 h 1880293"/>
              <a:gd name="connsiteX31" fmla="*/ 1645545 w 1885950"/>
              <a:gd name="connsiteY31" fmla="*/ 656708 h 1880293"/>
              <a:gd name="connsiteX32" fmla="*/ 1634437 w 1885950"/>
              <a:gd name="connsiteY32" fmla="*/ 667031 h 1880293"/>
              <a:gd name="connsiteX33" fmla="*/ 1624123 w 1885950"/>
              <a:gd name="connsiteY33" fmla="*/ 678943 h 1880293"/>
              <a:gd name="connsiteX34" fmla="*/ 1614602 w 1885950"/>
              <a:gd name="connsiteY34" fmla="*/ 690854 h 1880293"/>
              <a:gd name="connsiteX35" fmla="*/ 1605874 w 1885950"/>
              <a:gd name="connsiteY35" fmla="*/ 705147 h 1880293"/>
              <a:gd name="connsiteX36" fmla="*/ 1598734 w 1885950"/>
              <a:gd name="connsiteY36" fmla="*/ 720235 h 1880293"/>
              <a:gd name="connsiteX37" fmla="*/ 1591593 w 1885950"/>
              <a:gd name="connsiteY37" fmla="*/ 736117 h 1880293"/>
              <a:gd name="connsiteX38" fmla="*/ 1586832 w 1885950"/>
              <a:gd name="connsiteY38" fmla="*/ 752793 h 1880293"/>
              <a:gd name="connsiteX39" fmla="*/ 1583659 w 1885950"/>
              <a:gd name="connsiteY39" fmla="*/ 770262 h 1880293"/>
              <a:gd name="connsiteX40" fmla="*/ 1581278 w 1885950"/>
              <a:gd name="connsiteY40" fmla="*/ 788526 h 1880293"/>
              <a:gd name="connsiteX41" fmla="*/ 1581278 w 1885950"/>
              <a:gd name="connsiteY41" fmla="*/ 806790 h 1880293"/>
              <a:gd name="connsiteX42" fmla="*/ 1581278 w 1885950"/>
              <a:gd name="connsiteY42" fmla="*/ 825848 h 1880293"/>
              <a:gd name="connsiteX43" fmla="*/ 1583659 w 1885950"/>
              <a:gd name="connsiteY43" fmla="*/ 844112 h 1880293"/>
              <a:gd name="connsiteX44" fmla="*/ 1586832 w 1885950"/>
              <a:gd name="connsiteY44" fmla="*/ 861582 h 1880293"/>
              <a:gd name="connsiteX45" fmla="*/ 1591593 w 1885950"/>
              <a:gd name="connsiteY45" fmla="*/ 878258 h 1880293"/>
              <a:gd name="connsiteX46" fmla="*/ 1598734 w 1885950"/>
              <a:gd name="connsiteY46" fmla="*/ 894140 h 1880293"/>
              <a:gd name="connsiteX47" fmla="*/ 1605874 w 1885950"/>
              <a:gd name="connsiteY47" fmla="*/ 909227 h 1880293"/>
              <a:gd name="connsiteX48" fmla="*/ 1614602 w 1885950"/>
              <a:gd name="connsiteY48" fmla="*/ 923521 h 1880293"/>
              <a:gd name="connsiteX49" fmla="*/ 1624123 w 1885950"/>
              <a:gd name="connsiteY49" fmla="*/ 936226 h 1880293"/>
              <a:gd name="connsiteX50" fmla="*/ 1634437 w 1885950"/>
              <a:gd name="connsiteY50" fmla="*/ 947343 h 1880293"/>
              <a:gd name="connsiteX51" fmla="*/ 1645545 w 1885950"/>
              <a:gd name="connsiteY51" fmla="*/ 957666 h 1880293"/>
              <a:gd name="connsiteX52" fmla="*/ 1657446 w 1885950"/>
              <a:gd name="connsiteY52" fmla="*/ 967195 h 1880293"/>
              <a:gd name="connsiteX53" fmla="*/ 1670141 w 1885950"/>
              <a:gd name="connsiteY53" fmla="*/ 974342 h 1880293"/>
              <a:gd name="connsiteX54" fmla="*/ 1682836 w 1885950"/>
              <a:gd name="connsiteY54" fmla="*/ 981489 h 1880293"/>
              <a:gd name="connsiteX55" fmla="*/ 1697117 w 1885950"/>
              <a:gd name="connsiteY55" fmla="*/ 985459 h 1880293"/>
              <a:gd name="connsiteX56" fmla="*/ 1711399 w 1885950"/>
              <a:gd name="connsiteY56" fmla="*/ 988636 h 1880293"/>
              <a:gd name="connsiteX57" fmla="*/ 1727267 w 1885950"/>
              <a:gd name="connsiteY57" fmla="*/ 988636 h 1880293"/>
              <a:gd name="connsiteX58" fmla="*/ 1739962 w 1885950"/>
              <a:gd name="connsiteY58" fmla="*/ 988636 h 1880293"/>
              <a:gd name="connsiteX59" fmla="*/ 1751863 w 1885950"/>
              <a:gd name="connsiteY59" fmla="*/ 986253 h 1880293"/>
              <a:gd name="connsiteX60" fmla="*/ 1762971 w 1885950"/>
              <a:gd name="connsiteY60" fmla="*/ 983871 h 1880293"/>
              <a:gd name="connsiteX61" fmla="*/ 1766742 w 1885950"/>
              <a:gd name="connsiteY61" fmla="*/ 982130 h 1880293"/>
              <a:gd name="connsiteX62" fmla="*/ 1769809 w 1885950"/>
              <a:gd name="connsiteY62" fmla="*/ 981472 h 1880293"/>
              <a:gd name="connsiteX63" fmla="*/ 1779338 w 1885950"/>
              <a:gd name="connsiteY63" fmla="*/ 976707 h 1880293"/>
              <a:gd name="connsiteX64" fmla="*/ 1788073 w 1885950"/>
              <a:gd name="connsiteY64" fmla="*/ 971943 h 1880293"/>
              <a:gd name="connsiteX65" fmla="*/ 1796807 w 1885950"/>
              <a:gd name="connsiteY65" fmla="*/ 966383 h 1880293"/>
              <a:gd name="connsiteX66" fmla="*/ 1804748 w 1885950"/>
              <a:gd name="connsiteY66" fmla="*/ 961619 h 1880293"/>
              <a:gd name="connsiteX67" fmla="*/ 1811101 w 1885950"/>
              <a:gd name="connsiteY67" fmla="*/ 955265 h 1880293"/>
              <a:gd name="connsiteX68" fmla="*/ 1823012 w 1885950"/>
              <a:gd name="connsiteY68" fmla="*/ 943353 h 1880293"/>
              <a:gd name="connsiteX69" fmla="*/ 1830159 w 1885950"/>
              <a:gd name="connsiteY69" fmla="*/ 933029 h 1880293"/>
              <a:gd name="connsiteX70" fmla="*/ 1835718 w 1885950"/>
              <a:gd name="connsiteY70" fmla="*/ 923499 h 1880293"/>
              <a:gd name="connsiteX71" fmla="*/ 1840482 w 1885950"/>
              <a:gd name="connsiteY71" fmla="*/ 914764 h 1880293"/>
              <a:gd name="connsiteX72" fmla="*/ 1845247 w 1885950"/>
              <a:gd name="connsiteY72" fmla="*/ 908410 h 1880293"/>
              <a:gd name="connsiteX73" fmla="*/ 1850011 w 1885950"/>
              <a:gd name="connsiteY73" fmla="*/ 902057 h 1880293"/>
              <a:gd name="connsiteX74" fmla="*/ 1856364 w 1885950"/>
              <a:gd name="connsiteY74" fmla="*/ 897292 h 1880293"/>
              <a:gd name="connsiteX75" fmla="*/ 1860661 w 1885950"/>
              <a:gd name="connsiteY75" fmla="*/ 894427 h 1880293"/>
              <a:gd name="connsiteX76" fmla="*/ 1866908 w 1885950"/>
              <a:gd name="connsiteY76" fmla="*/ 892551 h 1880293"/>
              <a:gd name="connsiteX77" fmla="*/ 1874049 w 1885950"/>
              <a:gd name="connsiteY77" fmla="*/ 894140 h 1880293"/>
              <a:gd name="connsiteX78" fmla="*/ 1880396 w 1885950"/>
              <a:gd name="connsiteY78" fmla="*/ 897316 h 1880293"/>
              <a:gd name="connsiteX79" fmla="*/ 1885950 w 1885950"/>
              <a:gd name="connsiteY79" fmla="*/ 903669 h 1880293"/>
              <a:gd name="connsiteX80" fmla="*/ 1885950 w 1885950"/>
              <a:gd name="connsiteY80" fmla="*/ 1569112 h 1880293"/>
              <a:gd name="connsiteX81" fmla="*/ 1881384 w 1885950"/>
              <a:gd name="connsiteY81" fmla="*/ 1569112 h 1880293"/>
              <a:gd name="connsiteX82" fmla="*/ 1881384 w 1885950"/>
              <a:gd name="connsiteY82" fmla="*/ 1565968 h 1880293"/>
              <a:gd name="connsiteX83" fmla="*/ 1245819 w 1885950"/>
              <a:gd name="connsiteY83" fmla="*/ 1565968 h 1880293"/>
              <a:gd name="connsiteX84" fmla="*/ 1236298 w 1885950"/>
              <a:gd name="connsiteY84" fmla="*/ 1566762 h 1880293"/>
              <a:gd name="connsiteX85" fmla="*/ 1227569 w 1885950"/>
              <a:gd name="connsiteY85" fmla="*/ 1568349 h 1880293"/>
              <a:gd name="connsiteX86" fmla="*/ 1220428 w 1885950"/>
              <a:gd name="connsiteY86" fmla="*/ 1570731 h 1880293"/>
              <a:gd name="connsiteX87" fmla="*/ 1215668 w 1885950"/>
              <a:gd name="connsiteY87" fmla="*/ 1573112 h 1880293"/>
              <a:gd name="connsiteX88" fmla="*/ 1210907 w 1885950"/>
              <a:gd name="connsiteY88" fmla="*/ 1576287 h 1880293"/>
              <a:gd name="connsiteX89" fmla="*/ 1207733 w 1885950"/>
              <a:gd name="connsiteY89" fmla="*/ 1580256 h 1880293"/>
              <a:gd name="connsiteX90" fmla="*/ 1205352 w 1885950"/>
              <a:gd name="connsiteY90" fmla="*/ 1585018 h 1880293"/>
              <a:gd name="connsiteX91" fmla="*/ 1203766 w 1885950"/>
              <a:gd name="connsiteY91" fmla="*/ 1589781 h 1880293"/>
              <a:gd name="connsiteX92" fmla="*/ 1203766 w 1885950"/>
              <a:gd name="connsiteY92" fmla="*/ 1595337 h 1880293"/>
              <a:gd name="connsiteX93" fmla="*/ 1205352 w 1885950"/>
              <a:gd name="connsiteY93" fmla="*/ 1600099 h 1880293"/>
              <a:gd name="connsiteX94" fmla="*/ 1206146 w 1885950"/>
              <a:gd name="connsiteY94" fmla="*/ 1605656 h 1880293"/>
              <a:gd name="connsiteX95" fmla="*/ 1210113 w 1885950"/>
              <a:gd name="connsiteY95" fmla="*/ 1610418 h 1880293"/>
              <a:gd name="connsiteX96" fmla="*/ 1214874 w 1885950"/>
              <a:gd name="connsiteY96" fmla="*/ 1616768 h 1880293"/>
              <a:gd name="connsiteX97" fmla="*/ 1220428 w 1885950"/>
              <a:gd name="connsiteY97" fmla="*/ 1621531 h 1880293"/>
              <a:gd name="connsiteX98" fmla="*/ 1224751 w 1885950"/>
              <a:gd name="connsiteY98" fmla="*/ 1624414 h 1880293"/>
              <a:gd name="connsiteX99" fmla="*/ 1225035 w 1885950"/>
              <a:gd name="connsiteY99" fmla="*/ 1624698 h 1880293"/>
              <a:gd name="connsiteX100" fmla="*/ 1232175 w 1885950"/>
              <a:gd name="connsiteY100" fmla="*/ 1629462 h 1880293"/>
              <a:gd name="connsiteX101" fmla="*/ 1238490 w 1885950"/>
              <a:gd name="connsiteY101" fmla="*/ 1632335 h 1880293"/>
              <a:gd name="connsiteX102" fmla="*/ 1245819 w 1885950"/>
              <a:gd name="connsiteY102" fmla="*/ 1636612 h 1880293"/>
              <a:gd name="connsiteX103" fmla="*/ 1255675 w 1885950"/>
              <a:gd name="connsiteY103" fmla="*/ 1643438 h 1880293"/>
              <a:gd name="connsiteX104" fmla="*/ 1256951 w 1885950"/>
              <a:gd name="connsiteY104" fmla="*/ 1644519 h 1880293"/>
              <a:gd name="connsiteX105" fmla="*/ 1268036 w 1885950"/>
              <a:gd name="connsiteY105" fmla="*/ 1654868 h 1880293"/>
              <a:gd name="connsiteX106" fmla="*/ 1274384 w 1885950"/>
              <a:gd name="connsiteY106" fmla="*/ 1662012 h 1880293"/>
              <a:gd name="connsiteX107" fmla="*/ 1279938 w 1885950"/>
              <a:gd name="connsiteY107" fmla="*/ 1669156 h 1880293"/>
              <a:gd name="connsiteX108" fmla="*/ 1284699 w 1885950"/>
              <a:gd name="connsiteY108" fmla="*/ 1677093 h 1880293"/>
              <a:gd name="connsiteX109" fmla="*/ 1289460 w 1885950"/>
              <a:gd name="connsiteY109" fmla="*/ 1686618 h 1880293"/>
              <a:gd name="connsiteX110" fmla="*/ 1294220 w 1885950"/>
              <a:gd name="connsiteY110" fmla="*/ 1697731 h 1880293"/>
              <a:gd name="connsiteX111" fmla="*/ 1296601 w 1885950"/>
              <a:gd name="connsiteY111" fmla="*/ 1708049 h 1880293"/>
              <a:gd name="connsiteX112" fmla="*/ 1298981 w 1885950"/>
              <a:gd name="connsiteY112" fmla="*/ 1719956 h 1880293"/>
              <a:gd name="connsiteX113" fmla="*/ 1300568 w 1885950"/>
              <a:gd name="connsiteY113" fmla="*/ 1732656 h 1880293"/>
              <a:gd name="connsiteX114" fmla="*/ 1298981 w 1885950"/>
              <a:gd name="connsiteY114" fmla="*/ 1748531 h 1880293"/>
              <a:gd name="connsiteX115" fmla="*/ 1296601 w 1885950"/>
              <a:gd name="connsiteY115" fmla="*/ 1762818 h 1880293"/>
              <a:gd name="connsiteX116" fmla="*/ 1291840 w 1885950"/>
              <a:gd name="connsiteY116" fmla="*/ 1777106 h 1880293"/>
              <a:gd name="connsiteX117" fmla="*/ 1286286 w 1885950"/>
              <a:gd name="connsiteY117" fmla="*/ 1789806 h 1880293"/>
              <a:gd name="connsiteX118" fmla="*/ 1277558 w 1885950"/>
              <a:gd name="connsiteY118" fmla="*/ 1803299 h 1880293"/>
              <a:gd name="connsiteX119" fmla="*/ 1269623 w 1885950"/>
              <a:gd name="connsiteY119" fmla="*/ 1815206 h 1880293"/>
              <a:gd name="connsiteX120" fmla="*/ 1258515 w 1885950"/>
              <a:gd name="connsiteY120" fmla="*/ 1827112 h 1880293"/>
              <a:gd name="connsiteX121" fmla="*/ 1246613 w 1885950"/>
              <a:gd name="connsiteY121" fmla="*/ 1835843 h 1880293"/>
              <a:gd name="connsiteX122" fmla="*/ 1233917 w 1885950"/>
              <a:gd name="connsiteY122" fmla="*/ 1845368 h 1880293"/>
              <a:gd name="connsiteX123" fmla="*/ 1219635 w 1885950"/>
              <a:gd name="connsiteY123" fmla="*/ 1854099 h 1880293"/>
              <a:gd name="connsiteX124" fmla="*/ 1203766 w 1885950"/>
              <a:gd name="connsiteY124" fmla="*/ 1862037 h 1880293"/>
              <a:gd name="connsiteX125" fmla="*/ 1188690 w 1885950"/>
              <a:gd name="connsiteY125" fmla="*/ 1868387 h 1880293"/>
              <a:gd name="connsiteX126" fmla="*/ 1172027 w 1885950"/>
              <a:gd name="connsiteY126" fmla="*/ 1873149 h 1880293"/>
              <a:gd name="connsiteX127" fmla="*/ 1154571 w 1885950"/>
              <a:gd name="connsiteY127" fmla="*/ 1876324 h 1880293"/>
              <a:gd name="connsiteX128" fmla="*/ 1136321 w 1885950"/>
              <a:gd name="connsiteY128" fmla="*/ 1878706 h 1880293"/>
              <a:gd name="connsiteX129" fmla="*/ 1117278 w 1885950"/>
              <a:gd name="connsiteY129" fmla="*/ 1880293 h 1880293"/>
              <a:gd name="connsiteX130" fmla="*/ 1099822 w 1885950"/>
              <a:gd name="connsiteY130" fmla="*/ 1878706 h 1880293"/>
              <a:gd name="connsiteX131" fmla="*/ 1080779 w 1885950"/>
              <a:gd name="connsiteY131" fmla="*/ 1876324 h 1880293"/>
              <a:gd name="connsiteX132" fmla="*/ 1064116 w 1885950"/>
              <a:gd name="connsiteY132" fmla="*/ 1873149 h 1880293"/>
              <a:gd name="connsiteX133" fmla="*/ 1047453 w 1885950"/>
              <a:gd name="connsiteY133" fmla="*/ 1868387 h 1880293"/>
              <a:gd name="connsiteX134" fmla="*/ 1030790 w 1885950"/>
              <a:gd name="connsiteY134" fmla="*/ 1862037 h 1880293"/>
              <a:gd name="connsiteX135" fmla="*/ 1015715 w 1885950"/>
              <a:gd name="connsiteY135" fmla="*/ 1854099 h 1880293"/>
              <a:gd name="connsiteX136" fmla="*/ 1002226 w 1885950"/>
              <a:gd name="connsiteY136" fmla="*/ 1845368 h 1880293"/>
              <a:gd name="connsiteX137" fmla="*/ 989530 w 1885950"/>
              <a:gd name="connsiteY137" fmla="*/ 1835843 h 1880293"/>
              <a:gd name="connsiteX138" fmla="*/ 989201 w 1885950"/>
              <a:gd name="connsiteY138" fmla="*/ 1835602 h 1880293"/>
              <a:gd name="connsiteX139" fmla="*/ 982249 w 1885950"/>
              <a:gd name="connsiteY139" fmla="*/ 1829572 h 1880293"/>
              <a:gd name="connsiteX140" fmla="*/ 971935 w 1885950"/>
              <a:gd name="connsiteY140" fmla="*/ 1818454 h 1880293"/>
              <a:gd name="connsiteX141" fmla="*/ 962414 w 1885950"/>
              <a:gd name="connsiteY141" fmla="*/ 1806543 h 1880293"/>
              <a:gd name="connsiteX142" fmla="*/ 955273 w 1885950"/>
              <a:gd name="connsiteY142" fmla="*/ 1793838 h 1880293"/>
              <a:gd name="connsiteX143" fmla="*/ 948926 w 1885950"/>
              <a:gd name="connsiteY143" fmla="*/ 1780338 h 1880293"/>
              <a:gd name="connsiteX144" fmla="*/ 944165 w 1885950"/>
              <a:gd name="connsiteY144" fmla="*/ 1766045 h 1880293"/>
              <a:gd name="connsiteX145" fmla="*/ 940992 w 1885950"/>
              <a:gd name="connsiteY145" fmla="*/ 1751751 h 1880293"/>
              <a:gd name="connsiteX146" fmla="*/ 940992 w 1885950"/>
              <a:gd name="connsiteY146" fmla="*/ 1736664 h 1880293"/>
              <a:gd name="connsiteX147" fmla="*/ 940992 w 1885950"/>
              <a:gd name="connsiteY147" fmla="*/ 1723958 h 1880293"/>
              <a:gd name="connsiteX148" fmla="*/ 943372 w 1885950"/>
              <a:gd name="connsiteY148" fmla="*/ 1712047 h 1880293"/>
              <a:gd name="connsiteX149" fmla="*/ 946546 w 1885950"/>
              <a:gd name="connsiteY149" fmla="*/ 1700136 h 1880293"/>
              <a:gd name="connsiteX150" fmla="*/ 950513 w 1885950"/>
              <a:gd name="connsiteY150" fmla="*/ 1690607 h 1880293"/>
              <a:gd name="connsiteX151" fmla="*/ 955273 w 1885950"/>
              <a:gd name="connsiteY151" fmla="*/ 1681078 h 1880293"/>
              <a:gd name="connsiteX152" fmla="*/ 960827 w 1885950"/>
              <a:gd name="connsiteY152" fmla="*/ 1672343 h 1880293"/>
              <a:gd name="connsiteX153" fmla="*/ 965588 w 1885950"/>
              <a:gd name="connsiteY153" fmla="*/ 1665196 h 1880293"/>
              <a:gd name="connsiteX154" fmla="*/ 971935 w 1885950"/>
              <a:gd name="connsiteY154" fmla="*/ 1658049 h 1880293"/>
              <a:gd name="connsiteX155" fmla="*/ 983043 w 1885950"/>
              <a:gd name="connsiteY155" fmla="*/ 1647726 h 1880293"/>
              <a:gd name="connsiteX156" fmla="*/ 994151 w 1885950"/>
              <a:gd name="connsiteY156" fmla="*/ 1638991 h 1880293"/>
              <a:gd name="connsiteX157" fmla="*/ 1003672 w 1885950"/>
              <a:gd name="connsiteY157" fmla="*/ 1633433 h 1880293"/>
              <a:gd name="connsiteX158" fmla="*/ 1011606 w 1885950"/>
              <a:gd name="connsiteY158" fmla="*/ 1629462 h 1880293"/>
              <a:gd name="connsiteX159" fmla="*/ 1018746 w 1885950"/>
              <a:gd name="connsiteY159" fmla="*/ 1624698 h 1880293"/>
              <a:gd name="connsiteX160" fmla="*/ 1025094 w 1885950"/>
              <a:gd name="connsiteY160" fmla="*/ 1619933 h 1880293"/>
              <a:gd name="connsiteX161" fmla="*/ 1029854 w 1885950"/>
              <a:gd name="connsiteY161" fmla="*/ 1614375 h 1880293"/>
              <a:gd name="connsiteX162" fmla="*/ 1033028 w 1885950"/>
              <a:gd name="connsiteY162" fmla="*/ 1609610 h 1880293"/>
              <a:gd name="connsiteX163" fmla="*/ 1035408 w 1885950"/>
              <a:gd name="connsiteY163" fmla="*/ 1604051 h 1880293"/>
              <a:gd name="connsiteX164" fmla="*/ 1036995 w 1885950"/>
              <a:gd name="connsiteY164" fmla="*/ 1599287 h 1880293"/>
              <a:gd name="connsiteX165" fmla="*/ 1036995 w 1885950"/>
              <a:gd name="connsiteY165" fmla="*/ 1592934 h 1880293"/>
              <a:gd name="connsiteX166" fmla="*/ 1035408 w 1885950"/>
              <a:gd name="connsiteY166" fmla="*/ 1588170 h 1880293"/>
              <a:gd name="connsiteX167" fmla="*/ 1033028 w 1885950"/>
              <a:gd name="connsiteY167" fmla="*/ 1584993 h 1880293"/>
              <a:gd name="connsiteX168" fmla="*/ 1029854 w 1885950"/>
              <a:gd name="connsiteY168" fmla="*/ 1580229 h 1880293"/>
              <a:gd name="connsiteX169" fmla="*/ 1025451 w 1885950"/>
              <a:gd name="connsiteY169" fmla="*/ 1576556 h 1880293"/>
              <a:gd name="connsiteX170" fmla="*/ 1025236 w 1885950"/>
              <a:gd name="connsiteY170" fmla="*/ 1576287 h 1880293"/>
              <a:gd name="connsiteX171" fmla="*/ 1020475 w 1885950"/>
              <a:gd name="connsiteY171" fmla="*/ 1573112 h 1880293"/>
              <a:gd name="connsiteX172" fmla="*/ 1014128 w 1885950"/>
              <a:gd name="connsiteY172" fmla="*/ 1570731 h 1880293"/>
              <a:gd name="connsiteX173" fmla="*/ 1006987 w 1885950"/>
              <a:gd name="connsiteY173" fmla="*/ 1568349 h 1880293"/>
              <a:gd name="connsiteX174" fmla="*/ 999052 w 1885950"/>
              <a:gd name="connsiteY174" fmla="*/ 1566762 h 1880293"/>
              <a:gd name="connsiteX175" fmla="*/ 990324 w 1885950"/>
              <a:gd name="connsiteY175" fmla="*/ 1565968 h 1880293"/>
              <a:gd name="connsiteX176" fmla="*/ 313400 w 1885950"/>
              <a:gd name="connsiteY176" fmla="*/ 1565968 h 1880293"/>
              <a:gd name="connsiteX177" fmla="*/ 313400 w 1885950"/>
              <a:gd name="connsiteY177" fmla="*/ 933844 h 1880293"/>
              <a:gd name="connsiteX178" fmla="*/ 311813 w 1885950"/>
              <a:gd name="connsiteY178" fmla="*/ 925903 h 1880293"/>
              <a:gd name="connsiteX179" fmla="*/ 311019 w 1885950"/>
              <a:gd name="connsiteY179" fmla="*/ 917168 h 1880293"/>
              <a:gd name="connsiteX180" fmla="*/ 308639 w 1885950"/>
              <a:gd name="connsiteY180" fmla="*/ 910815 h 1880293"/>
              <a:gd name="connsiteX181" fmla="*/ 306259 w 1885950"/>
              <a:gd name="connsiteY181" fmla="*/ 904463 h 1880293"/>
              <a:gd name="connsiteX182" fmla="*/ 303085 w 1885950"/>
              <a:gd name="connsiteY182" fmla="*/ 899698 h 1880293"/>
              <a:gd name="connsiteX183" fmla="*/ 299118 w 1885950"/>
              <a:gd name="connsiteY183" fmla="*/ 896522 h 1880293"/>
              <a:gd name="connsiteX184" fmla="*/ 294358 w 1885950"/>
              <a:gd name="connsiteY184" fmla="*/ 894140 h 1880293"/>
              <a:gd name="connsiteX185" fmla="*/ 289597 w 1885950"/>
              <a:gd name="connsiteY185" fmla="*/ 892551 h 1880293"/>
              <a:gd name="connsiteX186" fmla="*/ 284043 w 1885950"/>
              <a:gd name="connsiteY186" fmla="*/ 892551 h 1880293"/>
              <a:gd name="connsiteX187" fmla="*/ 283542 w 1885950"/>
              <a:gd name="connsiteY187" fmla="*/ 892719 h 1880293"/>
              <a:gd name="connsiteX188" fmla="*/ 281422 w 1885950"/>
              <a:gd name="connsiteY188" fmla="*/ 891658 h 1880293"/>
              <a:gd name="connsiteX189" fmla="*/ 274281 w 1885950"/>
              <a:gd name="connsiteY189" fmla="*/ 890069 h 1880293"/>
              <a:gd name="connsiteX190" fmla="*/ 266347 w 1885950"/>
              <a:gd name="connsiteY190" fmla="*/ 892452 h 1880293"/>
              <a:gd name="connsiteX191" fmla="*/ 259206 w 1885950"/>
              <a:gd name="connsiteY191" fmla="*/ 896422 h 1880293"/>
              <a:gd name="connsiteX192" fmla="*/ 250479 w 1885950"/>
              <a:gd name="connsiteY192" fmla="*/ 901981 h 1880293"/>
              <a:gd name="connsiteX193" fmla="*/ 243338 w 1885950"/>
              <a:gd name="connsiteY193" fmla="*/ 911510 h 1880293"/>
              <a:gd name="connsiteX194" fmla="*/ 236197 w 1885950"/>
              <a:gd name="connsiteY194" fmla="*/ 923421 h 1880293"/>
              <a:gd name="connsiteX195" fmla="*/ 230643 w 1885950"/>
              <a:gd name="connsiteY195" fmla="*/ 932950 h 1880293"/>
              <a:gd name="connsiteX196" fmla="*/ 223503 w 1885950"/>
              <a:gd name="connsiteY196" fmla="*/ 943273 h 1880293"/>
              <a:gd name="connsiteX197" fmla="*/ 212395 w 1885950"/>
              <a:gd name="connsiteY197" fmla="*/ 955184 h 1880293"/>
              <a:gd name="connsiteX198" fmla="*/ 205254 w 1885950"/>
              <a:gd name="connsiteY198" fmla="*/ 961537 h 1880293"/>
              <a:gd name="connsiteX199" fmla="*/ 198113 w 1885950"/>
              <a:gd name="connsiteY199" fmla="*/ 966302 h 1880293"/>
              <a:gd name="connsiteX200" fmla="*/ 190179 w 1885950"/>
              <a:gd name="connsiteY200" fmla="*/ 971860 h 1880293"/>
              <a:gd name="connsiteX201" fmla="*/ 180658 w 1885950"/>
              <a:gd name="connsiteY201" fmla="*/ 976625 h 1880293"/>
              <a:gd name="connsiteX202" fmla="*/ 170344 w 1885950"/>
              <a:gd name="connsiteY202" fmla="*/ 981389 h 1880293"/>
              <a:gd name="connsiteX203" fmla="*/ 159236 w 1885950"/>
              <a:gd name="connsiteY203" fmla="*/ 983771 h 1880293"/>
              <a:gd name="connsiteX204" fmla="*/ 147335 w 1885950"/>
              <a:gd name="connsiteY204" fmla="*/ 986154 h 1880293"/>
              <a:gd name="connsiteX205" fmla="*/ 134640 w 1885950"/>
              <a:gd name="connsiteY205" fmla="*/ 986154 h 1880293"/>
              <a:gd name="connsiteX206" fmla="*/ 120798 w 1885950"/>
              <a:gd name="connsiteY206" fmla="*/ 986154 h 1880293"/>
              <a:gd name="connsiteX207" fmla="*/ 116632 w 1885950"/>
              <a:gd name="connsiteY207" fmla="*/ 985459 h 1880293"/>
              <a:gd name="connsiteX208" fmla="*/ 102351 w 1885950"/>
              <a:gd name="connsiteY208" fmla="*/ 980695 h 1880293"/>
              <a:gd name="connsiteX209" fmla="*/ 88863 w 1885950"/>
              <a:gd name="connsiteY209" fmla="*/ 974342 h 1880293"/>
              <a:gd name="connsiteX210" fmla="*/ 76168 w 1885950"/>
              <a:gd name="connsiteY210" fmla="*/ 967195 h 1880293"/>
              <a:gd name="connsiteX211" fmla="*/ 64267 w 1885950"/>
              <a:gd name="connsiteY211" fmla="*/ 957666 h 1880293"/>
              <a:gd name="connsiteX212" fmla="*/ 52366 w 1885950"/>
              <a:gd name="connsiteY212" fmla="*/ 947343 h 1880293"/>
              <a:gd name="connsiteX213" fmla="*/ 42845 w 1885950"/>
              <a:gd name="connsiteY213" fmla="*/ 935432 h 1880293"/>
              <a:gd name="connsiteX214" fmla="*/ 33324 w 1885950"/>
              <a:gd name="connsiteY214" fmla="*/ 921933 h 1880293"/>
              <a:gd name="connsiteX215" fmla="*/ 25389 w 1885950"/>
              <a:gd name="connsiteY215" fmla="*/ 909227 h 1880293"/>
              <a:gd name="connsiteX216" fmla="*/ 16662 w 1885950"/>
              <a:gd name="connsiteY216" fmla="*/ 894140 h 1880293"/>
              <a:gd name="connsiteX217" fmla="*/ 11108 w 1885950"/>
              <a:gd name="connsiteY217" fmla="*/ 877464 h 1880293"/>
              <a:gd name="connsiteX218" fmla="*/ 6347 w 1885950"/>
              <a:gd name="connsiteY218" fmla="*/ 860788 h 1880293"/>
              <a:gd name="connsiteX219" fmla="*/ 2380 w 1885950"/>
              <a:gd name="connsiteY219" fmla="*/ 844112 h 1880293"/>
              <a:gd name="connsiteX220" fmla="*/ 0 w 1885950"/>
              <a:gd name="connsiteY220" fmla="*/ 825054 h 1880293"/>
              <a:gd name="connsiteX221" fmla="*/ 0 w 1885950"/>
              <a:gd name="connsiteY221" fmla="*/ 806790 h 1880293"/>
              <a:gd name="connsiteX222" fmla="*/ 0 w 1885950"/>
              <a:gd name="connsiteY222" fmla="*/ 788526 h 1880293"/>
              <a:gd name="connsiteX223" fmla="*/ 2380 w 1885950"/>
              <a:gd name="connsiteY223" fmla="*/ 770262 h 1880293"/>
              <a:gd name="connsiteX224" fmla="*/ 6347 w 1885950"/>
              <a:gd name="connsiteY224" fmla="*/ 752793 h 1880293"/>
              <a:gd name="connsiteX225" fmla="*/ 11108 w 1885950"/>
              <a:gd name="connsiteY225" fmla="*/ 736117 h 1880293"/>
              <a:gd name="connsiteX226" fmla="*/ 16662 w 1885950"/>
              <a:gd name="connsiteY226" fmla="*/ 720235 h 1880293"/>
              <a:gd name="connsiteX227" fmla="*/ 25389 w 1885950"/>
              <a:gd name="connsiteY227" fmla="*/ 705147 h 1880293"/>
              <a:gd name="connsiteX228" fmla="*/ 33324 w 1885950"/>
              <a:gd name="connsiteY228" fmla="*/ 690854 h 1880293"/>
              <a:gd name="connsiteX229" fmla="*/ 42845 w 1885950"/>
              <a:gd name="connsiteY229" fmla="*/ 678149 h 1880293"/>
              <a:gd name="connsiteX230" fmla="*/ 52366 w 1885950"/>
              <a:gd name="connsiteY230" fmla="*/ 666237 h 1880293"/>
              <a:gd name="connsiteX231" fmla="*/ 64267 w 1885950"/>
              <a:gd name="connsiteY231" fmla="*/ 655120 h 1880293"/>
              <a:gd name="connsiteX232" fmla="*/ 76168 w 1885950"/>
              <a:gd name="connsiteY232" fmla="*/ 647179 h 1880293"/>
              <a:gd name="connsiteX233" fmla="*/ 88863 w 1885950"/>
              <a:gd name="connsiteY233" fmla="*/ 638444 h 1880293"/>
              <a:gd name="connsiteX234" fmla="*/ 102351 w 1885950"/>
              <a:gd name="connsiteY234" fmla="*/ 632886 h 1880293"/>
              <a:gd name="connsiteX235" fmla="*/ 116632 w 1885950"/>
              <a:gd name="connsiteY235" fmla="*/ 628121 h 1880293"/>
              <a:gd name="connsiteX236" fmla="*/ 130914 w 1885950"/>
              <a:gd name="connsiteY236" fmla="*/ 625739 h 1880293"/>
              <a:gd name="connsiteX237" fmla="*/ 145989 w 1885950"/>
              <a:gd name="connsiteY237" fmla="*/ 624151 h 1880293"/>
              <a:gd name="connsiteX238" fmla="*/ 159477 w 1885950"/>
              <a:gd name="connsiteY238" fmla="*/ 625739 h 1880293"/>
              <a:gd name="connsiteX239" fmla="*/ 159839 w 1885950"/>
              <a:gd name="connsiteY239" fmla="*/ 625812 h 1880293"/>
              <a:gd name="connsiteX240" fmla="*/ 170344 w 1885950"/>
              <a:gd name="connsiteY240" fmla="*/ 628816 h 1880293"/>
              <a:gd name="connsiteX241" fmla="*/ 180658 w 1885950"/>
              <a:gd name="connsiteY241" fmla="*/ 632786 h 1880293"/>
              <a:gd name="connsiteX242" fmla="*/ 190179 w 1885950"/>
              <a:gd name="connsiteY242" fmla="*/ 637550 h 1880293"/>
              <a:gd name="connsiteX243" fmla="*/ 198113 w 1885950"/>
              <a:gd name="connsiteY243" fmla="*/ 643109 h 1880293"/>
              <a:gd name="connsiteX244" fmla="*/ 205254 w 1885950"/>
              <a:gd name="connsiteY244" fmla="*/ 647874 h 1880293"/>
              <a:gd name="connsiteX245" fmla="*/ 212395 w 1885950"/>
              <a:gd name="connsiteY245" fmla="*/ 654226 h 1880293"/>
              <a:gd name="connsiteX246" fmla="*/ 223503 w 1885950"/>
              <a:gd name="connsiteY246" fmla="*/ 666138 h 1880293"/>
              <a:gd name="connsiteX247" fmla="*/ 230643 w 1885950"/>
              <a:gd name="connsiteY247" fmla="*/ 676461 h 1880293"/>
              <a:gd name="connsiteX248" fmla="*/ 236197 w 1885950"/>
              <a:gd name="connsiteY248" fmla="*/ 685990 h 1880293"/>
              <a:gd name="connsiteX249" fmla="*/ 243338 w 1885950"/>
              <a:gd name="connsiteY249" fmla="*/ 697901 h 1880293"/>
              <a:gd name="connsiteX250" fmla="*/ 250479 w 1885950"/>
              <a:gd name="connsiteY250" fmla="*/ 707430 h 1880293"/>
              <a:gd name="connsiteX251" fmla="*/ 259206 w 1885950"/>
              <a:gd name="connsiteY251" fmla="*/ 712989 h 1880293"/>
              <a:gd name="connsiteX252" fmla="*/ 266347 w 1885950"/>
              <a:gd name="connsiteY252" fmla="*/ 717753 h 1880293"/>
              <a:gd name="connsiteX253" fmla="*/ 274281 w 1885950"/>
              <a:gd name="connsiteY253" fmla="*/ 719341 h 1880293"/>
              <a:gd name="connsiteX254" fmla="*/ 275926 w 1885950"/>
              <a:gd name="connsiteY254" fmla="*/ 718975 h 1880293"/>
              <a:gd name="connsiteX255" fmla="*/ 279283 w 1885950"/>
              <a:gd name="connsiteY255" fmla="*/ 720235 h 1880293"/>
              <a:gd name="connsiteX256" fmla="*/ 284043 w 1885950"/>
              <a:gd name="connsiteY256" fmla="*/ 720235 h 1880293"/>
              <a:gd name="connsiteX257" fmla="*/ 289597 w 1885950"/>
              <a:gd name="connsiteY257" fmla="*/ 720235 h 1880293"/>
              <a:gd name="connsiteX258" fmla="*/ 294358 w 1885950"/>
              <a:gd name="connsiteY258" fmla="*/ 719441 h 1880293"/>
              <a:gd name="connsiteX259" fmla="*/ 299118 w 1885950"/>
              <a:gd name="connsiteY259" fmla="*/ 717059 h 1880293"/>
              <a:gd name="connsiteX260" fmla="*/ 303085 w 1885950"/>
              <a:gd name="connsiteY260" fmla="*/ 713088 h 1880293"/>
              <a:gd name="connsiteX261" fmla="*/ 306259 w 1885950"/>
              <a:gd name="connsiteY261" fmla="*/ 708324 h 1880293"/>
              <a:gd name="connsiteX262" fmla="*/ 308639 w 1885950"/>
              <a:gd name="connsiteY262" fmla="*/ 703559 h 1880293"/>
              <a:gd name="connsiteX263" fmla="*/ 311019 w 1885950"/>
              <a:gd name="connsiteY263" fmla="*/ 696413 h 1880293"/>
              <a:gd name="connsiteX264" fmla="*/ 311813 w 1885950"/>
              <a:gd name="connsiteY264" fmla="*/ 688472 h 1880293"/>
              <a:gd name="connsiteX265" fmla="*/ 313400 w 1885950"/>
              <a:gd name="connsiteY265" fmla="*/ 678943 h 1880293"/>
              <a:gd name="connsiteX266" fmla="*/ 313400 w 1885950"/>
              <a:gd name="connsiteY266" fmla="*/ 0 h 18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885950" h="1880293">
                <a:moveTo>
                  <a:pt x="313400" y="0"/>
                </a:moveTo>
                <a:lnTo>
                  <a:pt x="1885950" y="0"/>
                </a:lnTo>
                <a:lnTo>
                  <a:pt x="1885950" y="710706"/>
                </a:lnTo>
                <a:lnTo>
                  <a:pt x="1880396" y="717059"/>
                </a:lnTo>
                <a:lnTo>
                  <a:pt x="1875714" y="719402"/>
                </a:lnTo>
                <a:lnTo>
                  <a:pt x="1871451" y="719402"/>
                </a:lnTo>
                <a:lnTo>
                  <a:pt x="1866687" y="717814"/>
                </a:lnTo>
                <a:lnTo>
                  <a:pt x="1861128" y="715431"/>
                </a:lnTo>
                <a:lnTo>
                  <a:pt x="1856364" y="712255"/>
                </a:lnTo>
                <a:lnTo>
                  <a:pt x="1850011" y="707490"/>
                </a:lnTo>
                <a:lnTo>
                  <a:pt x="1845247" y="701137"/>
                </a:lnTo>
                <a:lnTo>
                  <a:pt x="1840482" y="693989"/>
                </a:lnTo>
                <a:lnTo>
                  <a:pt x="1835718" y="686048"/>
                </a:lnTo>
                <a:lnTo>
                  <a:pt x="1830159" y="676518"/>
                </a:lnTo>
                <a:lnTo>
                  <a:pt x="1823012" y="666194"/>
                </a:lnTo>
                <a:lnTo>
                  <a:pt x="1811101" y="654282"/>
                </a:lnTo>
                <a:lnTo>
                  <a:pt x="1804748" y="647929"/>
                </a:lnTo>
                <a:lnTo>
                  <a:pt x="1796807" y="643164"/>
                </a:lnTo>
                <a:lnTo>
                  <a:pt x="1788073" y="637605"/>
                </a:lnTo>
                <a:lnTo>
                  <a:pt x="1779338" y="632840"/>
                </a:lnTo>
                <a:lnTo>
                  <a:pt x="1769809" y="628869"/>
                </a:lnTo>
                <a:lnTo>
                  <a:pt x="1758691" y="625692"/>
                </a:lnTo>
                <a:lnTo>
                  <a:pt x="1745986" y="623310"/>
                </a:lnTo>
                <a:lnTo>
                  <a:pt x="1732487" y="623310"/>
                </a:lnTo>
                <a:lnTo>
                  <a:pt x="1718193" y="623310"/>
                </a:lnTo>
                <a:lnTo>
                  <a:pt x="1703900" y="626486"/>
                </a:lnTo>
                <a:lnTo>
                  <a:pt x="1689606" y="630457"/>
                </a:lnTo>
                <a:lnTo>
                  <a:pt x="1687145" y="631688"/>
                </a:lnTo>
                <a:lnTo>
                  <a:pt x="1682836" y="632886"/>
                </a:lnTo>
                <a:lnTo>
                  <a:pt x="1670141" y="640032"/>
                </a:lnTo>
                <a:lnTo>
                  <a:pt x="1657446" y="647179"/>
                </a:lnTo>
                <a:lnTo>
                  <a:pt x="1645545" y="656708"/>
                </a:lnTo>
                <a:lnTo>
                  <a:pt x="1634437" y="667031"/>
                </a:lnTo>
                <a:lnTo>
                  <a:pt x="1624123" y="678943"/>
                </a:lnTo>
                <a:lnTo>
                  <a:pt x="1614602" y="690854"/>
                </a:lnTo>
                <a:lnTo>
                  <a:pt x="1605874" y="705147"/>
                </a:lnTo>
                <a:lnTo>
                  <a:pt x="1598734" y="720235"/>
                </a:lnTo>
                <a:lnTo>
                  <a:pt x="1591593" y="736117"/>
                </a:lnTo>
                <a:lnTo>
                  <a:pt x="1586832" y="752793"/>
                </a:lnTo>
                <a:lnTo>
                  <a:pt x="1583659" y="770262"/>
                </a:lnTo>
                <a:lnTo>
                  <a:pt x="1581278" y="788526"/>
                </a:lnTo>
                <a:lnTo>
                  <a:pt x="1581278" y="806790"/>
                </a:lnTo>
                <a:lnTo>
                  <a:pt x="1581278" y="825848"/>
                </a:lnTo>
                <a:lnTo>
                  <a:pt x="1583659" y="844112"/>
                </a:lnTo>
                <a:lnTo>
                  <a:pt x="1586832" y="861582"/>
                </a:lnTo>
                <a:lnTo>
                  <a:pt x="1591593" y="878258"/>
                </a:lnTo>
                <a:lnTo>
                  <a:pt x="1598734" y="894140"/>
                </a:lnTo>
                <a:lnTo>
                  <a:pt x="1605874" y="909227"/>
                </a:lnTo>
                <a:lnTo>
                  <a:pt x="1614602" y="923521"/>
                </a:lnTo>
                <a:lnTo>
                  <a:pt x="1624123" y="936226"/>
                </a:lnTo>
                <a:lnTo>
                  <a:pt x="1634437" y="947343"/>
                </a:lnTo>
                <a:lnTo>
                  <a:pt x="1645545" y="957666"/>
                </a:lnTo>
                <a:lnTo>
                  <a:pt x="1657446" y="967195"/>
                </a:lnTo>
                <a:lnTo>
                  <a:pt x="1670141" y="974342"/>
                </a:lnTo>
                <a:lnTo>
                  <a:pt x="1682836" y="981489"/>
                </a:lnTo>
                <a:lnTo>
                  <a:pt x="1697117" y="985459"/>
                </a:lnTo>
                <a:lnTo>
                  <a:pt x="1711399" y="988636"/>
                </a:lnTo>
                <a:lnTo>
                  <a:pt x="1727267" y="988636"/>
                </a:lnTo>
                <a:lnTo>
                  <a:pt x="1739962" y="988636"/>
                </a:lnTo>
                <a:lnTo>
                  <a:pt x="1751863" y="986253"/>
                </a:lnTo>
                <a:lnTo>
                  <a:pt x="1762971" y="983871"/>
                </a:lnTo>
                <a:lnTo>
                  <a:pt x="1766742" y="982130"/>
                </a:lnTo>
                <a:lnTo>
                  <a:pt x="1769809" y="981472"/>
                </a:lnTo>
                <a:lnTo>
                  <a:pt x="1779338" y="976707"/>
                </a:lnTo>
                <a:lnTo>
                  <a:pt x="1788073" y="971943"/>
                </a:lnTo>
                <a:lnTo>
                  <a:pt x="1796807" y="966383"/>
                </a:lnTo>
                <a:lnTo>
                  <a:pt x="1804748" y="961619"/>
                </a:lnTo>
                <a:lnTo>
                  <a:pt x="1811101" y="955265"/>
                </a:lnTo>
                <a:lnTo>
                  <a:pt x="1823012" y="943353"/>
                </a:lnTo>
                <a:lnTo>
                  <a:pt x="1830159" y="933029"/>
                </a:lnTo>
                <a:lnTo>
                  <a:pt x="1835718" y="923499"/>
                </a:lnTo>
                <a:lnTo>
                  <a:pt x="1840482" y="914764"/>
                </a:lnTo>
                <a:lnTo>
                  <a:pt x="1845247" y="908410"/>
                </a:lnTo>
                <a:lnTo>
                  <a:pt x="1850011" y="902057"/>
                </a:lnTo>
                <a:lnTo>
                  <a:pt x="1856364" y="897292"/>
                </a:lnTo>
                <a:lnTo>
                  <a:pt x="1860661" y="894427"/>
                </a:lnTo>
                <a:lnTo>
                  <a:pt x="1866908" y="892551"/>
                </a:lnTo>
                <a:lnTo>
                  <a:pt x="1874049" y="894140"/>
                </a:lnTo>
                <a:lnTo>
                  <a:pt x="1880396" y="897316"/>
                </a:lnTo>
                <a:lnTo>
                  <a:pt x="1885950" y="903669"/>
                </a:lnTo>
                <a:lnTo>
                  <a:pt x="1885950" y="1569112"/>
                </a:lnTo>
                <a:lnTo>
                  <a:pt x="1881384" y="1569112"/>
                </a:lnTo>
                <a:lnTo>
                  <a:pt x="1881384" y="1565968"/>
                </a:lnTo>
                <a:lnTo>
                  <a:pt x="1245819" y="1565968"/>
                </a:lnTo>
                <a:lnTo>
                  <a:pt x="1236298" y="1566762"/>
                </a:lnTo>
                <a:lnTo>
                  <a:pt x="1227569" y="1568349"/>
                </a:lnTo>
                <a:lnTo>
                  <a:pt x="1220428" y="1570731"/>
                </a:lnTo>
                <a:lnTo>
                  <a:pt x="1215668" y="1573112"/>
                </a:lnTo>
                <a:lnTo>
                  <a:pt x="1210907" y="1576287"/>
                </a:lnTo>
                <a:lnTo>
                  <a:pt x="1207733" y="1580256"/>
                </a:lnTo>
                <a:lnTo>
                  <a:pt x="1205352" y="1585018"/>
                </a:lnTo>
                <a:lnTo>
                  <a:pt x="1203766" y="1589781"/>
                </a:lnTo>
                <a:lnTo>
                  <a:pt x="1203766" y="1595337"/>
                </a:lnTo>
                <a:lnTo>
                  <a:pt x="1205352" y="1600099"/>
                </a:lnTo>
                <a:lnTo>
                  <a:pt x="1206146" y="1605656"/>
                </a:lnTo>
                <a:lnTo>
                  <a:pt x="1210113" y="1610418"/>
                </a:lnTo>
                <a:lnTo>
                  <a:pt x="1214874" y="1616768"/>
                </a:lnTo>
                <a:lnTo>
                  <a:pt x="1220428" y="1621531"/>
                </a:lnTo>
                <a:lnTo>
                  <a:pt x="1224751" y="1624414"/>
                </a:lnTo>
                <a:lnTo>
                  <a:pt x="1225035" y="1624698"/>
                </a:lnTo>
                <a:lnTo>
                  <a:pt x="1232175" y="1629462"/>
                </a:lnTo>
                <a:lnTo>
                  <a:pt x="1238490" y="1632335"/>
                </a:lnTo>
                <a:lnTo>
                  <a:pt x="1245819" y="1636612"/>
                </a:lnTo>
                <a:lnTo>
                  <a:pt x="1255675" y="1643438"/>
                </a:lnTo>
                <a:lnTo>
                  <a:pt x="1256951" y="1644519"/>
                </a:lnTo>
                <a:lnTo>
                  <a:pt x="1268036" y="1654868"/>
                </a:lnTo>
                <a:lnTo>
                  <a:pt x="1274384" y="1662012"/>
                </a:lnTo>
                <a:lnTo>
                  <a:pt x="1279938" y="1669156"/>
                </a:lnTo>
                <a:lnTo>
                  <a:pt x="1284699" y="1677093"/>
                </a:lnTo>
                <a:lnTo>
                  <a:pt x="1289460" y="1686618"/>
                </a:lnTo>
                <a:lnTo>
                  <a:pt x="1294220" y="1697731"/>
                </a:lnTo>
                <a:lnTo>
                  <a:pt x="1296601" y="1708049"/>
                </a:lnTo>
                <a:lnTo>
                  <a:pt x="1298981" y="1719956"/>
                </a:lnTo>
                <a:lnTo>
                  <a:pt x="1300568" y="1732656"/>
                </a:lnTo>
                <a:lnTo>
                  <a:pt x="1298981" y="1748531"/>
                </a:lnTo>
                <a:lnTo>
                  <a:pt x="1296601" y="1762818"/>
                </a:lnTo>
                <a:lnTo>
                  <a:pt x="1291840" y="1777106"/>
                </a:lnTo>
                <a:lnTo>
                  <a:pt x="1286286" y="1789806"/>
                </a:lnTo>
                <a:lnTo>
                  <a:pt x="1277558" y="1803299"/>
                </a:lnTo>
                <a:lnTo>
                  <a:pt x="1269623" y="1815206"/>
                </a:lnTo>
                <a:lnTo>
                  <a:pt x="1258515" y="1827112"/>
                </a:lnTo>
                <a:lnTo>
                  <a:pt x="1246613" y="1835843"/>
                </a:lnTo>
                <a:lnTo>
                  <a:pt x="1233917" y="1845368"/>
                </a:lnTo>
                <a:lnTo>
                  <a:pt x="1219635" y="1854099"/>
                </a:lnTo>
                <a:lnTo>
                  <a:pt x="1203766" y="1862037"/>
                </a:lnTo>
                <a:lnTo>
                  <a:pt x="1188690" y="1868387"/>
                </a:lnTo>
                <a:lnTo>
                  <a:pt x="1172027" y="1873149"/>
                </a:lnTo>
                <a:lnTo>
                  <a:pt x="1154571" y="1876324"/>
                </a:lnTo>
                <a:lnTo>
                  <a:pt x="1136321" y="1878706"/>
                </a:lnTo>
                <a:lnTo>
                  <a:pt x="1117278" y="1880293"/>
                </a:lnTo>
                <a:lnTo>
                  <a:pt x="1099822" y="1878706"/>
                </a:lnTo>
                <a:lnTo>
                  <a:pt x="1080779" y="1876324"/>
                </a:lnTo>
                <a:lnTo>
                  <a:pt x="1064116" y="1873149"/>
                </a:lnTo>
                <a:lnTo>
                  <a:pt x="1047453" y="1868387"/>
                </a:lnTo>
                <a:lnTo>
                  <a:pt x="1030790" y="1862037"/>
                </a:lnTo>
                <a:lnTo>
                  <a:pt x="1015715" y="1854099"/>
                </a:lnTo>
                <a:lnTo>
                  <a:pt x="1002226" y="1845368"/>
                </a:lnTo>
                <a:lnTo>
                  <a:pt x="989530" y="1835843"/>
                </a:lnTo>
                <a:lnTo>
                  <a:pt x="989201" y="1835602"/>
                </a:lnTo>
                <a:lnTo>
                  <a:pt x="982249" y="1829572"/>
                </a:lnTo>
                <a:lnTo>
                  <a:pt x="971935" y="1818454"/>
                </a:lnTo>
                <a:lnTo>
                  <a:pt x="962414" y="1806543"/>
                </a:lnTo>
                <a:lnTo>
                  <a:pt x="955273" y="1793838"/>
                </a:lnTo>
                <a:lnTo>
                  <a:pt x="948926" y="1780338"/>
                </a:lnTo>
                <a:lnTo>
                  <a:pt x="944165" y="1766045"/>
                </a:lnTo>
                <a:lnTo>
                  <a:pt x="940992" y="1751751"/>
                </a:lnTo>
                <a:lnTo>
                  <a:pt x="940992" y="1736664"/>
                </a:lnTo>
                <a:lnTo>
                  <a:pt x="940992" y="1723958"/>
                </a:lnTo>
                <a:lnTo>
                  <a:pt x="943372" y="1712047"/>
                </a:lnTo>
                <a:lnTo>
                  <a:pt x="946546" y="1700136"/>
                </a:lnTo>
                <a:lnTo>
                  <a:pt x="950513" y="1690607"/>
                </a:lnTo>
                <a:lnTo>
                  <a:pt x="955273" y="1681078"/>
                </a:lnTo>
                <a:lnTo>
                  <a:pt x="960827" y="1672343"/>
                </a:lnTo>
                <a:lnTo>
                  <a:pt x="965588" y="1665196"/>
                </a:lnTo>
                <a:lnTo>
                  <a:pt x="971935" y="1658049"/>
                </a:lnTo>
                <a:lnTo>
                  <a:pt x="983043" y="1647726"/>
                </a:lnTo>
                <a:lnTo>
                  <a:pt x="994151" y="1638991"/>
                </a:lnTo>
                <a:lnTo>
                  <a:pt x="1003672" y="1633433"/>
                </a:lnTo>
                <a:lnTo>
                  <a:pt x="1011606" y="1629462"/>
                </a:lnTo>
                <a:lnTo>
                  <a:pt x="1018746" y="1624698"/>
                </a:lnTo>
                <a:lnTo>
                  <a:pt x="1025094" y="1619933"/>
                </a:lnTo>
                <a:lnTo>
                  <a:pt x="1029854" y="1614375"/>
                </a:lnTo>
                <a:lnTo>
                  <a:pt x="1033028" y="1609610"/>
                </a:lnTo>
                <a:lnTo>
                  <a:pt x="1035408" y="1604051"/>
                </a:lnTo>
                <a:lnTo>
                  <a:pt x="1036995" y="1599287"/>
                </a:lnTo>
                <a:lnTo>
                  <a:pt x="1036995" y="1592934"/>
                </a:lnTo>
                <a:lnTo>
                  <a:pt x="1035408" y="1588170"/>
                </a:lnTo>
                <a:lnTo>
                  <a:pt x="1033028" y="1584993"/>
                </a:lnTo>
                <a:lnTo>
                  <a:pt x="1029854" y="1580229"/>
                </a:lnTo>
                <a:lnTo>
                  <a:pt x="1025451" y="1576556"/>
                </a:lnTo>
                <a:lnTo>
                  <a:pt x="1025236" y="1576287"/>
                </a:lnTo>
                <a:lnTo>
                  <a:pt x="1020475" y="1573112"/>
                </a:lnTo>
                <a:lnTo>
                  <a:pt x="1014128" y="1570731"/>
                </a:lnTo>
                <a:lnTo>
                  <a:pt x="1006987" y="1568349"/>
                </a:lnTo>
                <a:lnTo>
                  <a:pt x="999052" y="1566762"/>
                </a:lnTo>
                <a:lnTo>
                  <a:pt x="990324" y="1565968"/>
                </a:lnTo>
                <a:lnTo>
                  <a:pt x="313400" y="1565968"/>
                </a:lnTo>
                <a:lnTo>
                  <a:pt x="313400" y="933844"/>
                </a:lnTo>
                <a:lnTo>
                  <a:pt x="311813" y="925903"/>
                </a:lnTo>
                <a:lnTo>
                  <a:pt x="311019" y="917168"/>
                </a:lnTo>
                <a:lnTo>
                  <a:pt x="308639" y="910815"/>
                </a:lnTo>
                <a:lnTo>
                  <a:pt x="306259" y="904463"/>
                </a:lnTo>
                <a:lnTo>
                  <a:pt x="303085" y="899698"/>
                </a:lnTo>
                <a:lnTo>
                  <a:pt x="299118" y="896522"/>
                </a:lnTo>
                <a:lnTo>
                  <a:pt x="294358" y="894140"/>
                </a:lnTo>
                <a:lnTo>
                  <a:pt x="289597" y="892551"/>
                </a:lnTo>
                <a:lnTo>
                  <a:pt x="284043" y="892551"/>
                </a:lnTo>
                <a:lnTo>
                  <a:pt x="283542" y="892719"/>
                </a:lnTo>
                <a:lnTo>
                  <a:pt x="281422" y="891658"/>
                </a:lnTo>
                <a:lnTo>
                  <a:pt x="274281" y="890069"/>
                </a:lnTo>
                <a:lnTo>
                  <a:pt x="266347" y="892452"/>
                </a:lnTo>
                <a:lnTo>
                  <a:pt x="259206" y="896422"/>
                </a:lnTo>
                <a:lnTo>
                  <a:pt x="250479" y="901981"/>
                </a:lnTo>
                <a:lnTo>
                  <a:pt x="243338" y="911510"/>
                </a:lnTo>
                <a:lnTo>
                  <a:pt x="236197" y="923421"/>
                </a:lnTo>
                <a:lnTo>
                  <a:pt x="230643" y="932950"/>
                </a:lnTo>
                <a:lnTo>
                  <a:pt x="223503" y="943273"/>
                </a:lnTo>
                <a:lnTo>
                  <a:pt x="212395" y="955184"/>
                </a:lnTo>
                <a:lnTo>
                  <a:pt x="205254" y="961537"/>
                </a:lnTo>
                <a:lnTo>
                  <a:pt x="198113" y="966302"/>
                </a:lnTo>
                <a:lnTo>
                  <a:pt x="190179" y="971860"/>
                </a:lnTo>
                <a:lnTo>
                  <a:pt x="180658" y="976625"/>
                </a:lnTo>
                <a:lnTo>
                  <a:pt x="170344" y="981389"/>
                </a:lnTo>
                <a:lnTo>
                  <a:pt x="159236" y="983771"/>
                </a:lnTo>
                <a:lnTo>
                  <a:pt x="147335" y="986154"/>
                </a:lnTo>
                <a:lnTo>
                  <a:pt x="134640" y="986154"/>
                </a:lnTo>
                <a:lnTo>
                  <a:pt x="120798" y="986154"/>
                </a:lnTo>
                <a:lnTo>
                  <a:pt x="116632" y="985459"/>
                </a:lnTo>
                <a:lnTo>
                  <a:pt x="102351" y="980695"/>
                </a:lnTo>
                <a:lnTo>
                  <a:pt x="88863" y="974342"/>
                </a:lnTo>
                <a:lnTo>
                  <a:pt x="76168" y="967195"/>
                </a:lnTo>
                <a:lnTo>
                  <a:pt x="64267" y="957666"/>
                </a:lnTo>
                <a:lnTo>
                  <a:pt x="52366" y="947343"/>
                </a:lnTo>
                <a:lnTo>
                  <a:pt x="42845" y="935432"/>
                </a:lnTo>
                <a:lnTo>
                  <a:pt x="33324" y="921933"/>
                </a:lnTo>
                <a:lnTo>
                  <a:pt x="25389" y="909227"/>
                </a:lnTo>
                <a:lnTo>
                  <a:pt x="16662" y="894140"/>
                </a:lnTo>
                <a:lnTo>
                  <a:pt x="11108" y="877464"/>
                </a:lnTo>
                <a:lnTo>
                  <a:pt x="6347" y="860788"/>
                </a:lnTo>
                <a:lnTo>
                  <a:pt x="2380" y="844112"/>
                </a:lnTo>
                <a:lnTo>
                  <a:pt x="0" y="825054"/>
                </a:lnTo>
                <a:lnTo>
                  <a:pt x="0" y="806790"/>
                </a:lnTo>
                <a:lnTo>
                  <a:pt x="0" y="788526"/>
                </a:lnTo>
                <a:lnTo>
                  <a:pt x="2380" y="770262"/>
                </a:lnTo>
                <a:lnTo>
                  <a:pt x="6347" y="752793"/>
                </a:lnTo>
                <a:lnTo>
                  <a:pt x="11108" y="736117"/>
                </a:lnTo>
                <a:lnTo>
                  <a:pt x="16662" y="720235"/>
                </a:lnTo>
                <a:lnTo>
                  <a:pt x="25389" y="705147"/>
                </a:lnTo>
                <a:lnTo>
                  <a:pt x="33324" y="690854"/>
                </a:lnTo>
                <a:lnTo>
                  <a:pt x="42845" y="678149"/>
                </a:lnTo>
                <a:lnTo>
                  <a:pt x="52366" y="666237"/>
                </a:lnTo>
                <a:lnTo>
                  <a:pt x="64267" y="655120"/>
                </a:lnTo>
                <a:lnTo>
                  <a:pt x="76168" y="647179"/>
                </a:lnTo>
                <a:lnTo>
                  <a:pt x="88863" y="638444"/>
                </a:lnTo>
                <a:lnTo>
                  <a:pt x="102351" y="632886"/>
                </a:lnTo>
                <a:lnTo>
                  <a:pt x="116632" y="628121"/>
                </a:lnTo>
                <a:lnTo>
                  <a:pt x="130914" y="625739"/>
                </a:lnTo>
                <a:lnTo>
                  <a:pt x="145989" y="624151"/>
                </a:lnTo>
                <a:lnTo>
                  <a:pt x="159477" y="625739"/>
                </a:lnTo>
                <a:lnTo>
                  <a:pt x="159839" y="625812"/>
                </a:lnTo>
                <a:lnTo>
                  <a:pt x="170344" y="628816"/>
                </a:lnTo>
                <a:lnTo>
                  <a:pt x="180658" y="632786"/>
                </a:lnTo>
                <a:lnTo>
                  <a:pt x="190179" y="637550"/>
                </a:lnTo>
                <a:lnTo>
                  <a:pt x="198113" y="643109"/>
                </a:lnTo>
                <a:lnTo>
                  <a:pt x="205254" y="647874"/>
                </a:lnTo>
                <a:lnTo>
                  <a:pt x="212395" y="654226"/>
                </a:lnTo>
                <a:lnTo>
                  <a:pt x="223503" y="666138"/>
                </a:lnTo>
                <a:lnTo>
                  <a:pt x="230643" y="676461"/>
                </a:lnTo>
                <a:lnTo>
                  <a:pt x="236197" y="685990"/>
                </a:lnTo>
                <a:lnTo>
                  <a:pt x="243338" y="697901"/>
                </a:lnTo>
                <a:lnTo>
                  <a:pt x="250479" y="707430"/>
                </a:lnTo>
                <a:lnTo>
                  <a:pt x="259206" y="712989"/>
                </a:lnTo>
                <a:lnTo>
                  <a:pt x="266347" y="717753"/>
                </a:lnTo>
                <a:lnTo>
                  <a:pt x="274281" y="719341"/>
                </a:lnTo>
                <a:lnTo>
                  <a:pt x="275926" y="718975"/>
                </a:lnTo>
                <a:lnTo>
                  <a:pt x="279283" y="720235"/>
                </a:lnTo>
                <a:lnTo>
                  <a:pt x="284043" y="720235"/>
                </a:lnTo>
                <a:lnTo>
                  <a:pt x="289597" y="720235"/>
                </a:lnTo>
                <a:lnTo>
                  <a:pt x="294358" y="719441"/>
                </a:lnTo>
                <a:lnTo>
                  <a:pt x="299118" y="717059"/>
                </a:lnTo>
                <a:lnTo>
                  <a:pt x="303085" y="713088"/>
                </a:lnTo>
                <a:lnTo>
                  <a:pt x="306259" y="708324"/>
                </a:lnTo>
                <a:lnTo>
                  <a:pt x="308639" y="703559"/>
                </a:lnTo>
                <a:lnTo>
                  <a:pt x="311019" y="696413"/>
                </a:lnTo>
                <a:lnTo>
                  <a:pt x="311813" y="688472"/>
                </a:lnTo>
                <a:lnTo>
                  <a:pt x="313400" y="678943"/>
                </a:lnTo>
                <a:lnTo>
                  <a:pt x="31340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2392" y="2600753"/>
            <a:ext cx="1571625" cy="1881187"/>
          </a:xfrm>
          <a:custGeom>
            <a:avLst/>
            <a:gdLst>
              <a:gd name="connsiteX0" fmla="*/ 745708 w 1571625"/>
              <a:gd name="connsiteY0" fmla="*/ 0 h 1881187"/>
              <a:gd name="connsiteX1" fmla="*/ 764768 w 1571625"/>
              <a:gd name="connsiteY1" fmla="*/ 0 h 1881187"/>
              <a:gd name="connsiteX2" fmla="*/ 782239 w 1571625"/>
              <a:gd name="connsiteY2" fmla="*/ 0 h 1881187"/>
              <a:gd name="connsiteX3" fmla="*/ 799710 w 1571625"/>
              <a:gd name="connsiteY3" fmla="*/ 2380 h 1881187"/>
              <a:gd name="connsiteX4" fmla="*/ 817976 w 1571625"/>
              <a:gd name="connsiteY4" fmla="*/ 5554 h 1881187"/>
              <a:gd name="connsiteX5" fmla="*/ 834653 w 1571625"/>
              <a:gd name="connsiteY5" fmla="*/ 10315 h 1881187"/>
              <a:gd name="connsiteX6" fmla="*/ 851330 w 1571625"/>
              <a:gd name="connsiteY6" fmla="*/ 16662 h 1881187"/>
              <a:gd name="connsiteX7" fmla="*/ 865625 w 1571625"/>
              <a:gd name="connsiteY7" fmla="*/ 24596 h 1881187"/>
              <a:gd name="connsiteX8" fmla="*/ 879920 w 1571625"/>
              <a:gd name="connsiteY8" fmla="*/ 33324 h 1881187"/>
              <a:gd name="connsiteX9" fmla="*/ 892626 w 1571625"/>
              <a:gd name="connsiteY9" fmla="*/ 42845 h 1881187"/>
              <a:gd name="connsiteX10" fmla="*/ 904538 w 1571625"/>
              <a:gd name="connsiteY10" fmla="*/ 52366 h 1881187"/>
              <a:gd name="connsiteX11" fmla="*/ 914862 w 1571625"/>
              <a:gd name="connsiteY11" fmla="*/ 64267 h 1881187"/>
              <a:gd name="connsiteX12" fmla="*/ 923598 w 1571625"/>
              <a:gd name="connsiteY12" fmla="*/ 76168 h 1881187"/>
              <a:gd name="connsiteX13" fmla="*/ 931539 w 1571625"/>
              <a:gd name="connsiteY13" fmla="*/ 88863 h 1881187"/>
              <a:gd name="connsiteX14" fmla="*/ 937893 w 1571625"/>
              <a:gd name="connsiteY14" fmla="*/ 102351 h 1881187"/>
              <a:gd name="connsiteX15" fmla="*/ 942658 w 1571625"/>
              <a:gd name="connsiteY15" fmla="*/ 116632 h 1881187"/>
              <a:gd name="connsiteX16" fmla="*/ 945040 w 1571625"/>
              <a:gd name="connsiteY16" fmla="*/ 130120 h 1881187"/>
              <a:gd name="connsiteX17" fmla="*/ 945659 w 1571625"/>
              <a:gd name="connsiteY17" fmla="*/ 142479 h 1881187"/>
              <a:gd name="connsiteX18" fmla="*/ 945093 w 1571625"/>
              <a:gd name="connsiteY18" fmla="*/ 151528 h 1881187"/>
              <a:gd name="connsiteX19" fmla="*/ 943505 w 1571625"/>
              <a:gd name="connsiteY19" fmla="*/ 165028 h 1881187"/>
              <a:gd name="connsiteX20" fmla="*/ 940329 w 1571625"/>
              <a:gd name="connsiteY20" fmla="*/ 175352 h 1881187"/>
              <a:gd name="connsiteX21" fmla="*/ 936358 w 1571625"/>
              <a:gd name="connsiteY21" fmla="*/ 184882 h 1881187"/>
              <a:gd name="connsiteX22" fmla="*/ 931594 w 1571625"/>
              <a:gd name="connsiteY22" fmla="*/ 194412 h 1881187"/>
              <a:gd name="connsiteX23" fmla="*/ 926035 w 1571625"/>
              <a:gd name="connsiteY23" fmla="*/ 203147 h 1881187"/>
              <a:gd name="connsiteX24" fmla="*/ 919682 w 1571625"/>
              <a:gd name="connsiteY24" fmla="*/ 211089 h 1881187"/>
              <a:gd name="connsiteX25" fmla="*/ 914124 w 1571625"/>
              <a:gd name="connsiteY25" fmla="*/ 217442 h 1881187"/>
              <a:gd name="connsiteX26" fmla="*/ 902213 w 1571625"/>
              <a:gd name="connsiteY26" fmla="*/ 229354 h 1881187"/>
              <a:gd name="connsiteX27" fmla="*/ 892684 w 1571625"/>
              <a:gd name="connsiteY27" fmla="*/ 235708 h 1881187"/>
              <a:gd name="connsiteX28" fmla="*/ 882361 w 1571625"/>
              <a:gd name="connsiteY28" fmla="*/ 242061 h 1881187"/>
              <a:gd name="connsiteX29" fmla="*/ 873626 w 1571625"/>
              <a:gd name="connsiteY29" fmla="*/ 246826 h 1881187"/>
              <a:gd name="connsiteX30" fmla="*/ 866479 w 1571625"/>
              <a:gd name="connsiteY30" fmla="*/ 251591 h 1881187"/>
              <a:gd name="connsiteX31" fmla="*/ 861714 w 1571625"/>
              <a:gd name="connsiteY31" fmla="*/ 256356 h 1881187"/>
              <a:gd name="connsiteX32" fmla="*/ 856950 w 1571625"/>
              <a:gd name="connsiteY32" fmla="*/ 261915 h 1881187"/>
              <a:gd name="connsiteX33" fmla="*/ 853774 w 1571625"/>
              <a:gd name="connsiteY33" fmla="*/ 266680 h 1881187"/>
              <a:gd name="connsiteX34" fmla="*/ 851391 w 1571625"/>
              <a:gd name="connsiteY34" fmla="*/ 273033 h 1881187"/>
              <a:gd name="connsiteX35" fmla="*/ 849803 w 1571625"/>
              <a:gd name="connsiteY35" fmla="*/ 277798 h 1881187"/>
              <a:gd name="connsiteX36" fmla="*/ 849803 w 1571625"/>
              <a:gd name="connsiteY36" fmla="*/ 282563 h 1881187"/>
              <a:gd name="connsiteX37" fmla="*/ 849887 w 1571625"/>
              <a:gd name="connsiteY37" fmla="*/ 282815 h 1881187"/>
              <a:gd name="connsiteX38" fmla="*/ 849742 w 1571625"/>
              <a:gd name="connsiteY38" fmla="*/ 283249 h 1881187"/>
              <a:gd name="connsiteX39" fmla="*/ 849742 w 1571625"/>
              <a:gd name="connsiteY39" fmla="*/ 288010 h 1881187"/>
              <a:gd name="connsiteX40" fmla="*/ 849742 w 1571625"/>
              <a:gd name="connsiteY40" fmla="*/ 291977 h 1881187"/>
              <a:gd name="connsiteX41" fmla="*/ 852124 w 1571625"/>
              <a:gd name="connsiteY41" fmla="*/ 296737 h 1881187"/>
              <a:gd name="connsiteX42" fmla="*/ 854507 w 1571625"/>
              <a:gd name="connsiteY42" fmla="*/ 299911 h 1881187"/>
              <a:gd name="connsiteX43" fmla="*/ 858478 w 1571625"/>
              <a:gd name="connsiteY43" fmla="*/ 303878 h 1881187"/>
              <a:gd name="connsiteX44" fmla="*/ 861654 w 1571625"/>
              <a:gd name="connsiteY44" fmla="*/ 306258 h 1881187"/>
              <a:gd name="connsiteX45" fmla="*/ 868007 w 1571625"/>
              <a:gd name="connsiteY45" fmla="*/ 308639 h 1881187"/>
              <a:gd name="connsiteX46" fmla="*/ 873566 w 1571625"/>
              <a:gd name="connsiteY46" fmla="*/ 311019 h 1881187"/>
              <a:gd name="connsiteX47" fmla="*/ 1571625 w 1571625"/>
              <a:gd name="connsiteY47" fmla="*/ 311019 h 1881187"/>
              <a:gd name="connsiteX48" fmla="*/ 1571625 w 1571625"/>
              <a:gd name="connsiteY48" fmla="*/ 1881187 h 1881187"/>
              <a:gd name="connsiteX49" fmla="*/ 880500 w 1571625"/>
              <a:gd name="connsiteY49" fmla="*/ 1881187 h 1881187"/>
              <a:gd name="connsiteX50" fmla="*/ 873213 w 1571625"/>
              <a:gd name="connsiteY50" fmla="*/ 1880525 h 1881187"/>
              <a:gd name="connsiteX51" fmla="*/ 866062 w 1571625"/>
              <a:gd name="connsiteY51" fmla="*/ 1878143 h 1881187"/>
              <a:gd name="connsiteX52" fmla="*/ 861295 w 1571625"/>
              <a:gd name="connsiteY52" fmla="*/ 1874173 h 1881187"/>
              <a:gd name="connsiteX53" fmla="*/ 856527 w 1571625"/>
              <a:gd name="connsiteY53" fmla="*/ 1870996 h 1881187"/>
              <a:gd name="connsiteX54" fmla="*/ 853349 w 1571625"/>
              <a:gd name="connsiteY54" fmla="*/ 1867026 h 1881187"/>
              <a:gd name="connsiteX55" fmla="*/ 850966 w 1571625"/>
              <a:gd name="connsiteY55" fmla="*/ 1862261 h 1881187"/>
              <a:gd name="connsiteX56" fmla="*/ 850335 w 1571625"/>
              <a:gd name="connsiteY56" fmla="*/ 1860369 h 1881187"/>
              <a:gd name="connsiteX57" fmla="*/ 852124 w 1571625"/>
              <a:gd name="connsiteY57" fmla="*/ 1855004 h 1881187"/>
              <a:gd name="connsiteX58" fmla="*/ 856889 w 1571625"/>
              <a:gd name="connsiteY58" fmla="*/ 1847864 h 1881187"/>
              <a:gd name="connsiteX59" fmla="*/ 863242 w 1571625"/>
              <a:gd name="connsiteY59" fmla="*/ 1842310 h 1881187"/>
              <a:gd name="connsiteX60" fmla="*/ 871184 w 1571625"/>
              <a:gd name="connsiteY60" fmla="*/ 1835169 h 1881187"/>
              <a:gd name="connsiteX61" fmla="*/ 882302 w 1571625"/>
              <a:gd name="connsiteY61" fmla="*/ 1828822 h 1881187"/>
              <a:gd name="connsiteX62" fmla="*/ 891832 w 1571625"/>
              <a:gd name="connsiteY62" fmla="*/ 1823268 h 1881187"/>
              <a:gd name="connsiteX63" fmla="*/ 902156 w 1571625"/>
              <a:gd name="connsiteY63" fmla="*/ 1816127 h 1881187"/>
              <a:gd name="connsiteX64" fmla="*/ 914068 w 1571625"/>
              <a:gd name="connsiteY64" fmla="*/ 1805019 h 1881187"/>
              <a:gd name="connsiteX65" fmla="*/ 919627 w 1571625"/>
              <a:gd name="connsiteY65" fmla="*/ 1797879 h 1881187"/>
              <a:gd name="connsiteX66" fmla="*/ 925980 w 1571625"/>
              <a:gd name="connsiteY66" fmla="*/ 1790738 h 1881187"/>
              <a:gd name="connsiteX67" fmla="*/ 930745 w 1571625"/>
              <a:gd name="connsiteY67" fmla="*/ 1782804 h 1881187"/>
              <a:gd name="connsiteX68" fmla="*/ 935510 w 1571625"/>
              <a:gd name="connsiteY68" fmla="*/ 1773283 h 1881187"/>
              <a:gd name="connsiteX69" fmla="*/ 940275 w 1571625"/>
              <a:gd name="connsiteY69" fmla="*/ 1762175 h 1881187"/>
              <a:gd name="connsiteX70" fmla="*/ 942658 w 1571625"/>
              <a:gd name="connsiteY70" fmla="*/ 1751861 h 1881187"/>
              <a:gd name="connsiteX71" fmla="*/ 945040 w 1571625"/>
              <a:gd name="connsiteY71" fmla="*/ 1739959 h 1881187"/>
              <a:gd name="connsiteX72" fmla="*/ 945834 w 1571625"/>
              <a:gd name="connsiteY72" fmla="*/ 1727265 h 1881187"/>
              <a:gd name="connsiteX73" fmla="*/ 945340 w 1571625"/>
              <a:gd name="connsiteY73" fmla="*/ 1717393 h 1881187"/>
              <a:gd name="connsiteX74" fmla="*/ 945517 w 1571625"/>
              <a:gd name="connsiteY74" fmla="*/ 1714562 h 1881187"/>
              <a:gd name="connsiteX75" fmla="*/ 944723 w 1571625"/>
              <a:gd name="connsiteY75" fmla="*/ 1700268 h 1881187"/>
              <a:gd name="connsiteX76" fmla="*/ 942339 w 1571625"/>
              <a:gd name="connsiteY76" fmla="*/ 1684387 h 1881187"/>
              <a:gd name="connsiteX77" fmla="*/ 937572 w 1571625"/>
              <a:gd name="connsiteY77" fmla="*/ 1671681 h 1881187"/>
              <a:gd name="connsiteX78" fmla="*/ 931215 w 1571625"/>
              <a:gd name="connsiteY78" fmla="*/ 1657388 h 1881187"/>
              <a:gd name="connsiteX79" fmla="*/ 923270 w 1571625"/>
              <a:gd name="connsiteY79" fmla="*/ 1643888 h 1881187"/>
              <a:gd name="connsiteX80" fmla="*/ 914530 w 1571625"/>
              <a:gd name="connsiteY80" fmla="*/ 1631977 h 1881187"/>
              <a:gd name="connsiteX81" fmla="*/ 904201 w 1571625"/>
              <a:gd name="connsiteY81" fmla="*/ 1621654 h 1881187"/>
              <a:gd name="connsiteX82" fmla="*/ 892282 w 1571625"/>
              <a:gd name="connsiteY82" fmla="*/ 1610537 h 1881187"/>
              <a:gd name="connsiteX83" fmla="*/ 879569 w 1571625"/>
              <a:gd name="connsiteY83" fmla="*/ 1601802 h 1881187"/>
              <a:gd name="connsiteX84" fmla="*/ 865267 w 1571625"/>
              <a:gd name="connsiteY84" fmla="*/ 1593067 h 1881187"/>
              <a:gd name="connsiteX85" fmla="*/ 849376 w 1571625"/>
              <a:gd name="connsiteY85" fmla="*/ 1585920 h 1881187"/>
              <a:gd name="connsiteX86" fmla="*/ 834280 w 1571625"/>
              <a:gd name="connsiteY86" fmla="*/ 1580362 h 1881187"/>
              <a:gd name="connsiteX87" fmla="*/ 817594 w 1571625"/>
              <a:gd name="connsiteY87" fmla="*/ 1574009 h 1881187"/>
              <a:gd name="connsiteX88" fmla="*/ 799320 w 1571625"/>
              <a:gd name="connsiteY88" fmla="*/ 1570833 h 1881187"/>
              <a:gd name="connsiteX89" fmla="*/ 781839 w 1571625"/>
              <a:gd name="connsiteY89" fmla="*/ 1569244 h 1881187"/>
              <a:gd name="connsiteX90" fmla="*/ 762770 w 1571625"/>
              <a:gd name="connsiteY90" fmla="*/ 1568450 h 1881187"/>
              <a:gd name="connsiteX91" fmla="*/ 745290 w 1571625"/>
              <a:gd name="connsiteY91" fmla="*/ 1569244 h 1881187"/>
              <a:gd name="connsiteX92" fmla="*/ 726221 w 1571625"/>
              <a:gd name="connsiteY92" fmla="*/ 1570833 h 1881187"/>
              <a:gd name="connsiteX93" fmla="*/ 709535 w 1571625"/>
              <a:gd name="connsiteY93" fmla="*/ 1574009 h 1881187"/>
              <a:gd name="connsiteX94" fmla="*/ 692849 w 1571625"/>
              <a:gd name="connsiteY94" fmla="*/ 1580362 h 1881187"/>
              <a:gd name="connsiteX95" fmla="*/ 676164 w 1571625"/>
              <a:gd name="connsiteY95" fmla="*/ 1585920 h 1881187"/>
              <a:gd name="connsiteX96" fmla="*/ 661067 w 1571625"/>
              <a:gd name="connsiteY96" fmla="*/ 1593067 h 1881187"/>
              <a:gd name="connsiteX97" fmla="*/ 647560 w 1571625"/>
              <a:gd name="connsiteY97" fmla="*/ 1601802 h 1881187"/>
              <a:gd name="connsiteX98" fmla="*/ 634847 w 1571625"/>
              <a:gd name="connsiteY98" fmla="*/ 1610537 h 1881187"/>
              <a:gd name="connsiteX99" fmla="*/ 622929 w 1571625"/>
              <a:gd name="connsiteY99" fmla="*/ 1621654 h 1881187"/>
              <a:gd name="connsiteX100" fmla="*/ 611805 w 1571625"/>
              <a:gd name="connsiteY100" fmla="*/ 1631977 h 1881187"/>
              <a:gd name="connsiteX101" fmla="*/ 602270 w 1571625"/>
              <a:gd name="connsiteY101" fmla="*/ 1643888 h 1881187"/>
              <a:gd name="connsiteX102" fmla="*/ 595119 w 1571625"/>
              <a:gd name="connsiteY102" fmla="*/ 1657388 h 1881187"/>
              <a:gd name="connsiteX103" fmla="*/ 589558 w 1571625"/>
              <a:gd name="connsiteY103" fmla="*/ 1671681 h 1881187"/>
              <a:gd name="connsiteX104" fmla="*/ 584790 w 1571625"/>
              <a:gd name="connsiteY104" fmla="*/ 1684387 h 1881187"/>
              <a:gd name="connsiteX105" fmla="*/ 582407 w 1571625"/>
              <a:gd name="connsiteY105" fmla="*/ 1700268 h 1881187"/>
              <a:gd name="connsiteX106" fmla="*/ 580817 w 1571625"/>
              <a:gd name="connsiteY106" fmla="*/ 1714562 h 1881187"/>
              <a:gd name="connsiteX107" fmla="*/ 580817 w 1571625"/>
              <a:gd name="connsiteY107" fmla="*/ 1727267 h 1881187"/>
              <a:gd name="connsiteX108" fmla="*/ 581319 w 1571625"/>
              <a:gd name="connsiteY108" fmla="*/ 1729775 h 1881187"/>
              <a:gd name="connsiteX109" fmla="*/ 581319 w 1571625"/>
              <a:gd name="connsiteY109" fmla="*/ 1739959 h 1881187"/>
              <a:gd name="connsiteX110" fmla="*/ 583701 w 1571625"/>
              <a:gd name="connsiteY110" fmla="*/ 1751861 h 1881187"/>
              <a:gd name="connsiteX111" fmla="*/ 587672 w 1571625"/>
              <a:gd name="connsiteY111" fmla="*/ 1762175 h 1881187"/>
              <a:gd name="connsiteX112" fmla="*/ 590849 w 1571625"/>
              <a:gd name="connsiteY112" fmla="*/ 1773283 h 1881187"/>
              <a:gd name="connsiteX113" fmla="*/ 595614 w 1571625"/>
              <a:gd name="connsiteY113" fmla="*/ 1782804 h 1881187"/>
              <a:gd name="connsiteX114" fmla="*/ 601967 w 1571625"/>
              <a:gd name="connsiteY114" fmla="*/ 1790738 h 1881187"/>
              <a:gd name="connsiteX115" fmla="*/ 607526 w 1571625"/>
              <a:gd name="connsiteY115" fmla="*/ 1797879 h 1881187"/>
              <a:gd name="connsiteX116" fmla="*/ 613879 w 1571625"/>
              <a:gd name="connsiteY116" fmla="*/ 1805019 h 1881187"/>
              <a:gd name="connsiteX117" fmla="*/ 625791 w 1571625"/>
              <a:gd name="connsiteY117" fmla="*/ 1816127 h 1881187"/>
              <a:gd name="connsiteX118" fmla="*/ 635321 w 1571625"/>
              <a:gd name="connsiteY118" fmla="*/ 1823268 h 1881187"/>
              <a:gd name="connsiteX119" fmla="*/ 645645 w 1571625"/>
              <a:gd name="connsiteY119" fmla="*/ 1828822 h 1881187"/>
              <a:gd name="connsiteX120" fmla="*/ 655175 w 1571625"/>
              <a:gd name="connsiteY120" fmla="*/ 1835169 h 1881187"/>
              <a:gd name="connsiteX121" fmla="*/ 663911 w 1571625"/>
              <a:gd name="connsiteY121" fmla="*/ 1842310 h 1881187"/>
              <a:gd name="connsiteX122" fmla="*/ 670264 w 1571625"/>
              <a:gd name="connsiteY122" fmla="*/ 1847864 h 1881187"/>
              <a:gd name="connsiteX123" fmla="*/ 675029 w 1571625"/>
              <a:gd name="connsiteY123" fmla="*/ 1855004 h 1881187"/>
              <a:gd name="connsiteX124" fmla="*/ 676593 w 1571625"/>
              <a:gd name="connsiteY124" fmla="*/ 1859691 h 1881187"/>
              <a:gd name="connsiteX125" fmla="*/ 676164 w 1571625"/>
              <a:gd name="connsiteY125" fmla="*/ 1862261 h 1881187"/>
              <a:gd name="connsiteX126" fmla="*/ 673780 w 1571625"/>
              <a:gd name="connsiteY126" fmla="*/ 1867026 h 1881187"/>
              <a:gd name="connsiteX127" fmla="*/ 669807 w 1571625"/>
              <a:gd name="connsiteY127" fmla="*/ 1870996 h 1881187"/>
              <a:gd name="connsiteX128" fmla="*/ 665835 w 1571625"/>
              <a:gd name="connsiteY128" fmla="*/ 1874173 h 1881187"/>
              <a:gd name="connsiteX129" fmla="*/ 659478 w 1571625"/>
              <a:gd name="connsiteY129" fmla="*/ 1878143 h 1881187"/>
              <a:gd name="connsiteX130" fmla="*/ 652327 w 1571625"/>
              <a:gd name="connsiteY130" fmla="*/ 1880525 h 1881187"/>
              <a:gd name="connsiteX131" fmla="*/ 645703 w 1571625"/>
              <a:gd name="connsiteY131" fmla="*/ 1881187 h 1881187"/>
              <a:gd name="connsiteX132" fmla="*/ 0 w 1571625"/>
              <a:gd name="connsiteY132" fmla="*/ 1881187 h 1881187"/>
              <a:gd name="connsiteX133" fmla="*/ 0 w 1571625"/>
              <a:gd name="connsiteY133" fmla="*/ 1169494 h 1881187"/>
              <a:gd name="connsiteX134" fmla="*/ 4765 w 1571625"/>
              <a:gd name="connsiteY134" fmla="*/ 1164733 h 1881187"/>
              <a:gd name="connsiteX135" fmla="*/ 11913 w 1571625"/>
              <a:gd name="connsiteY135" fmla="*/ 1160766 h 1881187"/>
              <a:gd name="connsiteX136" fmla="*/ 19060 w 1571625"/>
              <a:gd name="connsiteY136" fmla="*/ 1159973 h 1881187"/>
              <a:gd name="connsiteX137" fmla="*/ 26207 w 1571625"/>
              <a:gd name="connsiteY137" fmla="*/ 1160766 h 1881187"/>
              <a:gd name="connsiteX138" fmla="*/ 26955 w 1571625"/>
              <a:gd name="connsiteY138" fmla="*/ 1161214 h 1881187"/>
              <a:gd name="connsiteX139" fmla="*/ 31465 w 1571625"/>
              <a:gd name="connsiteY139" fmla="*/ 1165225 h 1881187"/>
              <a:gd name="connsiteX140" fmla="*/ 38606 w 1571625"/>
              <a:gd name="connsiteY140" fmla="*/ 1174750 h 1881187"/>
              <a:gd name="connsiteX141" fmla="*/ 45748 w 1571625"/>
              <a:gd name="connsiteY141" fmla="*/ 1185068 h 1881187"/>
              <a:gd name="connsiteX142" fmla="*/ 51302 w 1571625"/>
              <a:gd name="connsiteY142" fmla="*/ 1196181 h 1881187"/>
              <a:gd name="connsiteX143" fmla="*/ 58443 w 1571625"/>
              <a:gd name="connsiteY143" fmla="*/ 1205706 h 1881187"/>
              <a:gd name="connsiteX144" fmla="*/ 69551 w 1571625"/>
              <a:gd name="connsiteY144" fmla="*/ 1217612 h 1881187"/>
              <a:gd name="connsiteX145" fmla="*/ 76693 w 1571625"/>
              <a:gd name="connsiteY145" fmla="*/ 1223168 h 1881187"/>
              <a:gd name="connsiteX146" fmla="*/ 83834 w 1571625"/>
              <a:gd name="connsiteY146" fmla="*/ 1229518 h 1881187"/>
              <a:gd name="connsiteX147" fmla="*/ 92562 w 1571625"/>
              <a:gd name="connsiteY147" fmla="*/ 1235075 h 1881187"/>
              <a:gd name="connsiteX148" fmla="*/ 98074 w 1571625"/>
              <a:gd name="connsiteY148" fmla="*/ 1238083 h 1881187"/>
              <a:gd name="connsiteX149" fmla="*/ 103240 w 1571625"/>
              <a:gd name="connsiteY149" fmla="*/ 1241695 h 1881187"/>
              <a:gd name="connsiteX150" fmla="*/ 112770 w 1571625"/>
              <a:gd name="connsiteY150" fmla="*/ 1246455 h 1881187"/>
              <a:gd name="connsiteX151" fmla="*/ 122300 w 1571625"/>
              <a:gd name="connsiteY151" fmla="*/ 1250422 h 1881187"/>
              <a:gd name="connsiteX152" fmla="*/ 134212 w 1571625"/>
              <a:gd name="connsiteY152" fmla="*/ 1253596 h 1881187"/>
              <a:gd name="connsiteX153" fmla="*/ 146124 w 1571625"/>
              <a:gd name="connsiteY153" fmla="*/ 1255976 h 1881187"/>
              <a:gd name="connsiteX154" fmla="*/ 158830 w 1571625"/>
              <a:gd name="connsiteY154" fmla="*/ 1255976 h 1881187"/>
              <a:gd name="connsiteX155" fmla="*/ 173125 w 1571625"/>
              <a:gd name="connsiteY155" fmla="*/ 1255183 h 1881187"/>
              <a:gd name="connsiteX156" fmla="*/ 189008 w 1571625"/>
              <a:gd name="connsiteY156" fmla="*/ 1252802 h 1881187"/>
              <a:gd name="connsiteX157" fmla="*/ 201715 w 1571625"/>
              <a:gd name="connsiteY157" fmla="*/ 1248042 h 1881187"/>
              <a:gd name="connsiteX158" fmla="*/ 216009 w 1571625"/>
              <a:gd name="connsiteY158" fmla="*/ 1241695 h 1881187"/>
              <a:gd name="connsiteX159" fmla="*/ 227922 w 1571625"/>
              <a:gd name="connsiteY159" fmla="*/ 1234554 h 1881187"/>
              <a:gd name="connsiteX160" fmla="*/ 240628 w 1571625"/>
              <a:gd name="connsiteY160" fmla="*/ 1225033 h 1881187"/>
              <a:gd name="connsiteX161" fmla="*/ 251746 w 1571625"/>
              <a:gd name="connsiteY161" fmla="*/ 1214719 h 1881187"/>
              <a:gd name="connsiteX162" fmla="*/ 262070 w 1571625"/>
              <a:gd name="connsiteY162" fmla="*/ 1202817 h 1881187"/>
              <a:gd name="connsiteX163" fmla="*/ 271600 w 1571625"/>
              <a:gd name="connsiteY163" fmla="*/ 1189329 h 1881187"/>
              <a:gd name="connsiteX164" fmla="*/ 280336 w 1571625"/>
              <a:gd name="connsiteY164" fmla="*/ 1176635 h 1881187"/>
              <a:gd name="connsiteX165" fmla="*/ 287483 w 1571625"/>
              <a:gd name="connsiteY165" fmla="*/ 1160766 h 1881187"/>
              <a:gd name="connsiteX166" fmla="*/ 293042 w 1571625"/>
              <a:gd name="connsiteY166" fmla="*/ 1144898 h 1881187"/>
              <a:gd name="connsiteX167" fmla="*/ 297807 w 1571625"/>
              <a:gd name="connsiteY167" fmla="*/ 1128236 h 1881187"/>
              <a:gd name="connsiteX168" fmla="*/ 301778 w 1571625"/>
              <a:gd name="connsiteY168" fmla="*/ 1111575 h 1881187"/>
              <a:gd name="connsiteX169" fmla="*/ 304160 w 1571625"/>
              <a:gd name="connsiteY169" fmla="*/ 1092533 h 1881187"/>
              <a:gd name="connsiteX170" fmla="*/ 304954 w 1571625"/>
              <a:gd name="connsiteY170" fmla="*/ 1074284 h 1881187"/>
              <a:gd name="connsiteX171" fmla="*/ 304160 w 1571625"/>
              <a:gd name="connsiteY171" fmla="*/ 1055242 h 1881187"/>
              <a:gd name="connsiteX172" fmla="*/ 301778 w 1571625"/>
              <a:gd name="connsiteY172" fmla="*/ 1037787 h 1881187"/>
              <a:gd name="connsiteX173" fmla="*/ 297807 w 1571625"/>
              <a:gd name="connsiteY173" fmla="*/ 1020332 h 1881187"/>
              <a:gd name="connsiteX174" fmla="*/ 293042 w 1571625"/>
              <a:gd name="connsiteY174" fmla="*/ 1003670 h 1881187"/>
              <a:gd name="connsiteX175" fmla="*/ 287483 w 1571625"/>
              <a:gd name="connsiteY175" fmla="*/ 987802 h 1881187"/>
              <a:gd name="connsiteX176" fmla="*/ 280336 w 1571625"/>
              <a:gd name="connsiteY176" fmla="*/ 972727 h 1881187"/>
              <a:gd name="connsiteX177" fmla="*/ 271600 w 1571625"/>
              <a:gd name="connsiteY177" fmla="*/ 958445 h 1881187"/>
              <a:gd name="connsiteX178" fmla="*/ 262070 w 1571625"/>
              <a:gd name="connsiteY178" fmla="*/ 944957 h 1881187"/>
              <a:gd name="connsiteX179" fmla="*/ 251746 w 1571625"/>
              <a:gd name="connsiteY179" fmla="*/ 933056 h 1881187"/>
              <a:gd name="connsiteX180" fmla="*/ 240628 w 1571625"/>
              <a:gd name="connsiteY180" fmla="*/ 922742 h 1881187"/>
              <a:gd name="connsiteX181" fmla="*/ 227922 w 1571625"/>
              <a:gd name="connsiteY181" fmla="*/ 914808 h 1881187"/>
              <a:gd name="connsiteX182" fmla="*/ 216009 w 1571625"/>
              <a:gd name="connsiteY182" fmla="*/ 906080 h 1881187"/>
              <a:gd name="connsiteX183" fmla="*/ 212016 w 1571625"/>
              <a:gd name="connsiteY183" fmla="*/ 904529 h 1881187"/>
              <a:gd name="connsiteX184" fmla="*/ 204440 w 1571625"/>
              <a:gd name="connsiteY184" fmla="*/ 899318 h 1881187"/>
              <a:gd name="connsiteX185" fmla="*/ 191745 w 1571625"/>
              <a:gd name="connsiteY185" fmla="*/ 893762 h 1881187"/>
              <a:gd name="connsiteX186" fmla="*/ 177463 w 1571625"/>
              <a:gd name="connsiteY186" fmla="*/ 889000 h 1881187"/>
              <a:gd name="connsiteX187" fmla="*/ 163180 w 1571625"/>
              <a:gd name="connsiteY187" fmla="*/ 886618 h 1881187"/>
              <a:gd name="connsiteX188" fmla="*/ 147311 w 1571625"/>
              <a:gd name="connsiteY188" fmla="*/ 885031 h 1881187"/>
              <a:gd name="connsiteX189" fmla="*/ 134616 w 1571625"/>
              <a:gd name="connsiteY189" fmla="*/ 886618 h 1881187"/>
              <a:gd name="connsiteX190" fmla="*/ 122714 w 1571625"/>
              <a:gd name="connsiteY190" fmla="*/ 889000 h 1881187"/>
              <a:gd name="connsiteX191" fmla="*/ 111605 w 1571625"/>
              <a:gd name="connsiteY191" fmla="*/ 891381 h 1881187"/>
              <a:gd name="connsiteX192" fmla="*/ 101290 w 1571625"/>
              <a:gd name="connsiteY192" fmla="*/ 896143 h 1881187"/>
              <a:gd name="connsiteX193" fmla="*/ 92562 w 1571625"/>
              <a:gd name="connsiteY193" fmla="*/ 900906 h 1881187"/>
              <a:gd name="connsiteX194" fmla="*/ 83834 w 1571625"/>
              <a:gd name="connsiteY194" fmla="*/ 905668 h 1881187"/>
              <a:gd name="connsiteX195" fmla="*/ 76693 w 1571625"/>
              <a:gd name="connsiteY195" fmla="*/ 911225 h 1881187"/>
              <a:gd name="connsiteX196" fmla="*/ 69551 w 1571625"/>
              <a:gd name="connsiteY196" fmla="*/ 917575 h 1881187"/>
              <a:gd name="connsiteX197" fmla="*/ 58443 w 1571625"/>
              <a:gd name="connsiteY197" fmla="*/ 928687 h 1881187"/>
              <a:gd name="connsiteX198" fmla="*/ 51302 w 1571625"/>
              <a:gd name="connsiteY198" fmla="*/ 939800 h 1881187"/>
              <a:gd name="connsiteX199" fmla="*/ 45748 w 1571625"/>
              <a:gd name="connsiteY199" fmla="*/ 949325 h 1881187"/>
              <a:gd name="connsiteX200" fmla="*/ 38606 w 1571625"/>
              <a:gd name="connsiteY200" fmla="*/ 961231 h 1881187"/>
              <a:gd name="connsiteX201" fmla="*/ 31465 w 1571625"/>
              <a:gd name="connsiteY201" fmla="*/ 969168 h 1881187"/>
              <a:gd name="connsiteX202" fmla="*/ 24324 w 1571625"/>
              <a:gd name="connsiteY202" fmla="*/ 976312 h 1881187"/>
              <a:gd name="connsiteX203" fmla="*/ 15596 w 1571625"/>
              <a:gd name="connsiteY203" fmla="*/ 980281 h 1881187"/>
              <a:gd name="connsiteX204" fmla="*/ 8455 w 1571625"/>
              <a:gd name="connsiteY204" fmla="*/ 981075 h 1881187"/>
              <a:gd name="connsiteX205" fmla="*/ 2098 w 1571625"/>
              <a:gd name="connsiteY205" fmla="*/ 981075 h 1881187"/>
              <a:gd name="connsiteX206" fmla="*/ 0 w 1571625"/>
              <a:gd name="connsiteY206" fmla="*/ 978281 h 1881187"/>
              <a:gd name="connsiteX207" fmla="*/ 0 w 1571625"/>
              <a:gd name="connsiteY207" fmla="*/ 311019 h 1881187"/>
              <a:gd name="connsiteX208" fmla="*/ 654381 w 1571625"/>
              <a:gd name="connsiteY208" fmla="*/ 311019 h 1881187"/>
              <a:gd name="connsiteX209" fmla="*/ 659940 w 1571625"/>
              <a:gd name="connsiteY209" fmla="*/ 308639 h 1881187"/>
              <a:gd name="connsiteX210" fmla="*/ 666293 w 1571625"/>
              <a:gd name="connsiteY210" fmla="*/ 306258 h 1881187"/>
              <a:gd name="connsiteX211" fmla="*/ 669470 w 1571625"/>
              <a:gd name="connsiteY211" fmla="*/ 303878 h 1881187"/>
              <a:gd name="connsiteX212" fmla="*/ 672646 w 1571625"/>
              <a:gd name="connsiteY212" fmla="*/ 299911 h 1881187"/>
              <a:gd name="connsiteX213" fmla="*/ 675029 w 1571625"/>
              <a:gd name="connsiteY213" fmla="*/ 296737 h 1881187"/>
              <a:gd name="connsiteX214" fmla="*/ 677411 w 1571625"/>
              <a:gd name="connsiteY214" fmla="*/ 291977 h 1881187"/>
              <a:gd name="connsiteX215" fmla="*/ 677411 w 1571625"/>
              <a:gd name="connsiteY215" fmla="*/ 288010 h 1881187"/>
              <a:gd name="connsiteX216" fmla="*/ 677411 w 1571625"/>
              <a:gd name="connsiteY216" fmla="*/ 283249 h 1881187"/>
              <a:gd name="connsiteX217" fmla="*/ 677392 w 1571625"/>
              <a:gd name="connsiteY217" fmla="*/ 283134 h 1881187"/>
              <a:gd name="connsiteX218" fmla="*/ 677487 w 1571625"/>
              <a:gd name="connsiteY218" fmla="*/ 282563 h 1881187"/>
              <a:gd name="connsiteX219" fmla="*/ 677487 w 1571625"/>
              <a:gd name="connsiteY219" fmla="*/ 277798 h 1881187"/>
              <a:gd name="connsiteX220" fmla="*/ 676693 w 1571625"/>
              <a:gd name="connsiteY220" fmla="*/ 273033 h 1881187"/>
              <a:gd name="connsiteX221" fmla="*/ 674311 w 1571625"/>
              <a:gd name="connsiteY221" fmla="*/ 266680 h 1881187"/>
              <a:gd name="connsiteX222" fmla="*/ 670340 w 1571625"/>
              <a:gd name="connsiteY222" fmla="*/ 261915 h 1881187"/>
              <a:gd name="connsiteX223" fmla="*/ 667164 w 1571625"/>
              <a:gd name="connsiteY223" fmla="*/ 256356 h 1881187"/>
              <a:gd name="connsiteX224" fmla="*/ 661605 w 1571625"/>
              <a:gd name="connsiteY224" fmla="*/ 251591 h 1881187"/>
              <a:gd name="connsiteX225" fmla="*/ 654459 w 1571625"/>
              <a:gd name="connsiteY225" fmla="*/ 246826 h 1881187"/>
              <a:gd name="connsiteX226" fmla="*/ 645724 w 1571625"/>
              <a:gd name="connsiteY226" fmla="*/ 242061 h 1881187"/>
              <a:gd name="connsiteX227" fmla="*/ 635401 w 1571625"/>
              <a:gd name="connsiteY227" fmla="*/ 235708 h 1881187"/>
              <a:gd name="connsiteX228" fmla="*/ 625872 w 1571625"/>
              <a:gd name="connsiteY228" fmla="*/ 229354 h 1881187"/>
              <a:gd name="connsiteX229" fmla="*/ 613960 w 1571625"/>
              <a:gd name="connsiteY229" fmla="*/ 217442 h 1881187"/>
              <a:gd name="connsiteX230" fmla="*/ 607608 w 1571625"/>
              <a:gd name="connsiteY230" fmla="*/ 211089 h 1881187"/>
              <a:gd name="connsiteX231" fmla="*/ 602049 w 1571625"/>
              <a:gd name="connsiteY231" fmla="*/ 203147 h 1881187"/>
              <a:gd name="connsiteX232" fmla="*/ 597284 w 1571625"/>
              <a:gd name="connsiteY232" fmla="*/ 194412 h 1881187"/>
              <a:gd name="connsiteX233" fmla="*/ 590932 w 1571625"/>
              <a:gd name="connsiteY233" fmla="*/ 184882 h 1881187"/>
              <a:gd name="connsiteX234" fmla="*/ 587755 w 1571625"/>
              <a:gd name="connsiteY234" fmla="*/ 175352 h 1881187"/>
              <a:gd name="connsiteX235" fmla="*/ 583785 w 1571625"/>
              <a:gd name="connsiteY235" fmla="*/ 165028 h 1881187"/>
              <a:gd name="connsiteX236" fmla="*/ 582991 w 1571625"/>
              <a:gd name="connsiteY236" fmla="*/ 151528 h 1881187"/>
              <a:gd name="connsiteX237" fmla="*/ 581755 w 1571625"/>
              <a:gd name="connsiteY237" fmla="*/ 141635 h 1881187"/>
              <a:gd name="connsiteX238" fmla="*/ 582907 w 1571625"/>
              <a:gd name="connsiteY238" fmla="*/ 130120 h 1881187"/>
              <a:gd name="connsiteX239" fmla="*/ 585290 w 1571625"/>
              <a:gd name="connsiteY239" fmla="*/ 116632 h 1881187"/>
              <a:gd name="connsiteX240" fmla="*/ 590054 w 1571625"/>
              <a:gd name="connsiteY240" fmla="*/ 102351 h 1881187"/>
              <a:gd name="connsiteX241" fmla="*/ 595614 w 1571625"/>
              <a:gd name="connsiteY241" fmla="*/ 88863 h 1881187"/>
              <a:gd name="connsiteX242" fmla="*/ 604349 w 1571625"/>
              <a:gd name="connsiteY242" fmla="*/ 76168 h 1881187"/>
              <a:gd name="connsiteX243" fmla="*/ 612291 w 1571625"/>
              <a:gd name="connsiteY243" fmla="*/ 64267 h 1881187"/>
              <a:gd name="connsiteX244" fmla="*/ 623409 w 1571625"/>
              <a:gd name="connsiteY244" fmla="*/ 52366 h 1881187"/>
              <a:gd name="connsiteX245" fmla="*/ 635321 w 1571625"/>
              <a:gd name="connsiteY245" fmla="*/ 42845 h 1881187"/>
              <a:gd name="connsiteX246" fmla="*/ 648028 w 1571625"/>
              <a:gd name="connsiteY246" fmla="*/ 33324 h 1881187"/>
              <a:gd name="connsiteX247" fmla="*/ 662322 w 1571625"/>
              <a:gd name="connsiteY247" fmla="*/ 24596 h 1881187"/>
              <a:gd name="connsiteX248" fmla="*/ 676617 w 1571625"/>
              <a:gd name="connsiteY248" fmla="*/ 16662 h 1881187"/>
              <a:gd name="connsiteX249" fmla="*/ 693294 w 1571625"/>
              <a:gd name="connsiteY249" fmla="*/ 10315 h 1881187"/>
              <a:gd name="connsiteX250" fmla="*/ 709971 w 1571625"/>
              <a:gd name="connsiteY250" fmla="*/ 5554 h 1881187"/>
              <a:gd name="connsiteX251" fmla="*/ 727443 w 1571625"/>
              <a:gd name="connsiteY251" fmla="*/ 2380 h 1881187"/>
              <a:gd name="connsiteX252" fmla="*/ 745708 w 1571625"/>
              <a:gd name="connsiteY252" fmla="*/ 0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571625" h="1881187">
                <a:moveTo>
                  <a:pt x="745708" y="0"/>
                </a:moveTo>
                <a:lnTo>
                  <a:pt x="764768" y="0"/>
                </a:lnTo>
                <a:lnTo>
                  <a:pt x="782239" y="0"/>
                </a:lnTo>
                <a:lnTo>
                  <a:pt x="799710" y="2380"/>
                </a:lnTo>
                <a:lnTo>
                  <a:pt x="817976" y="5554"/>
                </a:lnTo>
                <a:lnTo>
                  <a:pt x="834653" y="10315"/>
                </a:lnTo>
                <a:lnTo>
                  <a:pt x="851330" y="16662"/>
                </a:lnTo>
                <a:lnTo>
                  <a:pt x="865625" y="24596"/>
                </a:lnTo>
                <a:lnTo>
                  <a:pt x="879920" y="33324"/>
                </a:lnTo>
                <a:lnTo>
                  <a:pt x="892626" y="42845"/>
                </a:lnTo>
                <a:lnTo>
                  <a:pt x="904538" y="52366"/>
                </a:lnTo>
                <a:lnTo>
                  <a:pt x="914862" y="64267"/>
                </a:lnTo>
                <a:lnTo>
                  <a:pt x="923598" y="76168"/>
                </a:lnTo>
                <a:lnTo>
                  <a:pt x="931539" y="88863"/>
                </a:lnTo>
                <a:lnTo>
                  <a:pt x="937893" y="102351"/>
                </a:lnTo>
                <a:lnTo>
                  <a:pt x="942658" y="116632"/>
                </a:lnTo>
                <a:lnTo>
                  <a:pt x="945040" y="130120"/>
                </a:lnTo>
                <a:lnTo>
                  <a:pt x="945659" y="142479"/>
                </a:lnTo>
                <a:lnTo>
                  <a:pt x="945093" y="151528"/>
                </a:lnTo>
                <a:lnTo>
                  <a:pt x="943505" y="165028"/>
                </a:lnTo>
                <a:lnTo>
                  <a:pt x="940329" y="175352"/>
                </a:lnTo>
                <a:lnTo>
                  <a:pt x="936358" y="184882"/>
                </a:lnTo>
                <a:lnTo>
                  <a:pt x="931594" y="194412"/>
                </a:lnTo>
                <a:lnTo>
                  <a:pt x="926035" y="203147"/>
                </a:lnTo>
                <a:lnTo>
                  <a:pt x="919682" y="211089"/>
                </a:lnTo>
                <a:lnTo>
                  <a:pt x="914124" y="217442"/>
                </a:lnTo>
                <a:lnTo>
                  <a:pt x="902213" y="229354"/>
                </a:lnTo>
                <a:lnTo>
                  <a:pt x="892684" y="235708"/>
                </a:lnTo>
                <a:lnTo>
                  <a:pt x="882361" y="242061"/>
                </a:lnTo>
                <a:lnTo>
                  <a:pt x="873626" y="246826"/>
                </a:lnTo>
                <a:lnTo>
                  <a:pt x="866479" y="251591"/>
                </a:lnTo>
                <a:lnTo>
                  <a:pt x="861714" y="256356"/>
                </a:lnTo>
                <a:lnTo>
                  <a:pt x="856950" y="261915"/>
                </a:lnTo>
                <a:lnTo>
                  <a:pt x="853774" y="266680"/>
                </a:lnTo>
                <a:lnTo>
                  <a:pt x="851391" y="273033"/>
                </a:lnTo>
                <a:lnTo>
                  <a:pt x="849803" y="277798"/>
                </a:lnTo>
                <a:lnTo>
                  <a:pt x="849803" y="282563"/>
                </a:lnTo>
                <a:lnTo>
                  <a:pt x="849887" y="282815"/>
                </a:lnTo>
                <a:lnTo>
                  <a:pt x="849742" y="283249"/>
                </a:lnTo>
                <a:lnTo>
                  <a:pt x="849742" y="288010"/>
                </a:lnTo>
                <a:lnTo>
                  <a:pt x="849742" y="291977"/>
                </a:lnTo>
                <a:lnTo>
                  <a:pt x="852124" y="296737"/>
                </a:lnTo>
                <a:lnTo>
                  <a:pt x="854507" y="299911"/>
                </a:lnTo>
                <a:lnTo>
                  <a:pt x="858478" y="303878"/>
                </a:lnTo>
                <a:lnTo>
                  <a:pt x="861654" y="306258"/>
                </a:lnTo>
                <a:lnTo>
                  <a:pt x="868007" y="308639"/>
                </a:lnTo>
                <a:lnTo>
                  <a:pt x="873566" y="311019"/>
                </a:lnTo>
                <a:lnTo>
                  <a:pt x="1571625" y="311019"/>
                </a:lnTo>
                <a:lnTo>
                  <a:pt x="1571625" y="1881187"/>
                </a:lnTo>
                <a:lnTo>
                  <a:pt x="880500" y="1881187"/>
                </a:lnTo>
                <a:lnTo>
                  <a:pt x="873213" y="1880525"/>
                </a:lnTo>
                <a:lnTo>
                  <a:pt x="866062" y="1878143"/>
                </a:lnTo>
                <a:lnTo>
                  <a:pt x="861295" y="1874173"/>
                </a:lnTo>
                <a:lnTo>
                  <a:pt x="856527" y="1870996"/>
                </a:lnTo>
                <a:lnTo>
                  <a:pt x="853349" y="1867026"/>
                </a:lnTo>
                <a:lnTo>
                  <a:pt x="850966" y="1862261"/>
                </a:lnTo>
                <a:lnTo>
                  <a:pt x="850335" y="1860369"/>
                </a:lnTo>
                <a:lnTo>
                  <a:pt x="852124" y="1855004"/>
                </a:lnTo>
                <a:lnTo>
                  <a:pt x="856889" y="1847864"/>
                </a:lnTo>
                <a:lnTo>
                  <a:pt x="863242" y="1842310"/>
                </a:lnTo>
                <a:lnTo>
                  <a:pt x="871184" y="1835169"/>
                </a:lnTo>
                <a:lnTo>
                  <a:pt x="882302" y="1828822"/>
                </a:lnTo>
                <a:lnTo>
                  <a:pt x="891832" y="1823268"/>
                </a:lnTo>
                <a:lnTo>
                  <a:pt x="902156" y="1816127"/>
                </a:lnTo>
                <a:lnTo>
                  <a:pt x="914068" y="1805019"/>
                </a:lnTo>
                <a:lnTo>
                  <a:pt x="919627" y="1797879"/>
                </a:lnTo>
                <a:lnTo>
                  <a:pt x="925980" y="1790738"/>
                </a:lnTo>
                <a:lnTo>
                  <a:pt x="930745" y="1782804"/>
                </a:lnTo>
                <a:lnTo>
                  <a:pt x="935510" y="1773283"/>
                </a:lnTo>
                <a:lnTo>
                  <a:pt x="940275" y="1762175"/>
                </a:lnTo>
                <a:lnTo>
                  <a:pt x="942658" y="1751861"/>
                </a:lnTo>
                <a:lnTo>
                  <a:pt x="945040" y="1739959"/>
                </a:lnTo>
                <a:lnTo>
                  <a:pt x="945834" y="1727265"/>
                </a:lnTo>
                <a:lnTo>
                  <a:pt x="945340" y="1717393"/>
                </a:lnTo>
                <a:lnTo>
                  <a:pt x="945517" y="1714562"/>
                </a:lnTo>
                <a:lnTo>
                  <a:pt x="944723" y="1700268"/>
                </a:lnTo>
                <a:lnTo>
                  <a:pt x="942339" y="1684387"/>
                </a:lnTo>
                <a:lnTo>
                  <a:pt x="937572" y="1671681"/>
                </a:lnTo>
                <a:lnTo>
                  <a:pt x="931215" y="1657388"/>
                </a:lnTo>
                <a:lnTo>
                  <a:pt x="923270" y="1643888"/>
                </a:lnTo>
                <a:lnTo>
                  <a:pt x="914530" y="1631977"/>
                </a:lnTo>
                <a:lnTo>
                  <a:pt x="904201" y="1621654"/>
                </a:lnTo>
                <a:lnTo>
                  <a:pt x="892282" y="1610537"/>
                </a:lnTo>
                <a:lnTo>
                  <a:pt x="879569" y="1601802"/>
                </a:lnTo>
                <a:lnTo>
                  <a:pt x="865267" y="1593067"/>
                </a:lnTo>
                <a:lnTo>
                  <a:pt x="849376" y="1585920"/>
                </a:lnTo>
                <a:lnTo>
                  <a:pt x="834280" y="1580362"/>
                </a:lnTo>
                <a:lnTo>
                  <a:pt x="817594" y="1574009"/>
                </a:lnTo>
                <a:lnTo>
                  <a:pt x="799320" y="1570833"/>
                </a:lnTo>
                <a:lnTo>
                  <a:pt x="781839" y="1569244"/>
                </a:lnTo>
                <a:lnTo>
                  <a:pt x="762770" y="1568450"/>
                </a:lnTo>
                <a:lnTo>
                  <a:pt x="745290" y="1569244"/>
                </a:lnTo>
                <a:lnTo>
                  <a:pt x="726221" y="1570833"/>
                </a:lnTo>
                <a:lnTo>
                  <a:pt x="709535" y="1574009"/>
                </a:lnTo>
                <a:lnTo>
                  <a:pt x="692849" y="1580362"/>
                </a:lnTo>
                <a:lnTo>
                  <a:pt x="676164" y="1585920"/>
                </a:lnTo>
                <a:lnTo>
                  <a:pt x="661067" y="1593067"/>
                </a:lnTo>
                <a:lnTo>
                  <a:pt x="647560" y="1601802"/>
                </a:lnTo>
                <a:lnTo>
                  <a:pt x="634847" y="1610537"/>
                </a:lnTo>
                <a:lnTo>
                  <a:pt x="622929" y="1621654"/>
                </a:lnTo>
                <a:lnTo>
                  <a:pt x="611805" y="1631977"/>
                </a:lnTo>
                <a:lnTo>
                  <a:pt x="602270" y="1643888"/>
                </a:lnTo>
                <a:lnTo>
                  <a:pt x="595119" y="1657388"/>
                </a:lnTo>
                <a:lnTo>
                  <a:pt x="589558" y="1671681"/>
                </a:lnTo>
                <a:lnTo>
                  <a:pt x="584790" y="1684387"/>
                </a:lnTo>
                <a:lnTo>
                  <a:pt x="582407" y="1700268"/>
                </a:lnTo>
                <a:lnTo>
                  <a:pt x="580817" y="1714562"/>
                </a:lnTo>
                <a:lnTo>
                  <a:pt x="580817" y="1727267"/>
                </a:lnTo>
                <a:lnTo>
                  <a:pt x="581319" y="1729775"/>
                </a:lnTo>
                <a:lnTo>
                  <a:pt x="581319" y="1739959"/>
                </a:lnTo>
                <a:lnTo>
                  <a:pt x="583701" y="1751861"/>
                </a:lnTo>
                <a:lnTo>
                  <a:pt x="587672" y="1762175"/>
                </a:lnTo>
                <a:lnTo>
                  <a:pt x="590849" y="1773283"/>
                </a:lnTo>
                <a:lnTo>
                  <a:pt x="595614" y="1782804"/>
                </a:lnTo>
                <a:lnTo>
                  <a:pt x="601967" y="1790738"/>
                </a:lnTo>
                <a:lnTo>
                  <a:pt x="607526" y="1797879"/>
                </a:lnTo>
                <a:lnTo>
                  <a:pt x="613879" y="1805019"/>
                </a:lnTo>
                <a:lnTo>
                  <a:pt x="625791" y="1816127"/>
                </a:lnTo>
                <a:lnTo>
                  <a:pt x="635321" y="1823268"/>
                </a:lnTo>
                <a:lnTo>
                  <a:pt x="645645" y="1828822"/>
                </a:lnTo>
                <a:lnTo>
                  <a:pt x="655175" y="1835169"/>
                </a:lnTo>
                <a:lnTo>
                  <a:pt x="663911" y="1842310"/>
                </a:lnTo>
                <a:lnTo>
                  <a:pt x="670264" y="1847864"/>
                </a:lnTo>
                <a:lnTo>
                  <a:pt x="675029" y="1855004"/>
                </a:lnTo>
                <a:lnTo>
                  <a:pt x="676593" y="1859691"/>
                </a:lnTo>
                <a:lnTo>
                  <a:pt x="676164" y="1862261"/>
                </a:lnTo>
                <a:lnTo>
                  <a:pt x="673780" y="1867026"/>
                </a:lnTo>
                <a:lnTo>
                  <a:pt x="669807" y="1870996"/>
                </a:lnTo>
                <a:lnTo>
                  <a:pt x="665835" y="1874173"/>
                </a:lnTo>
                <a:lnTo>
                  <a:pt x="659478" y="1878143"/>
                </a:lnTo>
                <a:lnTo>
                  <a:pt x="652327" y="1880525"/>
                </a:lnTo>
                <a:lnTo>
                  <a:pt x="645703" y="1881187"/>
                </a:lnTo>
                <a:lnTo>
                  <a:pt x="0" y="1881187"/>
                </a:lnTo>
                <a:lnTo>
                  <a:pt x="0" y="1169494"/>
                </a:lnTo>
                <a:lnTo>
                  <a:pt x="4765" y="1164733"/>
                </a:lnTo>
                <a:lnTo>
                  <a:pt x="11913" y="1160766"/>
                </a:lnTo>
                <a:lnTo>
                  <a:pt x="19060" y="1159973"/>
                </a:lnTo>
                <a:lnTo>
                  <a:pt x="26207" y="1160766"/>
                </a:lnTo>
                <a:lnTo>
                  <a:pt x="26955" y="1161214"/>
                </a:lnTo>
                <a:lnTo>
                  <a:pt x="31465" y="1165225"/>
                </a:lnTo>
                <a:lnTo>
                  <a:pt x="38606" y="1174750"/>
                </a:lnTo>
                <a:lnTo>
                  <a:pt x="45748" y="1185068"/>
                </a:lnTo>
                <a:lnTo>
                  <a:pt x="51302" y="1196181"/>
                </a:lnTo>
                <a:lnTo>
                  <a:pt x="58443" y="1205706"/>
                </a:lnTo>
                <a:lnTo>
                  <a:pt x="69551" y="1217612"/>
                </a:lnTo>
                <a:lnTo>
                  <a:pt x="76693" y="1223168"/>
                </a:lnTo>
                <a:lnTo>
                  <a:pt x="83834" y="1229518"/>
                </a:lnTo>
                <a:lnTo>
                  <a:pt x="92562" y="1235075"/>
                </a:lnTo>
                <a:lnTo>
                  <a:pt x="98074" y="1238083"/>
                </a:lnTo>
                <a:lnTo>
                  <a:pt x="103240" y="1241695"/>
                </a:lnTo>
                <a:lnTo>
                  <a:pt x="112770" y="1246455"/>
                </a:lnTo>
                <a:lnTo>
                  <a:pt x="122300" y="1250422"/>
                </a:lnTo>
                <a:lnTo>
                  <a:pt x="134212" y="1253596"/>
                </a:lnTo>
                <a:lnTo>
                  <a:pt x="146124" y="1255976"/>
                </a:lnTo>
                <a:lnTo>
                  <a:pt x="158830" y="1255976"/>
                </a:lnTo>
                <a:lnTo>
                  <a:pt x="173125" y="1255183"/>
                </a:lnTo>
                <a:lnTo>
                  <a:pt x="189008" y="1252802"/>
                </a:lnTo>
                <a:lnTo>
                  <a:pt x="201715" y="1248042"/>
                </a:lnTo>
                <a:lnTo>
                  <a:pt x="216009" y="1241695"/>
                </a:lnTo>
                <a:lnTo>
                  <a:pt x="227922" y="1234554"/>
                </a:lnTo>
                <a:lnTo>
                  <a:pt x="240628" y="1225033"/>
                </a:lnTo>
                <a:lnTo>
                  <a:pt x="251746" y="1214719"/>
                </a:lnTo>
                <a:lnTo>
                  <a:pt x="262070" y="1202817"/>
                </a:lnTo>
                <a:lnTo>
                  <a:pt x="271600" y="1189329"/>
                </a:lnTo>
                <a:lnTo>
                  <a:pt x="280336" y="1176635"/>
                </a:lnTo>
                <a:lnTo>
                  <a:pt x="287483" y="1160766"/>
                </a:lnTo>
                <a:lnTo>
                  <a:pt x="293042" y="1144898"/>
                </a:lnTo>
                <a:lnTo>
                  <a:pt x="297807" y="1128236"/>
                </a:lnTo>
                <a:lnTo>
                  <a:pt x="301778" y="1111575"/>
                </a:lnTo>
                <a:lnTo>
                  <a:pt x="304160" y="1092533"/>
                </a:lnTo>
                <a:lnTo>
                  <a:pt x="304954" y="1074284"/>
                </a:lnTo>
                <a:lnTo>
                  <a:pt x="304160" y="1055242"/>
                </a:lnTo>
                <a:lnTo>
                  <a:pt x="301778" y="1037787"/>
                </a:lnTo>
                <a:lnTo>
                  <a:pt x="297807" y="1020332"/>
                </a:lnTo>
                <a:lnTo>
                  <a:pt x="293042" y="1003670"/>
                </a:lnTo>
                <a:lnTo>
                  <a:pt x="287483" y="987802"/>
                </a:lnTo>
                <a:lnTo>
                  <a:pt x="280336" y="972727"/>
                </a:lnTo>
                <a:lnTo>
                  <a:pt x="271600" y="958445"/>
                </a:lnTo>
                <a:lnTo>
                  <a:pt x="262070" y="944957"/>
                </a:lnTo>
                <a:lnTo>
                  <a:pt x="251746" y="933056"/>
                </a:lnTo>
                <a:lnTo>
                  <a:pt x="240628" y="922742"/>
                </a:lnTo>
                <a:lnTo>
                  <a:pt x="227922" y="914808"/>
                </a:lnTo>
                <a:lnTo>
                  <a:pt x="216009" y="906080"/>
                </a:lnTo>
                <a:lnTo>
                  <a:pt x="212016" y="904529"/>
                </a:lnTo>
                <a:lnTo>
                  <a:pt x="204440" y="899318"/>
                </a:lnTo>
                <a:lnTo>
                  <a:pt x="191745" y="893762"/>
                </a:lnTo>
                <a:lnTo>
                  <a:pt x="177463" y="889000"/>
                </a:lnTo>
                <a:lnTo>
                  <a:pt x="163180" y="886618"/>
                </a:lnTo>
                <a:lnTo>
                  <a:pt x="147311" y="885031"/>
                </a:lnTo>
                <a:lnTo>
                  <a:pt x="134616" y="886618"/>
                </a:lnTo>
                <a:lnTo>
                  <a:pt x="122714" y="889000"/>
                </a:lnTo>
                <a:lnTo>
                  <a:pt x="111605" y="891381"/>
                </a:lnTo>
                <a:lnTo>
                  <a:pt x="101290" y="896143"/>
                </a:lnTo>
                <a:lnTo>
                  <a:pt x="92562" y="900906"/>
                </a:lnTo>
                <a:lnTo>
                  <a:pt x="83834" y="905668"/>
                </a:lnTo>
                <a:lnTo>
                  <a:pt x="76693" y="911225"/>
                </a:lnTo>
                <a:lnTo>
                  <a:pt x="69551" y="917575"/>
                </a:lnTo>
                <a:lnTo>
                  <a:pt x="58443" y="928687"/>
                </a:lnTo>
                <a:lnTo>
                  <a:pt x="51302" y="939800"/>
                </a:lnTo>
                <a:lnTo>
                  <a:pt x="45748" y="949325"/>
                </a:lnTo>
                <a:lnTo>
                  <a:pt x="38606" y="961231"/>
                </a:lnTo>
                <a:lnTo>
                  <a:pt x="31465" y="969168"/>
                </a:lnTo>
                <a:lnTo>
                  <a:pt x="24324" y="976312"/>
                </a:lnTo>
                <a:lnTo>
                  <a:pt x="15596" y="980281"/>
                </a:lnTo>
                <a:lnTo>
                  <a:pt x="8455" y="981075"/>
                </a:lnTo>
                <a:lnTo>
                  <a:pt x="2098" y="981075"/>
                </a:lnTo>
                <a:lnTo>
                  <a:pt x="0" y="978281"/>
                </a:lnTo>
                <a:lnTo>
                  <a:pt x="0" y="311019"/>
                </a:lnTo>
                <a:lnTo>
                  <a:pt x="654381" y="311019"/>
                </a:lnTo>
                <a:lnTo>
                  <a:pt x="659940" y="308639"/>
                </a:lnTo>
                <a:lnTo>
                  <a:pt x="666293" y="306258"/>
                </a:lnTo>
                <a:lnTo>
                  <a:pt x="669470" y="303878"/>
                </a:lnTo>
                <a:lnTo>
                  <a:pt x="672646" y="299911"/>
                </a:lnTo>
                <a:lnTo>
                  <a:pt x="675029" y="296737"/>
                </a:lnTo>
                <a:lnTo>
                  <a:pt x="677411" y="291977"/>
                </a:lnTo>
                <a:lnTo>
                  <a:pt x="677411" y="288010"/>
                </a:lnTo>
                <a:lnTo>
                  <a:pt x="677411" y="283249"/>
                </a:lnTo>
                <a:lnTo>
                  <a:pt x="677392" y="283134"/>
                </a:lnTo>
                <a:lnTo>
                  <a:pt x="677487" y="282563"/>
                </a:lnTo>
                <a:lnTo>
                  <a:pt x="677487" y="277798"/>
                </a:lnTo>
                <a:lnTo>
                  <a:pt x="676693" y="273033"/>
                </a:lnTo>
                <a:lnTo>
                  <a:pt x="674311" y="266680"/>
                </a:lnTo>
                <a:lnTo>
                  <a:pt x="670340" y="261915"/>
                </a:lnTo>
                <a:lnTo>
                  <a:pt x="667164" y="256356"/>
                </a:lnTo>
                <a:lnTo>
                  <a:pt x="661605" y="251591"/>
                </a:lnTo>
                <a:lnTo>
                  <a:pt x="654459" y="246826"/>
                </a:lnTo>
                <a:lnTo>
                  <a:pt x="645724" y="242061"/>
                </a:lnTo>
                <a:lnTo>
                  <a:pt x="635401" y="235708"/>
                </a:lnTo>
                <a:lnTo>
                  <a:pt x="625872" y="229354"/>
                </a:lnTo>
                <a:lnTo>
                  <a:pt x="613960" y="217442"/>
                </a:lnTo>
                <a:lnTo>
                  <a:pt x="607608" y="211089"/>
                </a:lnTo>
                <a:lnTo>
                  <a:pt x="602049" y="203147"/>
                </a:lnTo>
                <a:lnTo>
                  <a:pt x="597284" y="194412"/>
                </a:lnTo>
                <a:lnTo>
                  <a:pt x="590932" y="184882"/>
                </a:lnTo>
                <a:lnTo>
                  <a:pt x="587755" y="175352"/>
                </a:lnTo>
                <a:lnTo>
                  <a:pt x="583785" y="165028"/>
                </a:lnTo>
                <a:lnTo>
                  <a:pt x="582991" y="151528"/>
                </a:lnTo>
                <a:lnTo>
                  <a:pt x="581755" y="141635"/>
                </a:lnTo>
                <a:lnTo>
                  <a:pt x="582907" y="130120"/>
                </a:lnTo>
                <a:lnTo>
                  <a:pt x="585290" y="116632"/>
                </a:lnTo>
                <a:lnTo>
                  <a:pt x="590054" y="102351"/>
                </a:lnTo>
                <a:lnTo>
                  <a:pt x="595614" y="88863"/>
                </a:lnTo>
                <a:lnTo>
                  <a:pt x="604349" y="76168"/>
                </a:lnTo>
                <a:lnTo>
                  <a:pt x="612291" y="64267"/>
                </a:lnTo>
                <a:lnTo>
                  <a:pt x="623409" y="52366"/>
                </a:lnTo>
                <a:lnTo>
                  <a:pt x="635321" y="42845"/>
                </a:lnTo>
                <a:lnTo>
                  <a:pt x="648028" y="33324"/>
                </a:lnTo>
                <a:lnTo>
                  <a:pt x="662322" y="24596"/>
                </a:lnTo>
                <a:lnTo>
                  <a:pt x="676617" y="16662"/>
                </a:lnTo>
                <a:lnTo>
                  <a:pt x="693294" y="10315"/>
                </a:lnTo>
                <a:lnTo>
                  <a:pt x="709971" y="5554"/>
                </a:lnTo>
                <a:lnTo>
                  <a:pt x="727443" y="2380"/>
                </a:lnTo>
                <a:lnTo>
                  <a:pt x="745708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7970" y="3365500"/>
            <a:ext cx="2200275" cy="1568450"/>
          </a:xfrm>
          <a:custGeom>
            <a:avLst/>
            <a:gdLst>
              <a:gd name="connsiteX0" fmla="*/ 1883667 w 2200275"/>
              <a:gd name="connsiteY0" fmla="*/ 0 h 1568450"/>
              <a:gd name="connsiteX1" fmla="*/ 1884477 w 2200275"/>
              <a:gd name="connsiteY1" fmla="*/ 0 h 1568450"/>
              <a:gd name="connsiteX2" fmla="*/ 1884477 w 2200275"/>
              <a:gd name="connsiteY2" fmla="*/ 434181 h 1568450"/>
              <a:gd name="connsiteX3" fmla="*/ 1885270 w 2200275"/>
              <a:gd name="connsiteY3" fmla="*/ 434181 h 1568450"/>
              <a:gd name="connsiteX4" fmla="*/ 1885270 w 2200275"/>
              <a:gd name="connsiteY4" fmla="*/ 633413 h 1568450"/>
              <a:gd name="connsiteX5" fmla="*/ 1886857 w 2200275"/>
              <a:gd name="connsiteY5" fmla="*/ 642938 h 1568450"/>
              <a:gd name="connsiteX6" fmla="*/ 1887650 w 2200275"/>
              <a:gd name="connsiteY6" fmla="*/ 652463 h 1568450"/>
              <a:gd name="connsiteX7" fmla="*/ 1890031 w 2200275"/>
              <a:gd name="connsiteY7" fmla="*/ 659606 h 1568450"/>
              <a:gd name="connsiteX8" fmla="*/ 1893998 w 2200275"/>
              <a:gd name="connsiteY8" fmla="*/ 665163 h 1568450"/>
              <a:gd name="connsiteX9" fmla="*/ 1899552 w 2200275"/>
              <a:gd name="connsiteY9" fmla="*/ 671513 h 1568450"/>
              <a:gd name="connsiteX10" fmla="*/ 1899876 w 2200275"/>
              <a:gd name="connsiteY10" fmla="*/ 671657 h 1568450"/>
              <a:gd name="connsiteX11" fmla="*/ 1899876 w 2200275"/>
              <a:gd name="connsiteY11" fmla="*/ 675340 h 1568450"/>
              <a:gd name="connsiteX12" fmla="*/ 1904859 w 2200275"/>
              <a:gd name="connsiteY12" fmla="*/ 681038 h 1568450"/>
              <a:gd name="connsiteX13" fmla="*/ 1912001 w 2200275"/>
              <a:gd name="connsiteY13" fmla="*/ 684213 h 1568450"/>
              <a:gd name="connsiteX14" fmla="*/ 1919142 w 2200275"/>
              <a:gd name="connsiteY14" fmla="*/ 684213 h 1568450"/>
              <a:gd name="connsiteX15" fmla="*/ 1926283 w 2200275"/>
              <a:gd name="connsiteY15" fmla="*/ 683419 h 1568450"/>
              <a:gd name="connsiteX16" fmla="*/ 1935011 w 2200275"/>
              <a:gd name="connsiteY16" fmla="*/ 679450 h 1568450"/>
              <a:gd name="connsiteX17" fmla="*/ 1942152 w 2200275"/>
              <a:gd name="connsiteY17" fmla="*/ 672306 h 1568450"/>
              <a:gd name="connsiteX18" fmla="*/ 1949293 w 2200275"/>
              <a:gd name="connsiteY18" fmla="*/ 664369 h 1568450"/>
              <a:gd name="connsiteX19" fmla="*/ 1956435 w 2200275"/>
              <a:gd name="connsiteY19" fmla="*/ 652463 h 1568450"/>
              <a:gd name="connsiteX20" fmla="*/ 1961989 w 2200275"/>
              <a:gd name="connsiteY20" fmla="*/ 642938 h 1568450"/>
              <a:gd name="connsiteX21" fmla="*/ 1969130 w 2200275"/>
              <a:gd name="connsiteY21" fmla="*/ 631825 h 1568450"/>
              <a:gd name="connsiteX22" fmla="*/ 1980238 w 2200275"/>
              <a:gd name="connsiteY22" fmla="*/ 620713 h 1568450"/>
              <a:gd name="connsiteX23" fmla="*/ 1987380 w 2200275"/>
              <a:gd name="connsiteY23" fmla="*/ 614363 h 1568450"/>
              <a:gd name="connsiteX24" fmla="*/ 1994521 w 2200275"/>
              <a:gd name="connsiteY24" fmla="*/ 608806 h 1568450"/>
              <a:gd name="connsiteX25" fmla="*/ 2003249 w 2200275"/>
              <a:gd name="connsiteY25" fmla="*/ 604044 h 1568450"/>
              <a:gd name="connsiteX26" fmla="*/ 2011977 w 2200275"/>
              <a:gd name="connsiteY26" fmla="*/ 599281 h 1568450"/>
              <a:gd name="connsiteX27" fmla="*/ 2022292 w 2200275"/>
              <a:gd name="connsiteY27" fmla="*/ 594519 h 1568450"/>
              <a:gd name="connsiteX28" fmla="*/ 2033401 w 2200275"/>
              <a:gd name="connsiteY28" fmla="*/ 592138 h 1568450"/>
              <a:gd name="connsiteX29" fmla="*/ 2045303 w 2200275"/>
              <a:gd name="connsiteY29" fmla="*/ 589756 h 1568450"/>
              <a:gd name="connsiteX30" fmla="*/ 2057998 w 2200275"/>
              <a:gd name="connsiteY30" fmla="*/ 588169 h 1568450"/>
              <a:gd name="connsiteX31" fmla="*/ 2073867 w 2200275"/>
              <a:gd name="connsiteY31" fmla="*/ 589756 h 1568450"/>
              <a:gd name="connsiteX32" fmla="*/ 2088150 w 2200275"/>
              <a:gd name="connsiteY32" fmla="*/ 592138 h 1568450"/>
              <a:gd name="connsiteX33" fmla="*/ 2102432 w 2200275"/>
              <a:gd name="connsiteY33" fmla="*/ 596900 h 1568450"/>
              <a:gd name="connsiteX34" fmla="*/ 2115127 w 2200275"/>
              <a:gd name="connsiteY34" fmla="*/ 602456 h 1568450"/>
              <a:gd name="connsiteX35" fmla="*/ 2127823 w 2200275"/>
              <a:gd name="connsiteY35" fmla="*/ 611188 h 1568450"/>
              <a:gd name="connsiteX36" fmla="*/ 2139725 w 2200275"/>
              <a:gd name="connsiteY36" fmla="*/ 619125 h 1568450"/>
              <a:gd name="connsiteX37" fmla="*/ 2151627 w 2200275"/>
              <a:gd name="connsiteY37" fmla="*/ 629444 h 1568450"/>
              <a:gd name="connsiteX38" fmla="*/ 2162735 w 2200275"/>
              <a:gd name="connsiteY38" fmla="*/ 641350 h 1568450"/>
              <a:gd name="connsiteX39" fmla="*/ 2170670 w 2200275"/>
              <a:gd name="connsiteY39" fmla="*/ 654844 h 1568450"/>
              <a:gd name="connsiteX40" fmla="*/ 2177438 w 2200275"/>
              <a:gd name="connsiteY40" fmla="*/ 665000 h 1568450"/>
              <a:gd name="connsiteX41" fmla="*/ 2182025 w 2200275"/>
              <a:gd name="connsiteY41" fmla="*/ 674688 h 1568450"/>
              <a:gd name="connsiteX42" fmla="*/ 2188373 w 2200275"/>
              <a:gd name="connsiteY42" fmla="*/ 690563 h 1568450"/>
              <a:gd name="connsiteX43" fmla="*/ 2193134 w 2200275"/>
              <a:gd name="connsiteY43" fmla="*/ 707231 h 1568450"/>
              <a:gd name="connsiteX44" fmla="*/ 2196308 w 2200275"/>
              <a:gd name="connsiteY44" fmla="*/ 724694 h 1568450"/>
              <a:gd name="connsiteX45" fmla="*/ 2198688 w 2200275"/>
              <a:gd name="connsiteY45" fmla="*/ 742156 h 1568450"/>
              <a:gd name="connsiteX46" fmla="*/ 2200275 w 2200275"/>
              <a:gd name="connsiteY46" fmla="*/ 761206 h 1568450"/>
              <a:gd name="connsiteX47" fmla="*/ 2198688 w 2200275"/>
              <a:gd name="connsiteY47" fmla="*/ 779463 h 1568450"/>
              <a:gd name="connsiteX48" fmla="*/ 2196308 w 2200275"/>
              <a:gd name="connsiteY48" fmla="*/ 798513 h 1568450"/>
              <a:gd name="connsiteX49" fmla="*/ 2193134 w 2200275"/>
              <a:gd name="connsiteY49" fmla="*/ 815181 h 1568450"/>
              <a:gd name="connsiteX50" fmla="*/ 2188373 w 2200275"/>
              <a:gd name="connsiteY50" fmla="*/ 831850 h 1568450"/>
              <a:gd name="connsiteX51" fmla="*/ 2182025 w 2200275"/>
              <a:gd name="connsiteY51" fmla="*/ 847725 h 1568450"/>
              <a:gd name="connsiteX52" fmla="*/ 2174884 w 2200275"/>
              <a:gd name="connsiteY52" fmla="*/ 863600 h 1568450"/>
              <a:gd name="connsiteX53" fmla="*/ 2165363 w 2200275"/>
              <a:gd name="connsiteY53" fmla="*/ 876300 h 1568450"/>
              <a:gd name="connsiteX54" fmla="*/ 2157428 w 2200275"/>
              <a:gd name="connsiteY54" fmla="*/ 889794 h 1568450"/>
              <a:gd name="connsiteX55" fmla="*/ 2146320 w 2200275"/>
              <a:gd name="connsiteY55" fmla="*/ 901700 h 1568450"/>
              <a:gd name="connsiteX56" fmla="*/ 2134418 w 2200275"/>
              <a:gd name="connsiteY56" fmla="*/ 912019 h 1568450"/>
              <a:gd name="connsiteX57" fmla="*/ 2122516 w 2200275"/>
              <a:gd name="connsiteY57" fmla="*/ 921544 h 1568450"/>
              <a:gd name="connsiteX58" fmla="*/ 2109820 w 2200275"/>
              <a:gd name="connsiteY58" fmla="*/ 928688 h 1568450"/>
              <a:gd name="connsiteX59" fmla="*/ 2097125 w 2200275"/>
              <a:gd name="connsiteY59" fmla="*/ 935038 h 1568450"/>
              <a:gd name="connsiteX60" fmla="*/ 2082843 w 2200275"/>
              <a:gd name="connsiteY60" fmla="*/ 939800 h 1568450"/>
              <a:gd name="connsiteX61" fmla="*/ 2068560 w 2200275"/>
              <a:gd name="connsiteY61" fmla="*/ 942181 h 1568450"/>
              <a:gd name="connsiteX62" fmla="*/ 2052691 w 2200275"/>
              <a:gd name="connsiteY62" fmla="*/ 942975 h 1568450"/>
              <a:gd name="connsiteX63" fmla="*/ 2039996 w 2200275"/>
              <a:gd name="connsiteY63" fmla="*/ 942975 h 1568450"/>
              <a:gd name="connsiteX64" fmla="*/ 2028094 w 2200275"/>
              <a:gd name="connsiteY64" fmla="*/ 940594 h 1568450"/>
              <a:gd name="connsiteX65" fmla="*/ 2016985 w 2200275"/>
              <a:gd name="connsiteY65" fmla="*/ 937419 h 1568450"/>
              <a:gd name="connsiteX66" fmla="*/ 2006670 w 2200275"/>
              <a:gd name="connsiteY66" fmla="*/ 933450 h 1568450"/>
              <a:gd name="connsiteX67" fmla="*/ 1997942 w 2200275"/>
              <a:gd name="connsiteY67" fmla="*/ 928688 h 1568450"/>
              <a:gd name="connsiteX68" fmla="*/ 1989214 w 2200275"/>
              <a:gd name="connsiteY68" fmla="*/ 923131 h 1568450"/>
              <a:gd name="connsiteX69" fmla="*/ 1982073 w 2200275"/>
              <a:gd name="connsiteY69" fmla="*/ 916781 h 1568450"/>
              <a:gd name="connsiteX70" fmla="*/ 1974931 w 2200275"/>
              <a:gd name="connsiteY70" fmla="*/ 911225 h 1568450"/>
              <a:gd name="connsiteX71" fmla="*/ 1963823 w 2200275"/>
              <a:gd name="connsiteY71" fmla="*/ 899319 h 1568450"/>
              <a:gd name="connsiteX72" fmla="*/ 1958322 w 2200275"/>
              <a:gd name="connsiteY72" fmla="*/ 891981 h 1568450"/>
              <a:gd name="connsiteX73" fmla="*/ 1956435 w 2200275"/>
              <a:gd name="connsiteY73" fmla="*/ 888206 h 1568450"/>
              <a:gd name="connsiteX74" fmla="*/ 1954469 w 2200275"/>
              <a:gd name="connsiteY74" fmla="*/ 885365 h 1568450"/>
              <a:gd name="connsiteX75" fmla="*/ 1951128 w 2200275"/>
              <a:gd name="connsiteY75" fmla="*/ 878681 h 1568450"/>
              <a:gd name="connsiteX76" fmla="*/ 1943986 w 2200275"/>
              <a:gd name="connsiteY76" fmla="*/ 868363 h 1568450"/>
              <a:gd name="connsiteX77" fmla="*/ 1936845 w 2200275"/>
              <a:gd name="connsiteY77" fmla="*/ 858838 h 1568450"/>
              <a:gd name="connsiteX78" fmla="*/ 1929704 w 2200275"/>
              <a:gd name="connsiteY78" fmla="*/ 852488 h 1568450"/>
              <a:gd name="connsiteX79" fmla="*/ 1920976 w 2200275"/>
              <a:gd name="connsiteY79" fmla="*/ 847725 h 1568450"/>
              <a:gd name="connsiteX80" fmla="*/ 1913835 w 2200275"/>
              <a:gd name="connsiteY80" fmla="*/ 846931 h 1568450"/>
              <a:gd name="connsiteX81" fmla="*/ 1906694 w 2200275"/>
              <a:gd name="connsiteY81" fmla="*/ 847725 h 1568450"/>
              <a:gd name="connsiteX82" fmla="*/ 1899552 w 2200275"/>
              <a:gd name="connsiteY82" fmla="*/ 851694 h 1568450"/>
              <a:gd name="connsiteX83" fmla="*/ 1893998 w 2200275"/>
              <a:gd name="connsiteY83" fmla="*/ 856456 h 1568450"/>
              <a:gd name="connsiteX84" fmla="*/ 1890031 w 2200275"/>
              <a:gd name="connsiteY84" fmla="*/ 862013 h 1568450"/>
              <a:gd name="connsiteX85" fmla="*/ 1887650 w 2200275"/>
              <a:gd name="connsiteY85" fmla="*/ 870744 h 1568450"/>
              <a:gd name="connsiteX86" fmla="*/ 1886857 w 2200275"/>
              <a:gd name="connsiteY86" fmla="*/ 878681 h 1568450"/>
              <a:gd name="connsiteX87" fmla="*/ 1885270 w 2200275"/>
              <a:gd name="connsiteY87" fmla="*/ 888206 h 1568450"/>
              <a:gd name="connsiteX88" fmla="*/ 1885270 w 2200275"/>
              <a:gd name="connsiteY88" fmla="*/ 1207294 h 1568450"/>
              <a:gd name="connsiteX89" fmla="*/ 1884477 w 2200275"/>
              <a:gd name="connsiteY89" fmla="*/ 1207294 h 1568450"/>
              <a:gd name="connsiteX90" fmla="*/ 1884477 w 2200275"/>
              <a:gd name="connsiteY90" fmla="*/ 1568450 h 1568450"/>
              <a:gd name="connsiteX91" fmla="*/ 1206065 w 2200275"/>
              <a:gd name="connsiteY91" fmla="*/ 1568450 h 1568450"/>
              <a:gd name="connsiteX92" fmla="*/ 1196544 w 2200275"/>
              <a:gd name="connsiteY92" fmla="*/ 1568450 h 1568450"/>
              <a:gd name="connsiteX93" fmla="*/ 1188609 w 2200275"/>
              <a:gd name="connsiteY93" fmla="*/ 1566069 h 1568450"/>
              <a:gd name="connsiteX94" fmla="*/ 1181468 w 2200275"/>
              <a:gd name="connsiteY94" fmla="*/ 1564481 h 1568450"/>
              <a:gd name="connsiteX95" fmla="*/ 1176707 w 2200275"/>
              <a:gd name="connsiteY95" fmla="*/ 1561306 h 1568450"/>
              <a:gd name="connsiteX96" fmla="*/ 1171946 w 2200275"/>
              <a:gd name="connsiteY96" fmla="*/ 1557338 h 1568450"/>
              <a:gd name="connsiteX97" fmla="*/ 1171456 w 2200275"/>
              <a:gd name="connsiteY97" fmla="*/ 1556946 h 1568450"/>
              <a:gd name="connsiteX98" fmla="*/ 1170860 w 2200275"/>
              <a:gd name="connsiteY98" fmla="*/ 1553370 h 1568450"/>
              <a:gd name="connsiteX99" fmla="*/ 1170860 w 2200275"/>
              <a:gd name="connsiteY99" fmla="*/ 1548607 h 1568450"/>
              <a:gd name="connsiteX100" fmla="*/ 1171653 w 2200275"/>
              <a:gd name="connsiteY100" fmla="*/ 1542257 h 1568450"/>
              <a:gd name="connsiteX101" fmla="*/ 1174032 w 2200275"/>
              <a:gd name="connsiteY101" fmla="*/ 1537495 h 1568450"/>
              <a:gd name="connsiteX102" fmla="*/ 1177997 w 2200275"/>
              <a:gd name="connsiteY102" fmla="*/ 1531939 h 1568450"/>
              <a:gd name="connsiteX103" fmla="*/ 1182756 w 2200275"/>
              <a:gd name="connsiteY103" fmla="*/ 1527176 h 1568450"/>
              <a:gd name="connsiteX104" fmla="*/ 1188307 w 2200275"/>
              <a:gd name="connsiteY104" fmla="*/ 1522414 h 1568450"/>
              <a:gd name="connsiteX105" fmla="*/ 1195445 w 2200275"/>
              <a:gd name="connsiteY105" fmla="*/ 1516857 h 1568450"/>
              <a:gd name="connsiteX106" fmla="*/ 1204169 w 2200275"/>
              <a:gd name="connsiteY106" fmla="*/ 1512889 h 1568450"/>
              <a:gd name="connsiteX107" fmla="*/ 1213686 w 2200275"/>
              <a:gd name="connsiteY107" fmla="*/ 1507332 h 1568450"/>
              <a:gd name="connsiteX108" fmla="*/ 1223996 w 2200275"/>
              <a:gd name="connsiteY108" fmla="*/ 1498601 h 1568450"/>
              <a:gd name="connsiteX109" fmla="*/ 1235892 w 2200275"/>
              <a:gd name="connsiteY109" fmla="*/ 1488282 h 1568450"/>
              <a:gd name="connsiteX110" fmla="*/ 1241444 w 2200275"/>
              <a:gd name="connsiteY110" fmla="*/ 1481932 h 1568450"/>
              <a:gd name="connsiteX111" fmla="*/ 1247789 w 2200275"/>
              <a:gd name="connsiteY111" fmla="*/ 1473995 h 1568450"/>
              <a:gd name="connsiteX112" fmla="*/ 1252547 w 2200275"/>
              <a:gd name="connsiteY112" fmla="*/ 1465264 h 1568450"/>
              <a:gd name="connsiteX113" fmla="*/ 1257306 w 2200275"/>
              <a:gd name="connsiteY113" fmla="*/ 1455739 h 1568450"/>
              <a:gd name="connsiteX114" fmla="*/ 1262064 w 2200275"/>
              <a:gd name="connsiteY114" fmla="*/ 1446214 h 1568450"/>
              <a:gd name="connsiteX115" fmla="*/ 1264443 w 2200275"/>
              <a:gd name="connsiteY115" fmla="*/ 1434307 h 1568450"/>
              <a:gd name="connsiteX116" fmla="*/ 1266822 w 2200275"/>
              <a:gd name="connsiteY116" fmla="*/ 1422401 h 1568450"/>
              <a:gd name="connsiteX117" fmla="*/ 1267616 w 2200275"/>
              <a:gd name="connsiteY117" fmla="*/ 1409701 h 1568450"/>
              <a:gd name="connsiteX118" fmla="*/ 1266822 w 2200275"/>
              <a:gd name="connsiteY118" fmla="*/ 1395414 h 1568450"/>
              <a:gd name="connsiteX119" fmla="*/ 1262857 w 2200275"/>
              <a:gd name="connsiteY119" fmla="*/ 1380332 h 1568450"/>
              <a:gd name="connsiteX120" fmla="*/ 1259685 w 2200275"/>
              <a:gd name="connsiteY120" fmla="*/ 1366839 h 1568450"/>
              <a:gd name="connsiteX121" fmla="*/ 1252547 w 2200275"/>
              <a:gd name="connsiteY121" fmla="*/ 1352551 h 1568450"/>
              <a:gd name="connsiteX122" fmla="*/ 1245409 w 2200275"/>
              <a:gd name="connsiteY122" fmla="*/ 1340645 h 1568450"/>
              <a:gd name="connsiteX123" fmla="*/ 1235892 w 2200275"/>
              <a:gd name="connsiteY123" fmla="*/ 1327945 h 1568450"/>
              <a:gd name="connsiteX124" fmla="*/ 1226375 w 2200275"/>
              <a:gd name="connsiteY124" fmla="*/ 1316832 h 1568450"/>
              <a:gd name="connsiteX125" fmla="*/ 1225858 w 2200275"/>
              <a:gd name="connsiteY125" fmla="*/ 1316384 h 1568450"/>
              <a:gd name="connsiteX126" fmla="*/ 1218761 w 2200275"/>
              <a:gd name="connsiteY126" fmla="*/ 1308100 h 1568450"/>
              <a:gd name="connsiteX127" fmla="*/ 1206859 w 2200275"/>
              <a:gd name="connsiteY127" fmla="*/ 1297781 h 1568450"/>
              <a:gd name="connsiteX128" fmla="*/ 1194163 w 2200275"/>
              <a:gd name="connsiteY128" fmla="*/ 1288256 h 1568450"/>
              <a:gd name="connsiteX129" fmla="*/ 1179881 w 2200275"/>
              <a:gd name="connsiteY129" fmla="*/ 1280319 h 1568450"/>
              <a:gd name="connsiteX130" fmla="*/ 1164805 w 2200275"/>
              <a:gd name="connsiteY130" fmla="*/ 1273175 h 1568450"/>
              <a:gd name="connsiteX131" fmla="*/ 1148936 w 2200275"/>
              <a:gd name="connsiteY131" fmla="*/ 1266031 h 1568450"/>
              <a:gd name="connsiteX132" fmla="*/ 1132273 w 2200275"/>
              <a:gd name="connsiteY132" fmla="*/ 1261269 h 1568450"/>
              <a:gd name="connsiteX133" fmla="*/ 1114817 w 2200275"/>
              <a:gd name="connsiteY133" fmla="*/ 1257300 h 1568450"/>
              <a:gd name="connsiteX134" fmla="*/ 1096567 w 2200275"/>
              <a:gd name="connsiteY134" fmla="*/ 1254919 h 1568450"/>
              <a:gd name="connsiteX135" fmla="*/ 1078317 w 2200275"/>
              <a:gd name="connsiteY135" fmla="*/ 1254919 h 1568450"/>
              <a:gd name="connsiteX136" fmla="*/ 1060068 w 2200275"/>
              <a:gd name="connsiteY136" fmla="*/ 1254919 h 1568450"/>
              <a:gd name="connsiteX137" fmla="*/ 1041025 w 2200275"/>
              <a:gd name="connsiteY137" fmla="*/ 1257300 h 1568450"/>
              <a:gd name="connsiteX138" fmla="*/ 1024362 w 2200275"/>
              <a:gd name="connsiteY138" fmla="*/ 1261269 h 1568450"/>
              <a:gd name="connsiteX139" fmla="*/ 1006906 w 2200275"/>
              <a:gd name="connsiteY139" fmla="*/ 1266031 h 1568450"/>
              <a:gd name="connsiteX140" fmla="*/ 991036 w 2200275"/>
              <a:gd name="connsiteY140" fmla="*/ 1273175 h 1568450"/>
              <a:gd name="connsiteX141" fmla="*/ 975961 w 2200275"/>
              <a:gd name="connsiteY141" fmla="*/ 1280319 h 1568450"/>
              <a:gd name="connsiteX142" fmla="*/ 963265 w 2200275"/>
              <a:gd name="connsiteY142" fmla="*/ 1288256 h 1568450"/>
              <a:gd name="connsiteX143" fmla="*/ 949776 w 2200275"/>
              <a:gd name="connsiteY143" fmla="*/ 1297781 h 1568450"/>
              <a:gd name="connsiteX144" fmla="*/ 937874 w 2200275"/>
              <a:gd name="connsiteY144" fmla="*/ 1308100 h 1568450"/>
              <a:gd name="connsiteX145" fmla="*/ 927559 w 2200275"/>
              <a:gd name="connsiteY145" fmla="*/ 1319213 h 1568450"/>
              <a:gd name="connsiteX146" fmla="*/ 918038 w 2200275"/>
              <a:gd name="connsiteY146" fmla="*/ 1331119 h 1568450"/>
              <a:gd name="connsiteX147" fmla="*/ 910897 w 2200275"/>
              <a:gd name="connsiteY147" fmla="*/ 1343819 h 1568450"/>
              <a:gd name="connsiteX148" fmla="*/ 904549 w 2200275"/>
              <a:gd name="connsiteY148" fmla="*/ 1357313 h 1568450"/>
              <a:gd name="connsiteX149" fmla="*/ 899788 w 2200275"/>
              <a:gd name="connsiteY149" fmla="*/ 1371600 h 1568450"/>
              <a:gd name="connsiteX150" fmla="*/ 897408 w 2200275"/>
              <a:gd name="connsiteY150" fmla="*/ 1385888 h 1568450"/>
              <a:gd name="connsiteX151" fmla="*/ 896614 w 2200275"/>
              <a:gd name="connsiteY151" fmla="*/ 1400969 h 1568450"/>
              <a:gd name="connsiteX152" fmla="*/ 896614 w 2200275"/>
              <a:gd name="connsiteY152" fmla="*/ 1414463 h 1568450"/>
              <a:gd name="connsiteX153" fmla="*/ 898995 w 2200275"/>
              <a:gd name="connsiteY153" fmla="*/ 1425575 h 1568450"/>
              <a:gd name="connsiteX154" fmla="*/ 902168 w 2200275"/>
              <a:gd name="connsiteY154" fmla="*/ 1436688 h 1568450"/>
              <a:gd name="connsiteX155" fmla="*/ 906136 w 2200275"/>
              <a:gd name="connsiteY155" fmla="*/ 1447006 h 1568450"/>
              <a:gd name="connsiteX156" fmla="*/ 910897 w 2200275"/>
              <a:gd name="connsiteY156" fmla="*/ 1456531 h 1568450"/>
              <a:gd name="connsiteX157" fmla="*/ 916451 w 2200275"/>
              <a:gd name="connsiteY157" fmla="*/ 1465263 h 1568450"/>
              <a:gd name="connsiteX158" fmla="*/ 922799 w 2200275"/>
              <a:gd name="connsiteY158" fmla="*/ 1472406 h 1568450"/>
              <a:gd name="connsiteX159" fmla="*/ 924807 w 2200275"/>
              <a:gd name="connsiteY159" fmla="*/ 1474989 h 1568450"/>
              <a:gd name="connsiteX160" fmla="*/ 928970 w 2200275"/>
              <a:gd name="connsiteY160" fmla="*/ 1481932 h 1568450"/>
              <a:gd name="connsiteX161" fmla="*/ 936107 w 2200275"/>
              <a:gd name="connsiteY161" fmla="*/ 1488282 h 1568450"/>
              <a:gd name="connsiteX162" fmla="*/ 946417 w 2200275"/>
              <a:gd name="connsiteY162" fmla="*/ 1498601 h 1568450"/>
              <a:gd name="connsiteX163" fmla="*/ 957521 w 2200275"/>
              <a:gd name="connsiteY163" fmla="*/ 1507332 h 1568450"/>
              <a:gd name="connsiteX164" fmla="*/ 967038 w 2200275"/>
              <a:gd name="connsiteY164" fmla="*/ 1512889 h 1568450"/>
              <a:gd name="connsiteX165" fmla="*/ 974968 w 2200275"/>
              <a:gd name="connsiteY165" fmla="*/ 1516857 h 1568450"/>
              <a:gd name="connsiteX166" fmla="*/ 982106 w 2200275"/>
              <a:gd name="connsiteY166" fmla="*/ 1522414 h 1568450"/>
              <a:gd name="connsiteX167" fmla="*/ 987323 w 2200275"/>
              <a:gd name="connsiteY167" fmla="*/ 1526889 h 1568450"/>
              <a:gd name="connsiteX168" fmla="*/ 988656 w 2200275"/>
              <a:gd name="connsiteY168" fmla="*/ 1529556 h 1568450"/>
              <a:gd name="connsiteX169" fmla="*/ 991036 w 2200275"/>
              <a:gd name="connsiteY169" fmla="*/ 1534319 h 1568450"/>
              <a:gd name="connsiteX170" fmla="*/ 992623 w 2200275"/>
              <a:gd name="connsiteY170" fmla="*/ 1539875 h 1568450"/>
              <a:gd name="connsiteX171" fmla="*/ 992623 w 2200275"/>
              <a:gd name="connsiteY171" fmla="*/ 1544638 h 1568450"/>
              <a:gd name="connsiteX172" fmla="*/ 991036 w 2200275"/>
              <a:gd name="connsiteY172" fmla="*/ 1549400 h 1568450"/>
              <a:gd name="connsiteX173" fmla="*/ 988656 w 2200275"/>
              <a:gd name="connsiteY173" fmla="*/ 1554163 h 1568450"/>
              <a:gd name="connsiteX174" fmla="*/ 985482 w 2200275"/>
              <a:gd name="connsiteY174" fmla="*/ 1557338 h 1568450"/>
              <a:gd name="connsiteX175" fmla="*/ 980721 w 2200275"/>
              <a:gd name="connsiteY175" fmla="*/ 1561306 h 1568450"/>
              <a:gd name="connsiteX176" fmla="*/ 975167 w 2200275"/>
              <a:gd name="connsiteY176" fmla="*/ 1564481 h 1568450"/>
              <a:gd name="connsiteX177" fmla="*/ 968026 w 2200275"/>
              <a:gd name="connsiteY177" fmla="*/ 1566069 h 1568450"/>
              <a:gd name="connsiteX178" fmla="*/ 959298 w 2200275"/>
              <a:gd name="connsiteY178" fmla="*/ 1568450 h 1568450"/>
              <a:gd name="connsiteX179" fmla="*/ 951363 w 2200275"/>
              <a:gd name="connsiteY179" fmla="*/ 1568450 h 1568450"/>
              <a:gd name="connsiteX180" fmla="*/ 314212 w 2200275"/>
              <a:gd name="connsiteY180" fmla="*/ 1568450 h 1568450"/>
              <a:gd name="connsiteX181" fmla="*/ 314212 w 2200275"/>
              <a:gd name="connsiteY181" fmla="*/ 1134269 h 1568450"/>
              <a:gd name="connsiteX182" fmla="*/ 312625 w 2200275"/>
              <a:gd name="connsiteY182" fmla="*/ 1134269 h 1568450"/>
              <a:gd name="connsiteX183" fmla="*/ 312625 w 2200275"/>
              <a:gd name="connsiteY183" fmla="*/ 935038 h 1568450"/>
              <a:gd name="connsiteX184" fmla="*/ 312625 w 2200275"/>
              <a:gd name="connsiteY184" fmla="*/ 925513 h 1568450"/>
              <a:gd name="connsiteX185" fmla="*/ 310244 w 2200275"/>
              <a:gd name="connsiteY185" fmla="*/ 915988 h 1568450"/>
              <a:gd name="connsiteX186" fmla="*/ 307864 w 2200275"/>
              <a:gd name="connsiteY186" fmla="*/ 908844 h 1568450"/>
              <a:gd name="connsiteX187" fmla="*/ 304690 w 2200275"/>
              <a:gd name="connsiteY187" fmla="*/ 902494 h 1568450"/>
              <a:gd name="connsiteX188" fmla="*/ 299929 w 2200275"/>
              <a:gd name="connsiteY188" fmla="*/ 896938 h 1568450"/>
              <a:gd name="connsiteX189" fmla="*/ 292788 w 2200275"/>
              <a:gd name="connsiteY189" fmla="*/ 894556 h 1568450"/>
              <a:gd name="connsiteX190" fmla="*/ 285647 w 2200275"/>
              <a:gd name="connsiteY190" fmla="*/ 892969 h 1568450"/>
              <a:gd name="connsiteX191" fmla="*/ 277712 w 2200275"/>
              <a:gd name="connsiteY191" fmla="*/ 894556 h 1568450"/>
              <a:gd name="connsiteX192" fmla="*/ 270571 w 2200275"/>
              <a:gd name="connsiteY192" fmla="*/ 897731 h 1568450"/>
              <a:gd name="connsiteX193" fmla="*/ 261843 w 2200275"/>
              <a:gd name="connsiteY193" fmla="*/ 904875 h 1568450"/>
              <a:gd name="connsiteX194" fmla="*/ 254702 w 2200275"/>
              <a:gd name="connsiteY194" fmla="*/ 914400 h 1568450"/>
              <a:gd name="connsiteX195" fmla="*/ 249148 w 2200275"/>
              <a:gd name="connsiteY195" fmla="*/ 925513 h 1568450"/>
              <a:gd name="connsiteX196" fmla="*/ 242800 w 2200275"/>
              <a:gd name="connsiteY196" fmla="*/ 935831 h 1568450"/>
              <a:gd name="connsiteX197" fmla="*/ 234865 w 2200275"/>
              <a:gd name="connsiteY197" fmla="*/ 945356 h 1568450"/>
              <a:gd name="connsiteX198" fmla="*/ 223757 w 2200275"/>
              <a:gd name="connsiteY198" fmla="*/ 957263 h 1568450"/>
              <a:gd name="connsiteX199" fmla="*/ 216616 w 2200275"/>
              <a:gd name="connsiteY199" fmla="*/ 962819 h 1568450"/>
              <a:gd name="connsiteX200" fmla="*/ 209475 w 2200275"/>
              <a:gd name="connsiteY200" fmla="*/ 969169 h 1568450"/>
              <a:gd name="connsiteX201" fmla="*/ 201540 w 2200275"/>
              <a:gd name="connsiteY201" fmla="*/ 974725 h 1568450"/>
              <a:gd name="connsiteX202" fmla="*/ 192018 w 2200275"/>
              <a:gd name="connsiteY202" fmla="*/ 979488 h 1568450"/>
              <a:gd name="connsiteX203" fmla="*/ 182497 w 2200275"/>
              <a:gd name="connsiteY203" fmla="*/ 983456 h 1568450"/>
              <a:gd name="connsiteX204" fmla="*/ 170595 w 2200275"/>
              <a:gd name="connsiteY204" fmla="*/ 986631 h 1568450"/>
              <a:gd name="connsiteX205" fmla="*/ 158693 w 2200275"/>
              <a:gd name="connsiteY205" fmla="*/ 988219 h 1568450"/>
              <a:gd name="connsiteX206" fmla="*/ 145997 w 2200275"/>
              <a:gd name="connsiteY206" fmla="*/ 989013 h 1568450"/>
              <a:gd name="connsiteX207" fmla="*/ 131715 w 2200275"/>
              <a:gd name="connsiteY207" fmla="*/ 988219 h 1568450"/>
              <a:gd name="connsiteX208" fmla="*/ 115846 w 2200275"/>
              <a:gd name="connsiteY208" fmla="*/ 985838 h 1568450"/>
              <a:gd name="connsiteX209" fmla="*/ 101563 w 2200275"/>
              <a:gd name="connsiteY209" fmla="*/ 981075 h 1568450"/>
              <a:gd name="connsiteX210" fmla="*/ 88868 w 2200275"/>
              <a:gd name="connsiteY210" fmla="*/ 974725 h 1568450"/>
              <a:gd name="connsiteX211" fmla="*/ 75379 w 2200275"/>
              <a:gd name="connsiteY211" fmla="*/ 967581 h 1568450"/>
              <a:gd name="connsiteX212" fmla="*/ 64271 w 2200275"/>
              <a:gd name="connsiteY212" fmla="*/ 958850 h 1568450"/>
              <a:gd name="connsiteX213" fmla="*/ 53162 w 2200275"/>
              <a:gd name="connsiteY213" fmla="*/ 947738 h 1568450"/>
              <a:gd name="connsiteX214" fmla="*/ 42847 w 2200275"/>
              <a:gd name="connsiteY214" fmla="*/ 935831 h 1568450"/>
              <a:gd name="connsiteX215" fmla="*/ 33326 w 2200275"/>
              <a:gd name="connsiteY215" fmla="*/ 923131 h 1568450"/>
              <a:gd name="connsiteX216" fmla="*/ 24598 w 2200275"/>
              <a:gd name="connsiteY216" fmla="*/ 908844 h 1568450"/>
              <a:gd name="connsiteX217" fmla="*/ 17456 w 2200275"/>
              <a:gd name="connsiteY217" fmla="*/ 894556 h 1568450"/>
              <a:gd name="connsiteX218" fmla="*/ 11902 w 2200275"/>
              <a:gd name="connsiteY218" fmla="*/ 877888 h 1568450"/>
              <a:gd name="connsiteX219" fmla="*/ 5554 w 2200275"/>
              <a:gd name="connsiteY219" fmla="*/ 861219 h 1568450"/>
              <a:gd name="connsiteX220" fmla="*/ 2381 w 2200275"/>
              <a:gd name="connsiteY220" fmla="*/ 844550 h 1568450"/>
              <a:gd name="connsiteX221" fmla="*/ 794 w 2200275"/>
              <a:gd name="connsiteY221" fmla="*/ 825500 h 1568450"/>
              <a:gd name="connsiteX222" fmla="*/ 0 w 2200275"/>
              <a:gd name="connsiteY222" fmla="*/ 808038 h 1568450"/>
              <a:gd name="connsiteX223" fmla="*/ 794 w 2200275"/>
              <a:gd name="connsiteY223" fmla="*/ 788988 h 1568450"/>
              <a:gd name="connsiteX224" fmla="*/ 2381 w 2200275"/>
              <a:gd name="connsiteY224" fmla="*/ 770731 h 1568450"/>
              <a:gd name="connsiteX225" fmla="*/ 4525 w 2200275"/>
              <a:gd name="connsiteY225" fmla="*/ 758935 h 1568450"/>
              <a:gd name="connsiteX226" fmla="*/ 9104 w 2200275"/>
              <a:gd name="connsiteY226" fmla="*/ 746919 h 1568450"/>
              <a:gd name="connsiteX227" fmla="*/ 14663 w 2200275"/>
              <a:gd name="connsiteY227" fmla="*/ 731838 h 1568450"/>
              <a:gd name="connsiteX228" fmla="*/ 21811 w 2200275"/>
              <a:gd name="connsiteY228" fmla="*/ 715963 h 1568450"/>
              <a:gd name="connsiteX229" fmla="*/ 30547 w 2200275"/>
              <a:gd name="connsiteY229" fmla="*/ 701675 h 1568450"/>
              <a:gd name="connsiteX230" fmla="*/ 40076 w 2200275"/>
              <a:gd name="connsiteY230" fmla="*/ 688975 h 1568450"/>
              <a:gd name="connsiteX231" fmla="*/ 50400 w 2200275"/>
              <a:gd name="connsiteY231" fmla="*/ 677069 h 1568450"/>
              <a:gd name="connsiteX232" fmla="*/ 61518 w 2200275"/>
              <a:gd name="connsiteY232" fmla="*/ 667544 h 1568450"/>
              <a:gd name="connsiteX233" fmla="*/ 72637 w 2200275"/>
              <a:gd name="connsiteY233" fmla="*/ 658019 h 1568450"/>
              <a:gd name="connsiteX234" fmla="*/ 86137 w 2200275"/>
              <a:gd name="connsiteY234" fmla="*/ 649288 h 1568450"/>
              <a:gd name="connsiteX235" fmla="*/ 98844 w 2200275"/>
              <a:gd name="connsiteY235" fmla="*/ 643732 h 1568450"/>
              <a:gd name="connsiteX236" fmla="*/ 113138 w 2200275"/>
              <a:gd name="connsiteY236" fmla="*/ 638969 h 1568450"/>
              <a:gd name="connsiteX237" fmla="*/ 127433 w 2200275"/>
              <a:gd name="connsiteY237" fmla="*/ 636588 h 1568450"/>
              <a:gd name="connsiteX238" fmla="*/ 143316 w 2200275"/>
              <a:gd name="connsiteY238" fmla="*/ 635000 h 1568450"/>
              <a:gd name="connsiteX239" fmla="*/ 156022 w 2200275"/>
              <a:gd name="connsiteY239" fmla="*/ 636588 h 1568450"/>
              <a:gd name="connsiteX240" fmla="*/ 167935 w 2200275"/>
              <a:gd name="connsiteY240" fmla="*/ 638969 h 1568450"/>
              <a:gd name="connsiteX241" fmla="*/ 179847 w 2200275"/>
              <a:gd name="connsiteY241" fmla="*/ 641350 h 1568450"/>
              <a:gd name="connsiteX242" fmla="*/ 189377 w 2200275"/>
              <a:gd name="connsiteY242" fmla="*/ 646113 h 1568450"/>
              <a:gd name="connsiteX243" fmla="*/ 198907 w 2200275"/>
              <a:gd name="connsiteY243" fmla="*/ 650875 h 1568450"/>
              <a:gd name="connsiteX244" fmla="*/ 206848 w 2200275"/>
              <a:gd name="connsiteY244" fmla="*/ 655638 h 1568450"/>
              <a:gd name="connsiteX245" fmla="*/ 213995 w 2200275"/>
              <a:gd name="connsiteY245" fmla="*/ 661194 h 1568450"/>
              <a:gd name="connsiteX246" fmla="*/ 221143 w 2200275"/>
              <a:gd name="connsiteY246" fmla="*/ 667544 h 1568450"/>
              <a:gd name="connsiteX247" fmla="*/ 232261 w 2200275"/>
              <a:gd name="connsiteY247" fmla="*/ 679450 h 1568450"/>
              <a:gd name="connsiteX248" fmla="*/ 240202 w 2200275"/>
              <a:gd name="connsiteY248" fmla="*/ 689769 h 1568450"/>
              <a:gd name="connsiteX249" fmla="*/ 246556 w 2200275"/>
              <a:gd name="connsiteY249" fmla="*/ 699294 h 1568450"/>
              <a:gd name="connsiteX250" fmla="*/ 252115 w 2200275"/>
              <a:gd name="connsiteY250" fmla="*/ 711200 h 1568450"/>
              <a:gd name="connsiteX251" fmla="*/ 259262 w 2200275"/>
              <a:gd name="connsiteY251" fmla="*/ 719932 h 1568450"/>
              <a:gd name="connsiteX252" fmla="*/ 267998 w 2200275"/>
              <a:gd name="connsiteY252" fmla="*/ 727075 h 1568450"/>
              <a:gd name="connsiteX253" fmla="*/ 275145 w 2200275"/>
              <a:gd name="connsiteY253" fmla="*/ 730250 h 1568450"/>
              <a:gd name="connsiteX254" fmla="*/ 283087 w 2200275"/>
              <a:gd name="connsiteY254" fmla="*/ 732632 h 1568450"/>
              <a:gd name="connsiteX255" fmla="*/ 290234 w 2200275"/>
              <a:gd name="connsiteY255" fmla="*/ 731838 h 1568450"/>
              <a:gd name="connsiteX256" fmla="*/ 296587 w 2200275"/>
              <a:gd name="connsiteY256" fmla="*/ 727869 h 1568450"/>
              <a:gd name="connsiteX257" fmla="*/ 302146 w 2200275"/>
              <a:gd name="connsiteY257" fmla="*/ 722313 h 1568450"/>
              <a:gd name="connsiteX258" fmla="*/ 302146 w 2200275"/>
              <a:gd name="connsiteY258" fmla="*/ 714963 h 1568450"/>
              <a:gd name="connsiteX259" fmla="*/ 304690 w 2200275"/>
              <a:gd name="connsiteY259" fmla="*/ 711994 h 1568450"/>
              <a:gd name="connsiteX260" fmla="*/ 307864 w 2200275"/>
              <a:gd name="connsiteY260" fmla="*/ 705644 h 1568450"/>
              <a:gd name="connsiteX261" fmla="*/ 310244 w 2200275"/>
              <a:gd name="connsiteY261" fmla="*/ 698500 h 1568450"/>
              <a:gd name="connsiteX262" fmla="*/ 312625 w 2200275"/>
              <a:gd name="connsiteY262" fmla="*/ 688975 h 1568450"/>
              <a:gd name="connsiteX263" fmla="*/ 312625 w 2200275"/>
              <a:gd name="connsiteY263" fmla="*/ 679450 h 1568450"/>
              <a:gd name="connsiteX264" fmla="*/ 312625 w 2200275"/>
              <a:gd name="connsiteY264" fmla="*/ 360363 h 1568450"/>
              <a:gd name="connsiteX265" fmla="*/ 314212 w 2200275"/>
              <a:gd name="connsiteY265" fmla="*/ 360363 h 1568450"/>
              <a:gd name="connsiteX266" fmla="*/ 314212 w 2200275"/>
              <a:gd name="connsiteY266" fmla="*/ 3033 h 1568450"/>
              <a:gd name="connsiteX267" fmla="*/ 994248 w 2200275"/>
              <a:gd name="connsiteY267" fmla="*/ 662 h 1568450"/>
              <a:gd name="connsiteX268" fmla="*/ 1002182 w 2200275"/>
              <a:gd name="connsiteY268" fmla="*/ 2250 h 1568450"/>
              <a:gd name="connsiteX269" fmla="*/ 1010909 w 2200275"/>
              <a:gd name="connsiteY269" fmla="*/ 3044 h 1568450"/>
              <a:gd name="connsiteX270" fmla="*/ 1018050 w 2200275"/>
              <a:gd name="connsiteY270" fmla="*/ 5426 h 1568450"/>
              <a:gd name="connsiteX271" fmla="*/ 1022811 w 2200275"/>
              <a:gd name="connsiteY271" fmla="*/ 7808 h 1568450"/>
              <a:gd name="connsiteX272" fmla="*/ 1027571 w 2200275"/>
              <a:gd name="connsiteY272" fmla="*/ 11779 h 1568450"/>
              <a:gd name="connsiteX273" fmla="*/ 1030745 w 2200275"/>
              <a:gd name="connsiteY273" fmla="*/ 16543 h 1568450"/>
              <a:gd name="connsiteX274" fmla="*/ 1033125 w 2200275"/>
              <a:gd name="connsiteY274" fmla="*/ 19720 h 1568450"/>
              <a:gd name="connsiteX275" fmla="*/ 1034712 w 2200275"/>
              <a:gd name="connsiteY275" fmla="*/ 24484 h 1568450"/>
              <a:gd name="connsiteX276" fmla="*/ 1034712 w 2200275"/>
              <a:gd name="connsiteY276" fmla="*/ 30837 h 1568450"/>
              <a:gd name="connsiteX277" fmla="*/ 1033125 w 2200275"/>
              <a:gd name="connsiteY277" fmla="*/ 35601 h 1568450"/>
              <a:gd name="connsiteX278" fmla="*/ 1031146 w 2200275"/>
              <a:gd name="connsiteY278" fmla="*/ 40224 h 1568450"/>
              <a:gd name="connsiteX279" fmla="*/ 1028329 w 2200275"/>
              <a:gd name="connsiteY279" fmla="*/ 44450 h 1568450"/>
              <a:gd name="connsiteX280" fmla="*/ 1024778 w 2200275"/>
              <a:gd name="connsiteY280" fmla="*/ 49187 h 1568450"/>
              <a:gd name="connsiteX281" fmla="*/ 1023087 w 2200275"/>
              <a:gd name="connsiteY281" fmla="*/ 51161 h 1568450"/>
              <a:gd name="connsiteX282" fmla="*/ 1017221 w 2200275"/>
              <a:gd name="connsiteY282" fmla="*/ 55563 h 1568450"/>
              <a:gd name="connsiteX283" fmla="*/ 1016278 w 2200275"/>
              <a:gd name="connsiteY283" fmla="*/ 56372 h 1568450"/>
              <a:gd name="connsiteX284" fmla="*/ 1009323 w 2200275"/>
              <a:gd name="connsiteY284" fmla="*/ 61012 h 1568450"/>
              <a:gd name="connsiteX285" fmla="*/ 1001388 w 2200275"/>
              <a:gd name="connsiteY285" fmla="*/ 64983 h 1568450"/>
              <a:gd name="connsiteX286" fmla="*/ 991867 w 2200275"/>
              <a:gd name="connsiteY286" fmla="*/ 70541 h 1568450"/>
              <a:gd name="connsiteX287" fmla="*/ 980760 w 2200275"/>
              <a:gd name="connsiteY287" fmla="*/ 79276 h 1568450"/>
              <a:gd name="connsiteX288" fmla="*/ 969652 w 2200275"/>
              <a:gd name="connsiteY288" fmla="*/ 89599 h 1568450"/>
              <a:gd name="connsiteX289" fmla="*/ 963305 w 2200275"/>
              <a:gd name="connsiteY289" fmla="*/ 96746 h 1568450"/>
              <a:gd name="connsiteX290" fmla="*/ 958544 w 2200275"/>
              <a:gd name="connsiteY290" fmla="*/ 103893 h 1568450"/>
              <a:gd name="connsiteX291" fmla="*/ 955951 w 2200275"/>
              <a:gd name="connsiteY291" fmla="*/ 107971 h 1568450"/>
              <a:gd name="connsiteX292" fmla="*/ 953744 w 2200275"/>
              <a:gd name="connsiteY292" fmla="*/ 111125 h 1568450"/>
              <a:gd name="connsiteX293" fmla="*/ 953003 w 2200275"/>
              <a:gd name="connsiteY293" fmla="*/ 112608 h 1568450"/>
              <a:gd name="connsiteX294" fmla="*/ 952990 w 2200275"/>
              <a:gd name="connsiteY294" fmla="*/ 112628 h 1568450"/>
              <a:gd name="connsiteX295" fmla="*/ 948230 w 2200275"/>
              <a:gd name="connsiteY295" fmla="*/ 122157 h 1568450"/>
              <a:gd name="connsiteX296" fmla="*/ 944263 w 2200275"/>
              <a:gd name="connsiteY296" fmla="*/ 131686 h 1568450"/>
              <a:gd name="connsiteX297" fmla="*/ 941089 w 2200275"/>
              <a:gd name="connsiteY297" fmla="*/ 143597 h 1568450"/>
              <a:gd name="connsiteX298" fmla="*/ 938709 w 2200275"/>
              <a:gd name="connsiteY298" fmla="*/ 155508 h 1568450"/>
              <a:gd name="connsiteX299" fmla="*/ 938709 w 2200275"/>
              <a:gd name="connsiteY299" fmla="*/ 168214 h 1568450"/>
              <a:gd name="connsiteX300" fmla="*/ 938709 w 2200275"/>
              <a:gd name="connsiteY300" fmla="*/ 183301 h 1568450"/>
              <a:gd name="connsiteX301" fmla="*/ 941882 w 2200275"/>
              <a:gd name="connsiteY301" fmla="*/ 197595 h 1568450"/>
              <a:gd name="connsiteX302" fmla="*/ 946643 w 2200275"/>
              <a:gd name="connsiteY302" fmla="*/ 211888 h 1568450"/>
              <a:gd name="connsiteX303" fmla="*/ 952990 w 2200275"/>
              <a:gd name="connsiteY303" fmla="*/ 225388 h 1568450"/>
              <a:gd name="connsiteX304" fmla="*/ 960131 w 2200275"/>
              <a:gd name="connsiteY304" fmla="*/ 238093 h 1568450"/>
              <a:gd name="connsiteX305" fmla="*/ 969652 w 2200275"/>
              <a:gd name="connsiteY305" fmla="*/ 250004 h 1568450"/>
              <a:gd name="connsiteX306" fmla="*/ 979966 w 2200275"/>
              <a:gd name="connsiteY306" fmla="*/ 261122 h 1568450"/>
              <a:gd name="connsiteX307" fmla="*/ 991867 w 2200275"/>
              <a:gd name="connsiteY307" fmla="*/ 271445 h 1568450"/>
              <a:gd name="connsiteX308" fmla="*/ 1003769 w 2200275"/>
              <a:gd name="connsiteY308" fmla="*/ 280974 h 1568450"/>
              <a:gd name="connsiteX309" fmla="*/ 1018050 w 2200275"/>
              <a:gd name="connsiteY309" fmla="*/ 288914 h 1568450"/>
              <a:gd name="connsiteX310" fmla="*/ 1033125 w 2200275"/>
              <a:gd name="connsiteY310" fmla="*/ 296061 h 1568450"/>
              <a:gd name="connsiteX311" fmla="*/ 1048993 w 2200275"/>
              <a:gd name="connsiteY311" fmla="*/ 303208 h 1568450"/>
              <a:gd name="connsiteX312" fmla="*/ 1065655 w 2200275"/>
              <a:gd name="connsiteY312" fmla="*/ 307973 h 1568450"/>
              <a:gd name="connsiteX313" fmla="*/ 1083110 w 2200275"/>
              <a:gd name="connsiteY313" fmla="*/ 311943 h 1568450"/>
              <a:gd name="connsiteX314" fmla="*/ 1100566 w 2200275"/>
              <a:gd name="connsiteY314" fmla="*/ 314325 h 1568450"/>
              <a:gd name="connsiteX315" fmla="*/ 1119608 w 2200275"/>
              <a:gd name="connsiteY315" fmla="*/ 314325 h 1568450"/>
              <a:gd name="connsiteX316" fmla="*/ 1120371 w 2200275"/>
              <a:gd name="connsiteY316" fmla="*/ 314325 h 1568450"/>
              <a:gd name="connsiteX317" fmla="*/ 1138649 w 2200275"/>
              <a:gd name="connsiteY317" fmla="*/ 314325 h 1568450"/>
              <a:gd name="connsiteX318" fmla="*/ 1156898 w 2200275"/>
              <a:gd name="connsiteY318" fmla="*/ 311943 h 1568450"/>
              <a:gd name="connsiteX319" fmla="*/ 1174353 w 2200275"/>
              <a:gd name="connsiteY319" fmla="*/ 307973 h 1568450"/>
              <a:gd name="connsiteX320" fmla="*/ 1191015 w 2200275"/>
              <a:gd name="connsiteY320" fmla="*/ 303208 h 1568450"/>
              <a:gd name="connsiteX321" fmla="*/ 1199816 w 2200275"/>
              <a:gd name="connsiteY321" fmla="*/ 299036 h 1568450"/>
              <a:gd name="connsiteX322" fmla="*/ 1206859 w 2200275"/>
              <a:gd name="connsiteY322" fmla="*/ 296069 h 1568450"/>
              <a:gd name="connsiteX323" fmla="*/ 1213972 w 2200275"/>
              <a:gd name="connsiteY323" fmla="*/ 292511 h 1568450"/>
              <a:gd name="connsiteX324" fmla="*/ 1221958 w 2200275"/>
              <a:gd name="connsiteY324" fmla="*/ 288914 h 1568450"/>
              <a:gd name="connsiteX325" fmla="*/ 1236240 w 2200275"/>
              <a:gd name="connsiteY325" fmla="*/ 280974 h 1568450"/>
              <a:gd name="connsiteX326" fmla="*/ 1248934 w 2200275"/>
              <a:gd name="connsiteY326" fmla="*/ 271445 h 1568450"/>
              <a:gd name="connsiteX327" fmla="*/ 1254061 w 2200275"/>
              <a:gd name="connsiteY327" fmla="*/ 266680 h 1568450"/>
              <a:gd name="connsiteX328" fmla="*/ 1261608 w 2200275"/>
              <a:gd name="connsiteY328" fmla="*/ 261144 h 1568450"/>
              <a:gd name="connsiteX329" fmla="*/ 1272716 w 2200275"/>
              <a:gd name="connsiteY329" fmla="*/ 249238 h 1568450"/>
              <a:gd name="connsiteX330" fmla="*/ 1280651 w 2200275"/>
              <a:gd name="connsiteY330" fmla="*/ 237331 h 1568450"/>
              <a:gd name="connsiteX331" fmla="*/ 1289379 w 2200275"/>
              <a:gd name="connsiteY331" fmla="*/ 223838 h 1568450"/>
              <a:gd name="connsiteX332" fmla="*/ 1294933 w 2200275"/>
              <a:gd name="connsiteY332" fmla="*/ 211138 h 1568450"/>
              <a:gd name="connsiteX333" fmla="*/ 1299694 w 2200275"/>
              <a:gd name="connsiteY333" fmla="*/ 196850 h 1568450"/>
              <a:gd name="connsiteX334" fmla="*/ 1302074 w 2200275"/>
              <a:gd name="connsiteY334" fmla="*/ 182563 h 1568450"/>
              <a:gd name="connsiteX335" fmla="*/ 1303661 w 2200275"/>
              <a:gd name="connsiteY335" fmla="*/ 166688 h 1568450"/>
              <a:gd name="connsiteX336" fmla="*/ 1302074 w 2200275"/>
              <a:gd name="connsiteY336" fmla="*/ 153988 h 1568450"/>
              <a:gd name="connsiteX337" fmla="*/ 1299694 w 2200275"/>
              <a:gd name="connsiteY337" fmla="*/ 142081 h 1568450"/>
              <a:gd name="connsiteX338" fmla="*/ 1297313 w 2200275"/>
              <a:gd name="connsiteY338" fmla="*/ 131763 h 1568450"/>
              <a:gd name="connsiteX339" fmla="*/ 1292553 w 2200275"/>
              <a:gd name="connsiteY339" fmla="*/ 120650 h 1568450"/>
              <a:gd name="connsiteX340" fmla="*/ 1287792 w 2200275"/>
              <a:gd name="connsiteY340" fmla="*/ 111125 h 1568450"/>
              <a:gd name="connsiteX341" fmla="*/ 1283031 w 2200275"/>
              <a:gd name="connsiteY341" fmla="*/ 103188 h 1568450"/>
              <a:gd name="connsiteX342" fmla="*/ 1277477 w 2200275"/>
              <a:gd name="connsiteY342" fmla="*/ 96044 h 1568450"/>
              <a:gd name="connsiteX343" fmla="*/ 1271129 w 2200275"/>
              <a:gd name="connsiteY343" fmla="*/ 88900 h 1568450"/>
              <a:gd name="connsiteX344" fmla="*/ 1259227 w 2200275"/>
              <a:gd name="connsiteY344" fmla="*/ 77788 h 1568450"/>
              <a:gd name="connsiteX345" fmla="*/ 1248912 w 2200275"/>
              <a:gd name="connsiteY345" fmla="*/ 70644 h 1568450"/>
              <a:gd name="connsiteX346" fmla="*/ 1239391 w 2200275"/>
              <a:gd name="connsiteY346" fmla="*/ 65088 h 1568450"/>
              <a:gd name="connsiteX347" fmla="*/ 1230662 w 2200275"/>
              <a:gd name="connsiteY347" fmla="*/ 60325 h 1568450"/>
              <a:gd name="connsiteX348" fmla="*/ 1223521 w 2200275"/>
              <a:gd name="connsiteY348" fmla="*/ 55563 h 1568450"/>
              <a:gd name="connsiteX349" fmla="*/ 1217967 w 2200275"/>
              <a:gd name="connsiteY349" fmla="*/ 50800 h 1568450"/>
              <a:gd name="connsiteX350" fmla="*/ 1213206 w 2200275"/>
              <a:gd name="connsiteY350" fmla="*/ 44450 h 1568450"/>
              <a:gd name="connsiteX351" fmla="*/ 1209239 w 2200275"/>
              <a:gd name="connsiteY351" fmla="*/ 39688 h 1568450"/>
              <a:gd name="connsiteX352" fmla="*/ 1208445 w 2200275"/>
              <a:gd name="connsiteY352" fmla="*/ 34131 h 1568450"/>
              <a:gd name="connsiteX353" fmla="*/ 1206859 w 2200275"/>
              <a:gd name="connsiteY353" fmla="*/ 29369 h 1568450"/>
              <a:gd name="connsiteX354" fmla="*/ 1206859 w 2200275"/>
              <a:gd name="connsiteY354" fmla="*/ 23813 h 1568450"/>
              <a:gd name="connsiteX355" fmla="*/ 1208445 w 2200275"/>
              <a:gd name="connsiteY355" fmla="*/ 19050 h 1568450"/>
              <a:gd name="connsiteX356" fmla="*/ 1210826 w 2200275"/>
              <a:gd name="connsiteY356" fmla="*/ 14288 h 1568450"/>
              <a:gd name="connsiteX357" fmla="*/ 1213625 w 2200275"/>
              <a:gd name="connsiteY357" fmla="*/ 10789 h 1568450"/>
              <a:gd name="connsiteX358" fmla="*/ 1214935 w 2200275"/>
              <a:gd name="connsiteY358" fmla="*/ 9695 h 1568450"/>
              <a:gd name="connsiteX359" fmla="*/ 1218761 w 2200275"/>
              <a:gd name="connsiteY359" fmla="*/ 7144 h 1568450"/>
              <a:gd name="connsiteX360" fmla="*/ 1223521 w 2200275"/>
              <a:gd name="connsiteY360" fmla="*/ 4763 h 1568450"/>
              <a:gd name="connsiteX361" fmla="*/ 1230662 w 2200275"/>
              <a:gd name="connsiteY361" fmla="*/ 2381 h 1568450"/>
              <a:gd name="connsiteX362" fmla="*/ 1239391 w 2200275"/>
              <a:gd name="connsiteY362" fmla="*/ 794 h 1568450"/>
              <a:gd name="connsiteX363" fmla="*/ 1240974 w 2200275"/>
              <a:gd name="connsiteY363" fmla="*/ 662 h 1568450"/>
              <a:gd name="connsiteX364" fmla="*/ 1248141 w 2200275"/>
              <a:gd name="connsiteY364" fmla="*/ 662 h 1568450"/>
              <a:gd name="connsiteX365" fmla="*/ 1883667 w 2200275"/>
              <a:gd name="connsiteY365" fmla="*/ 662 h 1568450"/>
              <a:gd name="connsiteX366" fmla="*/ 1883667 w 2200275"/>
              <a:gd name="connsiteY366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2200275" h="1568450">
                <a:moveTo>
                  <a:pt x="1883667" y="0"/>
                </a:moveTo>
                <a:lnTo>
                  <a:pt x="1884477" y="0"/>
                </a:lnTo>
                <a:lnTo>
                  <a:pt x="1884477" y="434181"/>
                </a:lnTo>
                <a:lnTo>
                  <a:pt x="1885270" y="434181"/>
                </a:lnTo>
                <a:lnTo>
                  <a:pt x="1885270" y="633413"/>
                </a:lnTo>
                <a:lnTo>
                  <a:pt x="1886857" y="642938"/>
                </a:lnTo>
                <a:lnTo>
                  <a:pt x="1887650" y="652463"/>
                </a:lnTo>
                <a:lnTo>
                  <a:pt x="1890031" y="659606"/>
                </a:lnTo>
                <a:lnTo>
                  <a:pt x="1893998" y="665163"/>
                </a:lnTo>
                <a:lnTo>
                  <a:pt x="1899552" y="671513"/>
                </a:lnTo>
                <a:lnTo>
                  <a:pt x="1899876" y="671657"/>
                </a:lnTo>
                <a:lnTo>
                  <a:pt x="1899876" y="675340"/>
                </a:lnTo>
                <a:lnTo>
                  <a:pt x="1904859" y="681038"/>
                </a:lnTo>
                <a:lnTo>
                  <a:pt x="1912001" y="684213"/>
                </a:lnTo>
                <a:lnTo>
                  <a:pt x="1919142" y="684213"/>
                </a:lnTo>
                <a:lnTo>
                  <a:pt x="1926283" y="683419"/>
                </a:lnTo>
                <a:lnTo>
                  <a:pt x="1935011" y="679450"/>
                </a:lnTo>
                <a:lnTo>
                  <a:pt x="1942152" y="672306"/>
                </a:lnTo>
                <a:lnTo>
                  <a:pt x="1949293" y="664369"/>
                </a:lnTo>
                <a:lnTo>
                  <a:pt x="1956435" y="652463"/>
                </a:lnTo>
                <a:lnTo>
                  <a:pt x="1961989" y="642938"/>
                </a:lnTo>
                <a:lnTo>
                  <a:pt x="1969130" y="631825"/>
                </a:lnTo>
                <a:lnTo>
                  <a:pt x="1980238" y="620713"/>
                </a:lnTo>
                <a:lnTo>
                  <a:pt x="1987380" y="614363"/>
                </a:lnTo>
                <a:lnTo>
                  <a:pt x="1994521" y="608806"/>
                </a:lnTo>
                <a:lnTo>
                  <a:pt x="2003249" y="604044"/>
                </a:lnTo>
                <a:lnTo>
                  <a:pt x="2011977" y="599281"/>
                </a:lnTo>
                <a:lnTo>
                  <a:pt x="2022292" y="594519"/>
                </a:lnTo>
                <a:lnTo>
                  <a:pt x="2033401" y="592138"/>
                </a:lnTo>
                <a:lnTo>
                  <a:pt x="2045303" y="589756"/>
                </a:lnTo>
                <a:lnTo>
                  <a:pt x="2057998" y="588169"/>
                </a:lnTo>
                <a:lnTo>
                  <a:pt x="2073867" y="589756"/>
                </a:lnTo>
                <a:lnTo>
                  <a:pt x="2088150" y="592138"/>
                </a:lnTo>
                <a:lnTo>
                  <a:pt x="2102432" y="596900"/>
                </a:lnTo>
                <a:lnTo>
                  <a:pt x="2115127" y="602456"/>
                </a:lnTo>
                <a:lnTo>
                  <a:pt x="2127823" y="611188"/>
                </a:lnTo>
                <a:lnTo>
                  <a:pt x="2139725" y="619125"/>
                </a:lnTo>
                <a:lnTo>
                  <a:pt x="2151627" y="629444"/>
                </a:lnTo>
                <a:lnTo>
                  <a:pt x="2162735" y="641350"/>
                </a:lnTo>
                <a:lnTo>
                  <a:pt x="2170670" y="654844"/>
                </a:lnTo>
                <a:lnTo>
                  <a:pt x="2177438" y="665000"/>
                </a:lnTo>
                <a:lnTo>
                  <a:pt x="2182025" y="674688"/>
                </a:lnTo>
                <a:lnTo>
                  <a:pt x="2188373" y="690563"/>
                </a:lnTo>
                <a:lnTo>
                  <a:pt x="2193134" y="707231"/>
                </a:lnTo>
                <a:lnTo>
                  <a:pt x="2196308" y="724694"/>
                </a:lnTo>
                <a:lnTo>
                  <a:pt x="2198688" y="742156"/>
                </a:lnTo>
                <a:lnTo>
                  <a:pt x="2200275" y="761206"/>
                </a:lnTo>
                <a:lnTo>
                  <a:pt x="2198688" y="779463"/>
                </a:lnTo>
                <a:lnTo>
                  <a:pt x="2196308" y="798513"/>
                </a:lnTo>
                <a:lnTo>
                  <a:pt x="2193134" y="815181"/>
                </a:lnTo>
                <a:lnTo>
                  <a:pt x="2188373" y="831850"/>
                </a:lnTo>
                <a:lnTo>
                  <a:pt x="2182025" y="847725"/>
                </a:lnTo>
                <a:lnTo>
                  <a:pt x="2174884" y="863600"/>
                </a:lnTo>
                <a:lnTo>
                  <a:pt x="2165363" y="876300"/>
                </a:lnTo>
                <a:lnTo>
                  <a:pt x="2157428" y="889794"/>
                </a:lnTo>
                <a:lnTo>
                  <a:pt x="2146320" y="901700"/>
                </a:lnTo>
                <a:lnTo>
                  <a:pt x="2134418" y="912019"/>
                </a:lnTo>
                <a:lnTo>
                  <a:pt x="2122516" y="921544"/>
                </a:lnTo>
                <a:lnTo>
                  <a:pt x="2109820" y="928688"/>
                </a:lnTo>
                <a:lnTo>
                  <a:pt x="2097125" y="935038"/>
                </a:lnTo>
                <a:lnTo>
                  <a:pt x="2082843" y="939800"/>
                </a:lnTo>
                <a:lnTo>
                  <a:pt x="2068560" y="942181"/>
                </a:lnTo>
                <a:lnTo>
                  <a:pt x="2052691" y="942975"/>
                </a:lnTo>
                <a:lnTo>
                  <a:pt x="2039996" y="942975"/>
                </a:lnTo>
                <a:lnTo>
                  <a:pt x="2028094" y="940594"/>
                </a:lnTo>
                <a:lnTo>
                  <a:pt x="2016985" y="937419"/>
                </a:lnTo>
                <a:lnTo>
                  <a:pt x="2006670" y="933450"/>
                </a:lnTo>
                <a:lnTo>
                  <a:pt x="1997942" y="928688"/>
                </a:lnTo>
                <a:lnTo>
                  <a:pt x="1989214" y="923131"/>
                </a:lnTo>
                <a:lnTo>
                  <a:pt x="1982073" y="916781"/>
                </a:lnTo>
                <a:lnTo>
                  <a:pt x="1974931" y="911225"/>
                </a:lnTo>
                <a:lnTo>
                  <a:pt x="1963823" y="899319"/>
                </a:lnTo>
                <a:lnTo>
                  <a:pt x="1958322" y="891981"/>
                </a:lnTo>
                <a:lnTo>
                  <a:pt x="1956435" y="888206"/>
                </a:lnTo>
                <a:lnTo>
                  <a:pt x="1954469" y="885365"/>
                </a:lnTo>
                <a:lnTo>
                  <a:pt x="1951128" y="878681"/>
                </a:lnTo>
                <a:lnTo>
                  <a:pt x="1943986" y="868363"/>
                </a:lnTo>
                <a:lnTo>
                  <a:pt x="1936845" y="858838"/>
                </a:lnTo>
                <a:lnTo>
                  <a:pt x="1929704" y="852488"/>
                </a:lnTo>
                <a:lnTo>
                  <a:pt x="1920976" y="847725"/>
                </a:lnTo>
                <a:lnTo>
                  <a:pt x="1913835" y="846931"/>
                </a:lnTo>
                <a:lnTo>
                  <a:pt x="1906694" y="847725"/>
                </a:lnTo>
                <a:lnTo>
                  <a:pt x="1899552" y="851694"/>
                </a:lnTo>
                <a:lnTo>
                  <a:pt x="1893998" y="856456"/>
                </a:lnTo>
                <a:lnTo>
                  <a:pt x="1890031" y="862013"/>
                </a:lnTo>
                <a:lnTo>
                  <a:pt x="1887650" y="870744"/>
                </a:lnTo>
                <a:lnTo>
                  <a:pt x="1886857" y="878681"/>
                </a:lnTo>
                <a:lnTo>
                  <a:pt x="1885270" y="888206"/>
                </a:lnTo>
                <a:lnTo>
                  <a:pt x="1885270" y="1207294"/>
                </a:lnTo>
                <a:lnTo>
                  <a:pt x="1884477" y="1207294"/>
                </a:lnTo>
                <a:lnTo>
                  <a:pt x="1884477" y="1568450"/>
                </a:lnTo>
                <a:lnTo>
                  <a:pt x="1206065" y="1568450"/>
                </a:lnTo>
                <a:lnTo>
                  <a:pt x="1196544" y="1568450"/>
                </a:lnTo>
                <a:lnTo>
                  <a:pt x="1188609" y="1566069"/>
                </a:lnTo>
                <a:lnTo>
                  <a:pt x="1181468" y="1564481"/>
                </a:lnTo>
                <a:lnTo>
                  <a:pt x="1176707" y="1561306"/>
                </a:lnTo>
                <a:lnTo>
                  <a:pt x="1171946" y="1557338"/>
                </a:lnTo>
                <a:lnTo>
                  <a:pt x="1171456" y="1556946"/>
                </a:lnTo>
                <a:lnTo>
                  <a:pt x="1170860" y="1553370"/>
                </a:lnTo>
                <a:lnTo>
                  <a:pt x="1170860" y="1548607"/>
                </a:lnTo>
                <a:lnTo>
                  <a:pt x="1171653" y="1542257"/>
                </a:lnTo>
                <a:lnTo>
                  <a:pt x="1174032" y="1537495"/>
                </a:lnTo>
                <a:lnTo>
                  <a:pt x="1177997" y="1531939"/>
                </a:lnTo>
                <a:lnTo>
                  <a:pt x="1182756" y="1527176"/>
                </a:lnTo>
                <a:lnTo>
                  <a:pt x="1188307" y="1522414"/>
                </a:lnTo>
                <a:lnTo>
                  <a:pt x="1195445" y="1516857"/>
                </a:lnTo>
                <a:lnTo>
                  <a:pt x="1204169" y="1512889"/>
                </a:lnTo>
                <a:lnTo>
                  <a:pt x="1213686" y="1507332"/>
                </a:lnTo>
                <a:lnTo>
                  <a:pt x="1223996" y="1498601"/>
                </a:lnTo>
                <a:lnTo>
                  <a:pt x="1235892" y="1488282"/>
                </a:lnTo>
                <a:lnTo>
                  <a:pt x="1241444" y="1481932"/>
                </a:lnTo>
                <a:lnTo>
                  <a:pt x="1247789" y="1473995"/>
                </a:lnTo>
                <a:lnTo>
                  <a:pt x="1252547" y="1465264"/>
                </a:lnTo>
                <a:lnTo>
                  <a:pt x="1257306" y="1455739"/>
                </a:lnTo>
                <a:lnTo>
                  <a:pt x="1262064" y="1446214"/>
                </a:lnTo>
                <a:lnTo>
                  <a:pt x="1264443" y="1434307"/>
                </a:lnTo>
                <a:lnTo>
                  <a:pt x="1266822" y="1422401"/>
                </a:lnTo>
                <a:lnTo>
                  <a:pt x="1267616" y="1409701"/>
                </a:lnTo>
                <a:lnTo>
                  <a:pt x="1266822" y="1395414"/>
                </a:lnTo>
                <a:lnTo>
                  <a:pt x="1262857" y="1380332"/>
                </a:lnTo>
                <a:lnTo>
                  <a:pt x="1259685" y="1366839"/>
                </a:lnTo>
                <a:lnTo>
                  <a:pt x="1252547" y="1352551"/>
                </a:lnTo>
                <a:lnTo>
                  <a:pt x="1245409" y="1340645"/>
                </a:lnTo>
                <a:lnTo>
                  <a:pt x="1235892" y="1327945"/>
                </a:lnTo>
                <a:lnTo>
                  <a:pt x="1226375" y="1316832"/>
                </a:lnTo>
                <a:lnTo>
                  <a:pt x="1225858" y="1316384"/>
                </a:lnTo>
                <a:lnTo>
                  <a:pt x="1218761" y="1308100"/>
                </a:lnTo>
                <a:lnTo>
                  <a:pt x="1206859" y="1297781"/>
                </a:lnTo>
                <a:lnTo>
                  <a:pt x="1194163" y="1288256"/>
                </a:lnTo>
                <a:lnTo>
                  <a:pt x="1179881" y="1280319"/>
                </a:lnTo>
                <a:lnTo>
                  <a:pt x="1164805" y="1273175"/>
                </a:lnTo>
                <a:lnTo>
                  <a:pt x="1148936" y="1266031"/>
                </a:lnTo>
                <a:lnTo>
                  <a:pt x="1132273" y="1261269"/>
                </a:lnTo>
                <a:lnTo>
                  <a:pt x="1114817" y="1257300"/>
                </a:lnTo>
                <a:lnTo>
                  <a:pt x="1096567" y="1254919"/>
                </a:lnTo>
                <a:lnTo>
                  <a:pt x="1078317" y="1254919"/>
                </a:lnTo>
                <a:lnTo>
                  <a:pt x="1060068" y="1254919"/>
                </a:lnTo>
                <a:lnTo>
                  <a:pt x="1041025" y="1257300"/>
                </a:lnTo>
                <a:lnTo>
                  <a:pt x="1024362" y="1261269"/>
                </a:lnTo>
                <a:lnTo>
                  <a:pt x="1006906" y="1266031"/>
                </a:lnTo>
                <a:lnTo>
                  <a:pt x="991036" y="1273175"/>
                </a:lnTo>
                <a:lnTo>
                  <a:pt x="975961" y="1280319"/>
                </a:lnTo>
                <a:lnTo>
                  <a:pt x="963265" y="1288256"/>
                </a:lnTo>
                <a:lnTo>
                  <a:pt x="949776" y="1297781"/>
                </a:lnTo>
                <a:lnTo>
                  <a:pt x="937874" y="1308100"/>
                </a:lnTo>
                <a:lnTo>
                  <a:pt x="927559" y="1319213"/>
                </a:lnTo>
                <a:lnTo>
                  <a:pt x="918038" y="1331119"/>
                </a:lnTo>
                <a:lnTo>
                  <a:pt x="910897" y="1343819"/>
                </a:lnTo>
                <a:lnTo>
                  <a:pt x="904549" y="1357313"/>
                </a:lnTo>
                <a:lnTo>
                  <a:pt x="899788" y="1371600"/>
                </a:lnTo>
                <a:lnTo>
                  <a:pt x="897408" y="1385888"/>
                </a:lnTo>
                <a:lnTo>
                  <a:pt x="896614" y="1400969"/>
                </a:lnTo>
                <a:lnTo>
                  <a:pt x="896614" y="1414463"/>
                </a:lnTo>
                <a:lnTo>
                  <a:pt x="898995" y="1425575"/>
                </a:lnTo>
                <a:lnTo>
                  <a:pt x="902168" y="1436688"/>
                </a:lnTo>
                <a:lnTo>
                  <a:pt x="906136" y="1447006"/>
                </a:lnTo>
                <a:lnTo>
                  <a:pt x="910897" y="1456531"/>
                </a:lnTo>
                <a:lnTo>
                  <a:pt x="916451" y="1465263"/>
                </a:lnTo>
                <a:lnTo>
                  <a:pt x="922799" y="1472406"/>
                </a:lnTo>
                <a:lnTo>
                  <a:pt x="924807" y="1474989"/>
                </a:lnTo>
                <a:lnTo>
                  <a:pt x="928970" y="1481932"/>
                </a:lnTo>
                <a:lnTo>
                  <a:pt x="936107" y="1488282"/>
                </a:lnTo>
                <a:lnTo>
                  <a:pt x="946417" y="1498601"/>
                </a:lnTo>
                <a:lnTo>
                  <a:pt x="957521" y="1507332"/>
                </a:lnTo>
                <a:lnTo>
                  <a:pt x="967038" y="1512889"/>
                </a:lnTo>
                <a:lnTo>
                  <a:pt x="974968" y="1516857"/>
                </a:lnTo>
                <a:lnTo>
                  <a:pt x="982106" y="1522414"/>
                </a:lnTo>
                <a:lnTo>
                  <a:pt x="987323" y="1526889"/>
                </a:lnTo>
                <a:lnTo>
                  <a:pt x="988656" y="1529556"/>
                </a:lnTo>
                <a:lnTo>
                  <a:pt x="991036" y="1534319"/>
                </a:lnTo>
                <a:lnTo>
                  <a:pt x="992623" y="1539875"/>
                </a:lnTo>
                <a:lnTo>
                  <a:pt x="992623" y="1544638"/>
                </a:lnTo>
                <a:lnTo>
                  <a:pt x="991036" y="1549400"/>
                </a:lnTo>
                <a:lnTo>
                  <a:pt x="988656" y="1554163"/>
                </a:lnTo>
                <a:lnTo>
                  <a:pt x="985482" y="1557338"/>
                </a:lnTo>
                <a:lnTo>
                  <a:pt x="980721" y="1561306"/>
                </a:lnTo>
                <a:lnTo>
                  <a:pt x="975167" y="1564481"/>
                </a:lnTo>
                <a:lnTo>
                  <a:pt x="968026" y="1566069"/>
                </a:lnTo>
                <a:lnTo>
                  <a:pt x="959298" y="1568450"/>
                </a:lnTo>
                <a:lnTo>
                  <a:pt x="951363" y="1568450"/>
                </a:lnTo>
                <a:lnTo>
                  <a:pt x="314212" y="1568450"/>
                </a:lnTo>
                <a:lnTo>
                  <a:pt x="314212" y="1134269"/>
                </a:lnTo>
                <a:lnTo>
                  <a:pt x="312625" y="1134269"/>
                </a:lnTo>
                <a:lnTo>
                  <a:pt x="312625" y="935038"/>
                </a:lnTo>
                <a:lnTo>
                  <a:pt x="312625" y="925513"/>
                </a:lnTo>
                <a:lnTo>
                  <a:pt x="310244" y="915988"/>
                </a:lnTo>
                <a:lnTo>
                  <a:pt x="307864" y="908844"/>
                </a:lnTo>
                <a:lnTo>
                  <a:pt x="304690" y="902494"/>
                </a:lnTo>
                <a:lnTo>
                  <a:pt x="299929" y="896938"/>
                </a:lnTo>
                <a:lnTo>
                  <a:pt x="292788" y="894556"/>
                </a:lnTo>
                <a:lnTo>
                  <a:pt x="285647" y="892969"/>
                </a:lnTo>
                <a:lnTo>
                  <a:pt x="277712" y="894556"/>
                </a:lnTo>
                <a:lnTo>
                  <a:pt x="270571" y="897731"/>
                </a:lnTo>
                <a:lnTo>
                  <a:pt x="261843" y="904875"/>
                </a:lnTo>
                <a:lnTo>
                  <a:pt x="254702" y="914400"/>
                </a:lnTo>
                <a:lnTo>
                  <a:pt x="249148" y="925513"/>
                </a:lnTo>
                <a:lnTo>
                  <a:pt x="242800" y="935831"/>
                </a:lnTo>
                <a:lnTo>
                  <a:pt x="234865" y="945356"/>
                </a:lnTo>
                <a:lnTo>
                  <a:pt x="223757" y="957263"/>
                </a:lnTo>
                <a:lnTo>
                  <a:pt x="216616" y="962819"/>
                </a:lnTo>
                <a:lnTo>
                  <a:pt x="209475" y="969169"/>
                </a:lnTo>
                <a:lnTo>
                  <a:pt x="201540" y="974725"/>
                </a:lnTo>
                <a:lnTo>
                  <a:pt x="192018" y="979488"/>
                </a:lnTo>
                <a:lnTo>
                  <a:pt x="182497" y="983456"/>
                </a:lnTo>
                <a:lnTo>
                  <a:pt x="170595" y="986631"/>
                </a:lnTo>
                <a:lnTo>
                  <a:pt x="158693" y="988219"/>
                </a:lnTo>
                <a:lnTo>
                  <a:pt x="145997" y="989013"/>
                </a:lnTo>
                <a:lnTo>
                  <a:pt x="131715" y="988219"/>
                </a:lnTo>
                <a:lnTo>
                  <a:pt x="115846" y="985838"/>
                </a:lnTo>
                <a:lnTo>
                  <a:pt x="101563" y="981075"/>
                </a:lnTo>
                <a:lnTo>
                  <a:pt x="88868" y="974725"/>
                </a:lnTo>
                <a:lnTo>
                  <a:pt x="75379" y="967581"/>
                </a:lnTo>
                <a:lnTo>
                  <a:pt x="64271" y="958850"/>
                </a:lnTo>
                <a:lnTo>
                  <a:pt x="53162" y="947738"/>
                </a:lnTo>
                <a:lnTo>
                  <a:pt x="42847" y="935831"/>
                </a:lnTo>
                <a:lnTo>
                  <a:pt x="33326" y="923131"/>
                </a:lnTo>
                <a:lnTo>
                  <a:pt x="24598" y="908844"/>
                </a:lnTo>
                <a:lnTo>
                  <a:pt x="17456" y="894556"/>
                </a:lnTo>
                <a:lnTo>
                  <a:pt x="11902" y="877888"/>
                </a:lnTo>
                <a:lnTo>
                  <a:pt x="5554" y="861219"/>
                </a:lnTo>
                <a:lnTo>
                  <a:pt x="2381" y="844550"/>
                </a:lnTo>
                <a:lnTo>
                  <a:pt x="794" y="825500"/>
                </a:lnTo>
                <a:lnTo>
                  <a:pt x="0" y="808038"/>
                </a:lnTo>
                <a:lnTo>
                  <a:pt x="794" y="788988"/>
                </a:lnTo>
                <a:lnTo>
                  <a:pt x="2381" y="770731"/>
                </a:lnTo>
                <a:lnTo>
                  <a:pt x="4525" y="758935"/>
                </a:lnTo>
                <a:lnTo>
                  <a:pt x="9104" y="746919"/>
                </a:lnTo>
                <a:lnTo>
                  <a:pt x="14663" y="731838"/>
                </a:lnTo>
                <a:lnTo>
                  <a:pt x="21811" y="715963"/>
                </a:lnTo>
                <a:lnTo>
                  <a:pt x="30547" y="701675"/>
                </a:lnTo>
                <a:lnTo>
                  <a:pt x="40076" y="688975"/>
                </a:lnTo>
                <a:lnTo>
                  <a:pt x="50400" y="677069"/>
                </a:lnTo>
                <a:lnTo>
                  <a:pt x="61518" y="667544"/>
                </a:lnTo>
                <a:lnTo>
                  <a:pt x="72637" y="658019"/>
                </a:lnTo>
                <a:lnTo>
                  <a:pt x="86137" y="649288"/>
                </a:lnTo>
                <a:lnTo>
                  <a:pt x="98844" y="643732"/>
                </a:lnTo>
                <a:lnTo>
                  <a:pt x="113138" y="638969"/>
                </a:lnTo>
                <a:lnTo>
                  <a:pt x="127433" y="636588"/>
                </a:lnTo>
                <a:lnTo>
                  <a:pt x="143316" y="635000"/>
                </a:lnTo>
                <a:lnTo>
                  <a:pt x="156022" y="636588"/>
                </a:lnTo>
                <a:lnTo>
                  <a:pt x="167935" y="638969"/>
                </a:lnTo>
                <a:lnTo>
                  <a:pt x="179847" y="641350"/>
                </a:lnTo>
                <a:lnTo>
                  <a:pt x="189377" y="646113"/>
                </a:lnTo>
                <a:lnTo>
                  <a:pt x="198907" y="650875"/>
                </a:lnTo>
                <a:lnTo>
                  <a:pt x="206848" y="655638"/>
                </a:lnTo>
                <a:lnTo>
                  <a:pt x="213995" y="661194"/>
                </a:lnTo>
                <a:lnTo>
                  <a:pt x="221143" y="667544"/>
                </a:lnTo>
                <a:lnTo>
                  <a:pt x="232261" y="679450"/>
                </a:lnTo>
                <a:lnTo>
                  <a:pt x="240202" y="689769"/>
                </a:lnTo>
                <a:lnTo>
                  <a:pt x="246556" y="699294"/>
                </a:lnTo>
                <a:lnTo>
                  <a:pt x="252115" y="711200"/>
                </a:lnTo>
                <a:lnTo>
                  <a:pt x="259262" y="719932"/>
                </a:lnTo>
                <a:lnTo>
                  <a:pt x="267998" y="727075"/>
                </a:lnTo>
                <a:lnTo>
                  <a:pt x="275145" y="730250"/>
                </a:lnTo>
                <a:lnTo>
                  <a:pt x="283087" y="732632"/>
                </a:lnTo>
                <a:lnTo>
                  <a:pt x="290234" y="731838"/>
                </a:lnTo>
                <a:lnTo>
                  <a:pt x="296587" y="727869"/>
                </a:lnTo>
                <a:lnTo>
                  <a:pt x="302146" y="722313"/>
                </a:lnTo>
                <a:lnTo>
                  <a:pt x="302146" y="714963"/>
                </a:lnTo>
                <a:lnTo>
                  <a:pt x="304690" y="711994"/>
                </a:lnTo>
                <a:lnTo>
                  <a:pt x="307864" y="705644"/>
                </a:lnTo>
                <a:lnTo>
                  <a:pt x="310244" y="698500"/>
                </a:lnTo>
                <a:lnTo>
                  <a:pt x="312625" y="688975"/>
                </a:lnTo>
                <a:lnTo>
                  <a:pt x="312625" y="679450"/>
                </a:lnTo>
                <a:lnTo>
                  <a:pt x="312625" y="360363"/>
                </a:lnTo>
                <a:lnTo>
                  <a:pt x="314212" y="360363"/>
                </a:lnTo>
                <a:lnTo>
                  <a:pt x="314212" y="3033"/>
                </a:lnTo>
                <a:lnTo>
                  <a:pt x="994248" y="662"/>
                </a:lnTo>
                <a:lnTo>
                  <a:pt x="1002182" y="2250"/>
                </a:lnTo>
                <a:lnTo>
                  <a:pt x="1010909" y="3044"/>
                </a:lnTo>
                <a:lnTo>
                  <a:pt x="1018050" y="5426"/>
                </a:lnTo>
                <a:lnTo>
                  <a:pt x="1022811" y="7808"/>
                </a:lnTo>
                <a:lnTo>
                  <a:pt x="1027571" y="11779"/>
                </a:lnTo>
                <a:lnTo>
                  <a:pt x="1030745" y="16543"/>
                </a:lnTo>
                <a:lnTo>
                  <a:pt x="1033125" y="19720"/>
                </a:lnTo>
                <a:lnTo>
                  <a:pt x="1034712" y="24484"/>
                </a:lnTo>
                <a:lnTo>
                  <a:pt x="1034712" y="30837"/>
                </a:lnTo>
                <a:lnTo>
                  <a:pt x="1033125" y="35601"/>
                </a:lnTo>
                <a:lnTo>
                  <a:pt x="1031146" y="40224"/>
                </a:lnTo>
                <a:lnTo>
                  <a:pt x="1028329" y="44450"/>
                </a:lnTo>
                <a:lnTo>
                  <a:pt x="1024778" y="49187"/>
                </a:lnTo>
                <a:lnTo>
                  <a:pt x="1023087" y="51161"/>
                </a:lnTo>
                <a:lnTo>
                  <a:pt x="1017221" y="55563"/>
                </a:lnTo>
                <a:lnTo>
                  <a:pt x="1016278" y="56372"/>
                </a:lnTo>
                <a:lnTo>
                  <a:pt x="1009323" y="61012"/>
                </a:lnTo>
                <a:lnTo>
                  <a:pt x="1001388" y="64983"/>
                </a:lnTo>
                <a:lnTo>
                  <a:pt x="991867" y="70541"/>
                </a:lnTo>
                <a:lnTo>
                  <a:pt x="980760" y="79276"/>
                </a:lnTo>
                <a:lnTo>
                  <a:pt x="969652" y="89599"/>
                </a:lnTo>
                <a:lnTo>
                  <a:pt x="963305" y="96746"/>
                </a:lnTo>
                <a:lnTo>
                  <a:pt x="958544" y="103893"/>
                </a:lnTo>
                <a:lnTo>
                  <a:pt x="955951" y="107971"/>
                </a:lnTo>
                <a:lnTo>
                  <a:pt x="953744" y="111125"/>
                </a:lnTo>
                <a:lnTo>
                  <a:pt x="953003" y="112608"/>
                </a:lnTo>
                <a:lnTo>
                  <a:pt x="952990" y="112628"/>
                </a:lnTo>
                <a:lnTo>
                  <a:pt x="948230" y="122157"/>
                </a:lnTo>
                <a:lnTo>
                  <a:pt x="944263" y="131686"/>
                </a:lnTo>
                <a:lnTo>
                  <a:pt x="941089" y="143597"/>
                </a:lnTo>
                <a:lnTo>
                  <a:pt x="938709" y="155508"/>
                </a:lnTo>
                <a:lnTo>
                  <a:pt x="938709" y="168214"/>
                </a:lnTo>
                <a:lnTo>
                  <a:pt x="938709" y="183301"/>
                </a:lnTo>
                <a:lnTo>
                  <a:pt x="941882" y="197595"/>
                </a:lnTo>
                <a:lnTo>
                  <a:pt x="946643" y="211888"/>
                </a:lnTo>
                <a:lnTo>
                  <a:pt x="952990" y="225388"/>
                </a:lnTo>
                <a:lnTo>
                  <a:pt x="960131" y="238093"/>
                </a:lnTo>
                <a:lnTo>
                  <a:pt x="969652" y="250004"/>
                </a:lnTo>
                <a:lnTo>
                  <a:pt x="979966" y="261122"/>
                </a:lnTo>
                <a:lnTo>
                  <a:pt x="991867" y="271445"/>
                </a:lnTo>
                <a:lnTo>
                  <a:pt x="1003769" y="280974"/>
                </a:lnTo>
                <a:lnTo>
                  <a:pt x="1018050" y="288914"/>
                </a:lnTo>
                <a:lnTo>
                  <a:pt x="1033125" y="296061"/>
                </a:lnTo>
                <a:lnTo>
                  <a:pt x="1048993" y="303208"/>
                </a:lnTo>
                <a:lnTo>
                  <a:pt x="1065655" y="307973"/>
                </a:lnTo>
                <a:lnTo>
                  <a:pt x="1083110" y="311943"/>
                </a:lnTo>
                <a:lnTo>
                  <a:pt x="1100566" y="314325"/>
                </a:lnTo>
                <a:lnTo>
                  <a:pt x="1119608" y="314325"/>
                </a:lnTo>
                <a:lnTo>
                  <a:pt x="1120371" y="314325"/>
                </a:lnTo>
                <a:lnTo>
                  <a:pt x="1138649" y="314325"/>
                </a:lnTo>
                <a:lnTo>
                  <a:pt x="1156898" y="311943"/>
                </a:lnTo>
                <a:lnTo>
                  <a:pt x="1174353" y="307973"/>
                </a:lnTo>
                <a:lnTo>
                  <a:pt x="1191015" y="303208"/>
                </a:lnTo>
                <a:lnTo>
                  <a:pt x="1199816" y="299036"/>
                </a:lnTo>
                <a:lnTo>
                  <a:pt x="1206859" y="296069"/>
                </a:lnTo>
                <a:lnTo>
                  <a:pt x="1213972" y="292511"/>
                </a:lnTo>
                <a:lnTo>
                  <a:pt x="1221958" y="288914"/>
                </a:lnTo>
                <a:lnTo>
                  <a:pt x="1236240" y="280974"/>
                </a:lnTo>
                <a:lnTo>
                  <a:pt x="1248934" y="271445"/>
                </a:lnTo>
                <a:lnTo>
                  <a:pt x="1254061" y="266680"/>
                </a:lnTo>
                <a:lnTo>
                  <a:pt x="1261608" y="261144"/>
                </a:lnTo>
                <a:lnTo>
                  <a:pt x="1272716" y="249238"/>
                </a:lnTo>
                <a:lnTo>
                  <a:pt x="1280651" y="237331"/>
                </a:lnTo>
                <a:lnTo>
                  <a:pt x="1289379" y="223838"/>
                </a:lnTo>
                <a:lnTo>
                  <a:pt x="1294933" y="211138"/>
                </a:lnTo>
                <a:lnTo>
                  <a:pt x="1299694" y="196850"/>
                </a:lnTo>
                <a:lnTo>
                  <a:pt x="1302074" y="182563"/>
                </a:lnTo>
                <a:lnTo>
                  <a:pt x="1303661" y="166688"/>
                </a:lnTo>
                <a:lnTo>
                  <a:pt x="1302074" y="153988"/>
                </a:lnTo>
                <a:lnTo>
                  <a:pt x="1299694" y="142081"/>
                </a:lnTo>
                <a:lnTo>
                  <a:pt x="1297313" y="131763"/>
                </a:lnTo>
                <a:lnTo>
                  <a:pt x="1292553" y="120650"/>
                </a:lnTo>
                <a:lnTo>
                  <a:pt x="1287792" y="111125"/>
                </a:lnTo>
                <a:lnTo>
                  <a:pt x="1283031" y="103188"/>
                </a:lnTo>
                <a:lnTo>
                  <a:pt x="1277477" y="96044"/>
                </a:lnTo>
                <a:lnTo>
                  <a:pt x="1271129" y="88900"/>
                </a:lnTo>
                <a:lnTo>
                  <a:pt x="1259227" y="77788"/>
                </a:lnTo>
                <a:lnTo>
                  <a:pt x="1248912" y="70644"/>
                </a:lnTo>
                <a:lnTo>
                  <a:pt x="1239391" y="65088"/>
                </a:lnTo>
                <a:lnTo>
                  <a:pt x="1230662" y="60325"/>
                </a:lnTo>
                <a:lnTo>
                  <a:pt x="1223521" y="55563"/>
                </a:lnTo>
                <a:lnTo>
                  <a:pt x="1217967" y="50800"/>
                </a:lnTo>
                <a:lnTo>
                  <a:pt x="1213206" y="44450"/>
                </a:lnTo>
                <a:lnTo>
                  <a:pt x="1209239" y="39688"/>
                </a:lnTo>
                <a:lnTo>
                  <a:pt x="1208445" y="34131"/>
                </a:lnTo>
                <a:lnTo>
                  <a:pt x="1206859" y="29369"/>
                </a:lnTo>
                <a:lnTo>
                  <a:pt x="1206859" y="23813"/>
                </a:lnTo>
                <a:lnTo>
                  <a:pt x="1208445" y="19050"/>
                </a:lnTo>
                <a:lnTo>
                  <a:pt x="1210826" y="14288"/>
                </a:lnTo>
                <a:lnTo>
                  <a:pt x="1213625" y="10789"/>
                </a:lnTo>
                <a:lnTo>
                  <a:pt x="1214935" y="9695"/>
                </a:lnTo>
                <a:lnTo>
                  <a:pt x="1218761" y="7144"/>
                </a:lnTo>
                <a:lnTo>
                  <a:pt x="1223521" y="4763"/>
                </a:lnTo>
                <a:lnTo>
                  <a:pt x="1230662" y="2381"/>
                </a:lnTo>
                <a:lnTo>
                  <a:pt x="1239391" y="794"/>
                </a:lnTo>
                <a:lnTo>
                  <a:pt x="1240974" y="662"/>
                </a:lnTo>
                <a:lnTo>
                  <a:pt x="1248141" y="662"/>
                </a:lnTo>
                <a:lnTo>
                  <a:pt x="1883667" y="662"/>
                </a:lnTo>
                <a:lnTo>
                  <a:pt x="1883667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8547" y="3365500"/>
            <a:ext cx="1896949" cy="1568450"/>
          </a:xfrm>
          <a:custGeom>
            <a:avLst/>
            <a:gdLst>
              <a:gd name="connsiteX0" fmla="*/ 10886 w 1896949"/>
              <a:gd name="connsiteY0" fmla="*/ 0 h 1568450"/>
              <a:gd name="connsiteX1" fmla="*/ 13167 w 1896949"/>
              <a:gd name="connsiteY1" fmla="*/ 0 h 1568450"/>
              <a:gd name="connsiteX2" fmla="*/ 13167 w 1896949"/>
              <a:gd name="connsiteY2" fmla="*/ 5526 h 1568450"/>
              <a:gd name="connsiteX3" fmla="*/ 696298 w 1896949"/>
              <a:gd name="connsiteY3" fmla="*/ 3144 h 1568450"/>
              <a:gd name="connsiteX4" fmla="*/ 704232 w 1896949"/>
              <a:gd name="connsiteY4" fmla="*/ 4732 h 1568450"/>
              <a:gd name="connsiteX5" fmla="*/ 712960 w 1896949"/>
              <a:gd name="connsiteY5" fmla="*/ 5526 h 1568450"/>
              <a:gd name="connsiteX6" fmla="*/ 720100 w 1896949"/>
              <a:gd name="connsiteY6" fmla="*/ 7908 h 1568450"/>
              <a:gd name="connsiteX7" fmla="*/ 724861 w 1896949"/>
              <a:gd name="connsiteY7" fmla="*/ 10290 h 1568450"/>
              <a:gd name="connsiteX8" fmla="*/ 725218 w 1896949"/>
              <a:gd name="connsiteY8" fmla="*/ 10588 h 1568450"/>
              <a:gd name="connsiteX9" fmla="*/ 728177 w 1896949"/>
              <a:gd name="connsiteY9" fmla="*/ 14288 h 1568450"/>
              <a:gd name="connsiteX10" fmla="*/ 730557 w 1896949"/>
              <a:gd name="connsiteY10" fmla="*/ 19050 h 1568450"/>
              <a:gd name="connsiteX11" fmla="*/ 732144 w 1896949"/>
              <a:gd name="connsiteY11" fmla="*/ 23813 h 1568450"/>
              <a:gd name="connsiteX12" fmla="*/ 732144 w 1896949"/>
              <a:gd name="connsiteY12" fmla="*/ 29369 h 1568450"/>
              <a:gd name="connsiteX13" fmla="*/ 730557 w 1896949"/>
              <a:gd name="connsiteY13" fmla="*/ 34131 h 1568450"/>
              <a:gd name="connsiteX14" fmla="*/ 728177 w 1896949"/>
              <a:gd name="connsiteY14" fmla="*/ 39688 h 1568450"/>
              <a:gd name="connsiteX15" fmla="*/ 725003 w 1896949"/>
              <a:gd name="connsiteY15" fmla="*/ 44450 h 1568450"/>
              <a:gd name="connsiteX16" fmla="*/ 720242 w 1896949"/>
              <a:gd name="connsiteY16" fmla="*/ 50800 h 1568450"/>
              <a:gd name="connsiteX17" fmla="*/ 713895 w 1896949"/>
              <a:gd name="connsiteY17" fmla="*/ 55563 h 1568450"/>
              <a:gd name="connsiteX18" fmla="*/ 708341 w 1896949"/>
              <a:gd name="connsiteY18" fmla="*/ 60325 h 1568450"/>
              <a:gd name="connsiteX19" fmla="*/ 699612 w 1896949"/>
              <a:gd name="connsiteY19" fmla="*/ 65088 h 1568450"/>
              <a:gd name="connsiteX20" fmla="*/ 689297 w 1896949"/>
              <a:gd name="connsiteY20" fmla="*/ 70644 h 1568450"/>
              <a:gd name="connsiteX21" fmla="*/ 679776 w 1896949"/>
              <a:gd name="connsiteY21" fmla="*/ 77788 h 1568450"/>
              <a:gd name="connsiteX22" fmla="*/ 667874 w 1896949"/>
              <a:gd name="connsiteY22" fmla="*/ 88900 h 1568450"/>
              <a:gd name="connsiteX23" fmla="*/ 662320 w 1896949"/>
              <a:gd name="connsiteY23" fmla="*/ 96044 h 1568450"/>
              <a:gd name="connsiteX24" fmla="*/ 655972 w 1896949"/>
              <a:gd name="connsiteY24" fmla="*/ 103188 h 1568450"/>
              <a:gd name="connsiteX25" fmla="*/ 650418 w 1896949"/>
              <a:gd name="connsiteY25" fmla="*/ 111125 h 1568450"/>
              <a:gd name="connsiteX26" fmla="*/ 645657 w 1896949"/>
              <a:gd name="connsiteY26" fmla="*/ 120650 h 1568450"/>
              <a:gd name="connsiteX27" fmla="*/ 641690 w 1896949"/>
              <a:gd name="connsiteY27" fmla="*/ 131763 h 1568450"/>
              <a:gd name="connsiteX28" fmla="*/ 638516 w 1896949"/>
              <a:gd name="connsiteY28" fmla="*/ 142081 h 1568450"/>
              <a:gd name="connsiteX29" fmla="*/ 636135 w 1896949"/>
              <a:gd name="connsiteY29" fmla="*/ 153988 h 1568450"/>
              <a:gd name="connsiteX30" fmla="*/ 636135 w 1896949"/>
              <a:gd name="connsiteY30" fmla="*/ 166688 h 1568450"/>
              <a:gd name="connsiteX31" fmla="*/ 636929 w 1896949"/>
              <a:gd name="connsiteY31" fmla="*/ 182563 h 1568450"/>
              <a:gd name="connsiteX32" fmla="*/ 639309 w 1896949"/>
              <a:gd name="connsiteY32" fmla="*/ 196850 h 1568450"/>
              <a:gd name="connsiteX33" fmla="*/ 644070 w 1896949"/>
              <a:gd name="connsiteY33" fmla="*/ 211138 h 1568450"/>
              <a:gd name="connsiteX34" fmla="*/ 650418 w 1896949"/>
              <a:gd name="connsiteY34" fmla="*/ 223838 h 1568450"/>
              <a:gd name="connsiteX35" fmla="*/ 657559 w 1896949"/>
              <a:gd name="connsiteY35" fmla="*/ 237331 h 1568450"/>
              <a:gd name="connsiteX36" fmla="*/ 667080 w 1896949"/>
              <a:gd name="connsiteY36" fmla="*/ 249238 h 1568450"/>
              <a:gd name="connsiteX37" fmla="*/ 677395 w 1896949"/>
              <a:gd name="connsiteY37" fmla="*/ 261144 h 1568450"/>
              <a:gd name="connsiteX38" fmla="*/ 688968 w 1896949"/>
              <a:gd name="connsiteY38" fmla="*/ 269634 h 1568450"/>
              <a:gd name="connsiteX39" fmla="*/ 693918 w 1896949"/>
              <a:gd name="connsiteY39" fmla="*/ 273927 h 1568450"/>
              <a:gd name="connsiteX40" fmla="*/ 705819 w 1896949"/>
              <a:gd name="connsiteY40" fmla="*/ 283456 h 1568450"/>
              <a:gd name="connsiteX41" fmla="*/ 720100 w 1896949"/>
              <a:gd name="connsiteY41" fmla="*/ 291396 h 1568450"/>
              <a:gd name="connsiteX42" fmla="*/ 735175 w 1896949"/>
              <a:gd name="connsiteY42" fmla="*/ 298543 h 1568450"/>
              <a:gd name="connsiteX43" fmla="*/ 751043 w 1896949"/>
              <a:gd name="connsiteY43" fmla="*/ 305690 h 1568450"/>
              <a:gd name="connsiteX44" fmla="*/ 767705 w 1896949"/>
              <a:gd name="connsiteY44" fmla="*/ 310455 h 1568450"/>
              <a:gd name="connsiteX45" fmla="*/ 785160 w 1896949"/>
              <a:gd name="connsiteY45" fmla="*/ 314425 h 1568450"/>
              <a:gd name="connsiteX46" fmla="*/ 802616 w 1896949"/>
              <a:gd name="connsiteY46" fmla="*/ 316807 h 1568450"/>
              <a:gd name="connsiteX47" fmla="*/ 821658 w 1896949"/>
              <a:gd name="connsiteY47" fmla="*/ 316807 h 1568450"/>
              <a:gd name="connsiteX48" fmla="*/ 840699 w 1896949"/>
              <a:gd name="connsiteY48" fmla="*/ 316807 h 1568450"/>
              <a:gd name="connsiteX49" fmla="*/ 858948 w 1896949"/>
              <a:gd name="connsiteY49" fmla="*/ 314425 h 1568450"/>
              <a:gd name="connsiteX50" fmla="*/ 876403 w 1896949"/>
              <a:gd name="connsiteY50" fmla="*/ 310455 h 1568450"/>
              <a:gd name="connsiteX51" fmla="*/ 893065 w 1896949"/>
              <a:gd name="connsiteY51" fmla="*/ 305690 h 1568450"/>
              <a:gd name="connsiteX52" fmla="*/ 908140 w 1896949"/>
              <a:gd name="connsiteY52" fmla="*/ 298543 h 1568450"/>
              <a:gd name="connsiteX53" fmla="*/ 924008 w 1896949"/>
              <a:gd name="connsiteY53" fmla="*/ 291396 h 1568450"/>
              <a:gd name="connsiteX54" fmla="*/ 938290 w 1896949"/>
              <a:gd name="connsiteY54" fmla="*/ 283456 h 1568450"/>
              <a:gd name="connsiteX55" fmla="*/ 950984 w 1896949"/>
              <a:gd name="connsiteY55" fmla="*/ 273927 h 1568450"/>
              <a:gd name="connsiteX56" fmla="*/ 962092 w 1896949"/>
              <a:gd name="connsiteY56" fmla="*/ 263604 h 1568450"/>
              <a:gd name="connsiteX57" fmla="*/ 972407 w 1896949"/>
              <a:gd name="connsiteY57" fmla="*/ 252486 h 1568450"/>
              <a:gd name="connsiteX58" fmla="*/ 981928 w 1896949"/>
              <a:gd name="connsiteY58" fmla="*/ 240575 h 1568450"/>
              <a:gd name="connsiteX59" fmla="*/ 989068 w 1896949"/>
              <a:gd name="connsiteY59" fmla="*/ 227870 h 1568450"/>
              <a:gd name="connsiteX60" fmla="*/ 996209 w 1896949"/>
              <a:gd name="connsiteY60" fmla="*/ 214370 h 1568450"/>
              <a:gd name="connsiteX61" fmla="*/ 1000176 w 1896949"/>
              <a:gd name="connsiteY61" fmla="*/ 200077 h 1568450"/>
              <a:gd name="connsiteX62" fmla="*/ 1003350 w 1896949"/>
              <a:gd name="connsiteY62" fmla="*/ 185783 h 1568450"/>
              <a:gd name="connsiteX63" fmla="*/ 1004937 w 1896949"/>
              <a:gd name="connsiteY63" fmla="*/ 170696 h 1568450"/>
              <a:gd name="connsiteX64" fmla="*/ 1003350 w 1896949"/>
              <a:gd name="connsiteY64" fmla="*/ 157990 h 1568450"/>
              <a:gd name="connsiteX65" fmla="*/ 1000970 w 1896949"/>
              <a:gd name="connsiteY65" fmla="*/ 146079 h 1568450"/>
              <a:gd name="connsiteX66" fmla="*/ 998589 w 1896949"/>
              <a:gd name="connsiteY66" fmla="*/ 134168 h 1568450"/>
              <a:gd name="connsiteX67" fmla="*/ 993829 w 1896949"/>
              <a:gd name="connsiteY67" fmla="*/ 124639 h 1568450"/>
              <a:gd name="connsiteX68" fmla="*/ 989068 w 1896949"/>
              <a:gd name="connsiteY68" fmla="*/ 115110 h 1568450"/>
              <a:gd name="connsiteX69" fmla="*/ 984308 w 1896949"/>
              <a:gd name="connsiteY69" fmla="*/ 106375 h 1568450"/>
              <a:gd name="connsiteX70" fmla="*/ 978754 w 1896949"/>
              <a:gd name="connsiteY70" fmla="*/ 99228 h 1568450"/>
              <a:gd name="connsiteX71" fmla="*/ 972407 w 1896949"/>
              <a:gd name="connsiteY71" fmla="*/ 92081 h 1568450"/>
              <a:gd name="connsiteX72" fmla="*/ 960505 w 1896949"/>
              <a:gd name="connsiteY72" fmla="*/ 81758 h 1568450"/>
              <a:gd name="connsiteX73" fmla="*/ 956718 w 1896949"/>
              <a:gd name="connsiteY73" fmla="*/ 78551 h 1568450"/>
              <a:gd name="connsiteX74" fmla="*/ 955901 w 1896949"/>
              <a:gd name="connsiteY74" fmla="*/ 77788 h 1568450"/>
              <a:gd name="connsiteX75" fmla="*/ 955442 w 1896949"/>
              <a:gd name="connsiteY75" fmla="*/ 77470 h 1568450"/>
              <a:gd name="connsiteX76" fmla="*/ 950191 w 1896949"/>
              <a:gd name="connsiteY76" fmla="*/ 73023 h 1568450"/>
              <a:gd name="connsiteX77" fmla="*/ 940670 w 1896949"/>
              <a:gd name="connsiteY77" fmla="*/ 67465 h 1568450"/>
              <a:gd name="connsiteX78" fmla="*/ 938257 w 1896949"/>
              <a:gd name="connsiteY78" fmla="*/ 66367 h 1568450"/>
              <a:gd name="connsiteX79" fmla="*/ 936065 w 1896949"/>
              <a:gd name="connsiteY79" fmla="*/ 65088 h 1568450"/>
              <a:gd name="connsiteX80" fmla="*/ 927336 w 1896949"/>
              <a:gd name="connsiteY80" fmla="*/ 60325 h 1568450"/>
              <a:gd name="connsiteX81" fmla="*/ 924518 w 1896949"/>
              <a:gd name="connsiteY81" fmla="*/ 58446 h 1568450"/>
              <a:gd name="connsiteX82" fmla="*/ 919248 w 1896949"/>
              <a:gd name="connsiteY82" fmla="*/ 53171 h 1568450"/>
              <a:gd name="connsiteX83" fmla="*/ 914487 w 1896949"/>
              <a:gd name="connsiteY83" fmla="*/ 48407 h 1568450"/>
              <a:gd name="connsiteX84" fmla="*/ 910520 w 1896949"/>
              <a:gd name="connsiteY84" fmla="*/ 42848 h 1568450"/>
              <a:gd name="connsiteX85" fmla="*/ 908140 w 1896949"/>
              <a:gd name="connsiteY85" fmla="*/ 38083 h 1568450"/>
              <a:gd name="connsiteX86" fmla="*/ 907346 w 1896949"/>
              <a:gd name="connsiteY86" fmla="*/ 31731 h 1568450"/>
              <a:gd name="connsiteX87" fmla="*/ 907346 w 1896949"/>
              <a:gd name="connsiteY87" fmla="*/ 26966 h 1568450"/>
              <a:gd name="connsiteX88" fmla="*/ 908140 w 1896949"/>
              <a:gd name="connsiteY88" fmla="*/ 22202 h 1568450"/>
              <a:gd name="connsiteX89" fmla="*/ 910520 w 1896949"/>
              <a:gd name="connsiteY89" fmla="*/ 17437 h 1568450"/>
              <a:gd name="connsiteX90" fmla="*/ 914487 w 1896949"/>
              <a:gd name="connsiteY90" fmla="*/ 14261 h 1568450"/>
              <a:gd name="connsiteX91" fmla="*/ 919248 w 1896949"/>
              <a:gd name="connsiteY91" fmla="*/ 10290 h 1568450"/>
              <a:gd name="connsiteX92" fmla="*/ 924802 w 1896949"/>
              <a:gd name="connsiteY92" fmla="*/ 7114 h 1568450"/>
              <a:gd name="connsiteX93" fmla="*/ 931942 w 1896949"/>
              <a:gd name="connsiteY93" fmla="*/ 4732 h 1568450"/>
              <a:gd name="connsiteX94" fmla="*/ 940670 w 1896949"/>
              <a:gd name="connsiteY94" fmla="*/ 3144 h 1568450"/>
              <a:gd name="connsiteX95" fmla="*/ 950191 w 1896949"/>
              <a:gd name="connsiteY95" fmla="*/ 3144 h 1568450"/>
              <a:gd name="connsiteX96" fmla="*/ 1581151 w 1896949"/>
              <a:gd name="connsiteY96" fmla="*/ 3144 h 1568450"/>
              <a:gd name="connsiteX97" fmla="*/ 1581151 w 1896949"/>
              <a:gd name="connsiteY97" fmla="*/ 434181 h 1568450"/>
              <a:gd name="connsiteX98" fmla="*/ 1581944 w 1896949"/>
              <a:gd name="connsiteY98" fmla="*/ 434181 h 1568450"/>
              <a:gd name="connsiteX99" fmla="*/ 1581944 w 1896949"/>
              <a:gd name="connsiteY99" fmla="*/ 633413 h 1568450"/>
              <a:gd name="connsiteX100" fmla="*/ 1583531 w 1896949"/>
              <a:gd name="connsiteY100" fmla="*/ 642938 h 1568450"/>
              <a:gd name="connsiteX101" fmla="*/ 1584324 w 1896949"/>
              <a:gd name="connsiteY101" fmla="*/ 652463 h 1568450"/>
              <a:gd name="connsiteX102" fmla="*/ 1586705 w 1896949"/>
              <a:gd name="connsiteY102" fmla="*/ 659606 h 1568450"/>
              <a:gd name="connsiteX103" fmla="*/ 1590672 w 1896949"/>
              <a:gd name="connsiteY103" fmla="*/ 665163 h 1568450"/>
              <a:gd name="connsiteX104" fmla="*/ 1596226 w 1896949"/>
              <a:gd name="connsiteY104" fmla="*/ 671513 h 1568450"/>
              <a:gd name="connsiteX105" fmla="*/ 1603368 w 1896949"/>
              <a:gd name="connsiteY105" fmla="*/ 674688 h 1568450"/>
              <a:gd name="connsiteX106" fmla="*/ 1604152 w 1896949"/>
              <a:gd name="connsiteY106" fmla="*/ 674688 h 1568450"/>
              <a:gd name="connsiteX107" fmla="*/ 1606819 w 1896949"/>
              <a:gd name="connsiteY107" fmla="*/ 678241 h 1568450"/>
              <a:gd name="connsiteX108" fmla="*/ 1613967 w 1896949"/>
              <a:gd name="connsiteY108" fmla="*/ 681415 h 1568450"/>
              <a:gd name="connsiteX109" fmla="*/ 1621114 w 1896949"/>
              <a:gd name="connsiteY109" fmla="*/ 681415 h 1568450"/>
              <a:gd name="connsiteX110" fmla="*/ 1628261 w 1896949"/>
              <a:gd name="connsiteY110" fmla="*/ 680621 h 1568450"/>
              <a:gd name="connsiteX111" fmla="*/ 1636203 w 1896949"/>
              <a:gd name="connsiteY111" fmla="*/ 676654 h 1568450"/>
              <a:gd name="connsiteX112" fmla="*/ 1644938 w 1896949"/>
              <a:gd name="connsiteY112" fmla="*/ 669514 h 1568450"/>
              <a:gd name="connsiteX113" fmla="*/ 1652086 w 1896949"/>
              <a:gd name="connsiteY113" fmla="*/ 661579 h 1568450"/>
              <a:gd name="connsiteX114" fmla="*/ 1657645 w 1896949"/>
              <a:gd name="connsiteY114" fmla="*/ 649678 h 1568450"/>
              <a:gd name="connsiteX115" fmla="*/ 1663998 w 1896949"/>
              <a:gd name="connsiteY115" fmla="*/ 640157 h 1568450"/>
              <a:gd name="connsiteX116" fmla="*/ 1671940 w 1896949"/>
              <a:gd name="connsiteY116" fmla="*/ 629049 h 1568450"/>
              <a:gd name="connsiteX117" fmla="*/ 1683058 w 1896949"/>
              <a:gd name="connsiteY117" fmla="*/ 617942 h 1568450"/>
              <a:gd name="connsiteX118" fmla="*/ 1688617 w 1896949"/>
              <a:gd name="connsiteY118" fmla="*/ 611594 h 1568450"/>
              <a:gd name="connsiteX119" fmla="*/ 1697352 w 1896949"/>
              <a:gd name="connsiteY119" fmla="*/ 606040 h 1568450"/>
              <a:gd name="connsiteX120" fmla="*/ 1705294 w 1896949"/>
              <a:gd name="connsiteY120" fmla="*/ 601280 h 1568450"/>
              <a:gd name="connsiteX121" fmla="*/ 1714824 w 1896949"/>
              <a:gd name="connsiteY121" fmla="*/ 596519 h 1568450"/>
              <a:gd name="connsiteX122" fmla="*/ 1724354 w 1896949"/>
              <a:gd name="connsiteY122" fmla="*/ 591759 h 1568450"/>
              <a:gd name="connsiteX123" fmla="*/ 1736266 w 1896949"/>
              <a:gd name="connsiteY123" fmla="*/ 589379 h 1568450"/>
              <a:gd name="connsiteX124" fmla="*/ 1748178 w 1896949"/>
              <a:gd name="connsiteY124" fmla="*/ 586998 h 1568450"/>
              <a:gd name="connsiteX125" fmla="*/ 1760884 w 1896949"/>
              <a:gd name="connsiteY125" fmla="*/ 585412 h 1568450"/>
              <a:gd name="connsiteX126" fmla="*/ 1775179 w 1896949"/>
              <a:gd name="connsiteY126" fmla="*/ 586998 h 1568450"/>
              <a:gd name="connsiteX127" fmla="*/ 1791062 w 1896949"/>
              <a:gd name="connsiteY127" fmla="*/ 589379 h 1568450"/>
              <a:gd name="connsiteX128" fmla="*/ 1803769 w 1896949"/>
              <a:gd name="connsiteY128" fmla="*/ 594139 h 1568450"/>
              <a:gd name="connsiteX129" fmla="*/ 1814070 w 1896949"/>
              <a:gd name="connsiteY129" fmla="*/ 598142 h 1568450"/>
              <a:gd name="connsiteX130" fmla="*/ 1819190 w 1896949"/>
              <a:gd name="connsiteY130" fmla="*/ 601663 h 1568450"/>
              <a:gd name="connsiteX131" fmla="*/ 1831092 w 1896949"/>
              <a:gd name="connsiteY131" fmla="*/ 609600 h 1568450"/>
              <a:gd name="connsiteX132" fmla="*/ 1842994 w 1896949"/>
              <a:gd name="connsiteY132" fmla="*/ 619919 h 1568450"/>
              <a:gd name="connsiteX133" fmla="*/ 1854102 w 1896949"/>
              <a:gd name="connsiteY133" fmla="*/ 631825 h 1568450"/>
              <a:gd name="connsiteX134" fmla="*/ 1862037 w 1896949"/>
              <a:gd name="connsiteY134" fmla="*/ 645319 h 1568450"/>
              <a:gd name="connsiteX135" fmla="*/ 1871558 w 1896949"/>
              <a:gd name="connsiteY135" fmla="*/ 659606 h 1568450"/>
              <a:gd name="connsiteX136" fmla="*/ 1878699 w 1896949"/>
              <a:gd name="connsiteY136" fmla="*/ 674688 h 1568450"/>
              <a:gd name="connsiteX137" fmla="*/ 1885047 w 1896949"/>
              <a:gd name="connsiteY137" fmla="*/ 690563 h 1568450"/>
              <a:gd name="connsiteX138" fmla="*/ 1889808 w 1896949"/>
              <a:gd name="connsiteY138" fmla="*/ 707231 h 1568450"/>
              <a:gd name="connsiteX139" fmla="*/ 1892982 w 1896949"/>
              <a:gd name="connsiteY139" fmla="*/ 724694 h 1568450"/>
              <a:gd name="connsiteX140" fmla="*/ 1895362 w 1896949"/>
              <a:gd name="connsiteY140" fmla="*/ 742156 h 1568450"/>
              <a:gd name="connsiteX141" fmla="*/ 1896949 w 1896949"/>
              <a:gd name="connsiteY141" fmla="*/ 761206 h 1568450"/>
              <a:gd name="connsiteX142" fmla="*/ 1895362 w 1896949"/>
              <a:gd name="connsiteY142" fmla="*/ 779463 h 1568450"/>
              <a:gd name="connsiteX143" fmla="*/ 1892982 w 1896949"/>
              <a:gd name="connsiteY143" fmla="*/ 798513 h 1568450"/>
              <a:gd name="connsiteX144" fmla="*/ 1889808 w 1896949"/>
              <a:gd name="connsiteY144" fmla="*/ 815181 h 1568450"/>
              <a:gd name="connsiteX145" fmla="*/ 1885047 w 1896949"/>
              <a:gd name="connsiteY145" fmla="*/ 831850 h 1568450"/>
              <a:gd name="connsiteX146" fmla="*/ 1878699 w 1896949"/>
              <a:gd name="connsiteY146" fmla="*/ 847725 h 1568450"/>
              <a:gd name="connsiteX147" fmla="*/ 1871558 w 1896949"/>
              <a:gd name="connsiteY147" fmla="*/ 863600 h 1568450"/>
              <a:gd name="connsiteX148" fmla="*/ 1862037 w 1896949"/>
              <a:gd name="connsiteY148" fmla="*/ 876300 h 1568450"/>
              <a:gd name="connsiteX149" fmla="*/ 1854102 w 1896949"/>
              <a:gd name="connsiteY149" fmla="*/ 889794 h 1568450"/>
              <a:gd name="connsiteX150" fmla="*/ 1842994 w 1896949"/>
              <a:gd name="connsiteY150" fmla="*/ 901700 h 1568450"/>
              <a:gd name="connsiteX151" fmla="*/ 1831092 w 1896949"/>
              <a:gd name="connsiteY151" fmla="*/ 912019 h 1568450"/>
              <a:gd name="connsiteX152" fmla="*/ 1819190 w 1896949"/>
              <a:gd name="connsiteY152" fmla="*/ 921544 h 1568450"/>
              <a:gd name="connsiteX153" fmla="*/ 1806494 w 1896949"/>
              <a:gd name="connsiteY153" fmla="*/ 928688 h 1568450"/>
              <a:gd name="connsiteX154" fmla="*/ 1793799 w 1896949"/>
              <a:gd name="connsiteY154" fmla="*/ 935038 h 1568450"/>
              <a:gd name="connsiteX155" fmla="*/ 1779517 w 1896949"/>
              <a:gd name="connsiteY155" fmla="*/ 939800 h 1568450"/>
              <a:gd name="connsiteX156" fmla="*/ 1765234 w 1896949"/>
              <a:gd name="connsiteY156" fmla="*/ 942181 h 1568450"/>
              <a:gd name="connsiteX157" fmla="*/ 1749365 w 1896949"/>
              <a:gd name="connsiteY157" fmla="*/ 942975 h 1568450"/>
              <a:gd name="connsiteX158" fmla="*/ 1736670 w 1896949"/>
              <a:gd name="connsiteY158" fmla="*/ 942975 h 1568450"/>
              <a:gd name="connsiteX159" fmla="*/ 1724768 w 1896949"/>
              <a:gd name="connsiteY159" fmla="*/ 940594 h 1568450"/>
              <a:gd name="connsiteX160" fmla="*/ 1713659 w 1896949"/>
              <a:gd name="connsiteY160" fmla="*/ 937419 h 1568450"/>
              <a:gd name="connsiteX161" fmla="*/ 1703344 w 1896949"/>
              <a:gd name="connsiteY161" fmla="*/ 933450 h 1568450"/>
              <a:gd name="connsiteX162" fmla="*/ 1700128 w 1896949"/>
              <a:gd name="connsiteY162" fmla="*/ 931696 h 1568450"/>
              <a:gd name="connsiteX163" fmla="*/ 1697352 w 1896949"/>
              <a:gd name="connsiteY163" fmla="*/ 929754 h 1568450"/>
              <a:gd name="connsiteX164" fmla="*/ 1688617 w 1896949"/>
              <a:gd name="connsiteY164" fmla="*/ 923406 h 1568450"/>
              <a:gd name="connsiteX165" fmla="*/ 1683058 w 1896949"/>
              <a:gd name="connsiteY165" fmla="*/ 917853 h 1568450"/>
              <a:gd name="connsiteX166" fmla="*/ 1671940 w 1896949"/>
              <a:gd name="connsiteY166" fmla="*/ 905951 h 1568450"/>
              <a:gd name="connsiteX167" fmla="*/ 1663998 w 1896949"/>
              <a:gd name="connsiteY167" fmla="*/ 896430 h 1568450"/>
              <a:gd name="connsiteX168" fmla="*/ 1657645 w 1896949"/>
              <a:gd name="connsiteY168" fmla="*/ 885323 h 1568450"/>
              <a:gd name="connsiteX169" fmla="*/ 1652086 w 1896949"/>
              <a:gd name="connsiteY169" fmla="*/ 875008 h 1568450"/>
              <a:gd name="connsiteX170" fmla="*/ 1644938 w 1896949"/>
              <a:gd name="connsiteY170" fmla="*/ 865487 h 1568450"/>
              <a:gd name="connsiteX171" fmla="*/ 1636203 w 1896949"/>
              <a:gd name="connsiteY171" fmla="*/ 859140 h 1568450"/>
              <a:gd name="connsiteX172" fmla="*/ 1629009 w 1896949"/>
              <a:gd name="connsiteY172" fmla="*/ 854827 h 1568450"/>
              <a:gd name="connsiteX173" fmla="*/ 1626378 w 1896949"/>
              <a:gd name="connsiteY173" fmla="*/ 852488 h 1568450"/>
              <a:gd name="connsiteX174" fmla="*/ 1617650 w 1896949"/>
              <a:gd name="connsiteY174" fmla="*/ 847725 h 1568450"/>
              <a:gd name="connsiteX175" fmla="*/ 1610509 w 1896949"/>
              <a:gd name="connsiteY175" fmla="*/ 846931 h 1568450"/>
              <a:gd name="connsiteX176" fmla="*/ 1603368 w 1896949"/>
              <a:gd name="connsiteY176" fmla="*/ 847725 h 1568450"/>
              <a:gd name="connsiteX177" fmla="*/ 1596226 w 1896949"/>
              <a:gd name="connsiteY177" fmla="*/ 851694 h 1568450"/>
              <a:gd name="connsiteX178" fmla="*/ 1590672 w 1896949"/>
              <a:gd name="connsiteY178" fmla="*/ 856456 h 1568450"/>
              <a:gd name="connsiteX179" fmla="*/ 1586705 w 1896949"/>
              <a:gd name="connsiteY179" fmla="*/ 862013 h 1568450"/>
              <a:gd name="connsiteX180" fmla="*/ 1584324 w 1896949"/>
              <a:gd name="connsiteY180" fmla="*/ 870744 h 1568450"/>
              <a:gd name="connsiteX181" fmla="*/ 1583531 w 1896949"/>
              <a:gd name="connsiteY181" fmla="*/ 878681 h 1568450"/>
              <a:gd name="connsiteX182" fmla="*/ 1581944 w 1896949"/>
              <a:gd name="connsiteY182" fmla="*/ 888206 h 1568450"/>
              <a:gd name="connsiteX183" fmla="*/ 1581944 w 1896949"/>
              <a:gd name="connsiteY183" fmla="*/ 1207294 h 1568450"/>
              <a:gd name="connsiteX184" fmla="*/ 1581151 w 1896949"/>
              <a:gd name="connsiteY184" fmla="*/ 1207294 h 1568450"/>
              <a:gd name="connsiteX185" fmla="*/ 1581151 w 1896949"/>
              <a:gd name="connsiteY185" fmla="*/ 1568450 h 1568450"/>
              <a:gd name="connsiteX186" fmla="*/ 902739 w 1896949"/>
              <a:gd name="connsiteY186" fmla="*/ 1568450 h 1568450"/>
              <a:gd name="connsiteX187" fmla="*/ 893218 w 1896949"/>
              <a:gd name="connsiteY187" fmla="*/ 1568450 h 1568450"/>
              <a:gd name="connsiteX188" fmla="*/ 885283 w 1896949"/>
              <a:gd name="connsiteY188" fmla="*/ 1566069 h 1568450"/>
              <a:gd name="connsiteX189" fmla="*/ 878142 w 1896949"/>
              <a:gd name="connsiteY189" fmla="*/ 1564481 h 1568450"/>
              <a:gd name="connsiteX190" fmla="*/ 873381 w 1896949"/>
              <a:gd name="connsiteY190" fmla="*/ 1561306 h 1568450"/>
              <a:gd name="connsiteX191" fmla="*/ 868620 w 1896949"/>
              <a:gd name="connsiteY191" fmla="*/ 1557338 h 1568450"/>
              <a:gd name="connsiteX192" fmla="*/ 864653 w 1896949"/>
              <a:gd name="connsiteY192" fmla="*/ 1554163 h 1568450"/>
              <a:gd name="connsiteX193" fmla="*/ 863483 w 1896949"/>
              <a:gd name="connsiteY193" fmla="*/ 1551823 h 1568450"/>
              <a:gd name="connsiteX194" fmla="*/ 863483 w 1896949"/>
              <a:gd name="connsiteY194" fmla="*/ 1548607 h 1568450"/>
              <a:gd name="connsiteX195" fmla="*/ 864276 w 1896949"/>
              <a:gd name="connsiteY195" fmla="*/ 1542257 h 1568450"/>
              <a:gd name="connsiteX196" fmla="*/ 866655 w 1896949"/>
              <a:gd name="connsiteY196" fmla="*/ 1537494 h 1568450"/>
              <a:gd name="connsiteX197" fmla="*/ 870620 w 1896949"/>
              <a:gd name="connsiteY197" fmla="*/ 1531938 h 1568450"/>
              <a:gd name="connsiteX198" fmla="*/ 875379 w 1896949"/>
              <a:gd name="connsiteY198" fmla="*/ 1527175 h 1568450"/>
              <a:gd name="connsiteX199" fmla="*/ 880930 w 1896949"/>
              <a:gd name="connsiteY199" fmla="*/ 1522413 h 1568450"/>
              <a:gd name="connsiteX200" fmla="*/ 888068 w 1896949"/>
              <a:gd name="connsiteY200" fmla="*/ 1516857 h 1568450"/>
              <a:gd name="connsiteX201" fmla="*/ 896792 w 1896949"/>
              <a:gd name="connsiteY201" fmla="*/ 1512888 h 1568450"/>
              <a:gd name="connsiteX202" fmla="*/ 906309 w 1896949"/>
              <a:gd name="connsiteY202" fmla="*/ 1507332 h 1568450"/>
              <a:gd name="connsiteX203" fmla="*/ 916619 w 1896949"/>
              <a:gd name="connsiteY203" fmla="*/ 1498600 h 1568450"/>
              <a:gd name="connsiteX204" fmla="*/ 928515 w 1896949"/>
              <a:gd name="connsiteY204" fmla="*/ 1488282 h 1568450"/>
              <a:gd name="connsiteX205" fmla="*/ 934067 w 1896949"/>
              <a:gd name="connsiteY205" fmla="*/ 1481932 h 1568450"/>
              <a:gd name="connsiteX206" fmla="*/ 940412 w 1896949"/>
              <a:gd name="connsiteY206" fmla="*/ 1473994 h 1568450"/>
              <a:gd name="connsiteX207" fmla="*/ 945170 w 1896949"/>
              <a:gd name="connsiteY207" fmla="*/ 1465263 h 1568450"/>
              <a:gd name="connsiteX208" fmla="*/ 949929 w 1896949"/>
              <a:gd name="connsiteY208" fmla="*/ 1455738 h 1568450"/>
              <a:gd name="connsiteX209" fmla="*/ 954687 w 1896949"/>
              <a:gd name="connsiteY209" fmla="*/ 1446213 h 1568450"/>
              <a:gd name="connsiteX210" fmla="*/ 957066 w 1896949"/>
              <a:gd name="connsiteY210" fmla="*/ 1434307 h 1568450"/>
              <a:gd name="connsiteX211" fmla="*/ 959446 w 1896949"/>
              <a:gd name="connsiteY211" fmla="*/ 1422400 h 1568450"/>
              <a:gd name="connsiteX212" fmla="*/ 960239 w 1896949"/>
              <a:gd name="connsiteY212" fmla="*/ 1409700 h 1568450"/>
              <a:gd name="connsiteX213" fmla="*/ 959446 w 1896949"/>
              <a:gd name="connsiteY213" fmla="*/ 1395413 h 1568450"/>
              <a:gd name="connsiteX214" fmla="*/ 955480 w 1896949"/>
              <a:gd name="connsiteY214" fmla="*/ 1380332 h 1568450"/>
              <a:gd name="connsiteX215" fmla="*/ 953749 w 1896949"/>
              <a:gd name="connsiteY215" fmla="*/ 1372967 h 1568450"/>
              <a:gd name="connsiteX216" fmla="*/ 953521 w 1896949"/>
              <a:gd name="connsiteY216" fmla="*/ 1371600 h 1568450"/>
              <a:gd name="connsiteX217" fmla="*/ 953204 w 1896949"/>
              <a:gd name="connsiteY217" fmla="*/ 1370647 h 1568450"/>
              <a:gd name="connsiteX218" fmla="*/ 952308 w 1896949"/>
              <a:gd name="connsiteY218" fmla="*/ 1366838 h 1568450"/>
              <a:gd name="connsiteX219" fmla="*/ 951185 w 1896949"/>
              <a:gd name="connsiteY219" fmla="*/ 1364591 h 1568450"/>
              <a:gd name="connsiteX220" fmla="*/ 948760 w 1896949"/>
              <a:gd name="connsiteY220" fmla="*/ 1357313 h 1568450"/>
              <a:gd name="connsiteX221" fmla="*/ 943206 w 1896949"/>
              <a:gd name="connsiteY221" fmla="*/ 1343819 h 1568450"/>
              <a:gd name="connsiteX222" fmla="*/ 934478 w 1896949"/>
              <a:gd name="connsiteY222" fmla="*/ 1331119 h 1568450"/>
              <a:gd name="connsiteX223" fmla="*/ 924956 w 1896949"/>
              <a:gd name="connsiteY223" fmla="*/ 1319213 h 1568450"/>
              <a:gd name="connsiteX224" fmla="*/ 915435 w 1896949"/>
              <a:gd name="connsiteY224" fmla="*/ 1308100 h 1568450"/>
              <a:gd name="connsiteX225" fmla="*/ 903533 w 1896949"/>
              <a:gd name="connsiteY225" fmla="*/ 1297781 h 1568450"/>
              <a:gd name="connsiteX226" fmla="*/ 890837 w 1896949"/>
              <a:gd name="connsiteY226" fmla="*/ 1288256 h 1568450"/>
              <a:gd name="connsiteX227" fmla="*/ 876555 w 1896949"/>
              <a:gd name="connsiteY227" fmla="*/ 1280319 h 1568450"/>
              <a:gd name="connsiteX228" fmla="*/ 861479 w 1896949"/>
              <a:gd name="connsiteY228" fmla="*/ 1273175 h 1568450"/>
              <a:gd name="connsiteX229" fmla="*/ 845610 w 1896949"/>
              <a:gd name="connsiteY229" fmla="*/ 1266031 h 1568450"/>
              <a:gd name="connsiteX230" fmla="*/ 828947 w 1896949"/>
              <a:gd name="connsiteY230" fmla="*/ 1261269 h 1568450"/>
              <a:gd name="connsiteX231" fmla="*/ 811491 w 1896949"/>
              <a:gd name="connsiteY231" fmla="*/ 1257300 h 1568450"/>
              <a:gd name="connsiteX232" fmla="*/ 793241 w 1896949"/>
              <a:gd name="connsiteY232" fmla="*/ 1254919 h 1568450"/>
              <a:gd name="connsiteX233" fmla="*/ 774991 w 1896949"/>
              <a:gd name="connsiteY233" fmla="*/ 1254919 h 1568450"/>
              <a:gd name="connsiteX234" fmla="*/ 756742 w 1896949"/>
              <a:gd name="connsiteY234" fmla="*/ 1254919 h 1568450"/>
              <a:gd name="connsiteX235" fmla="*/ 737699 w 1896949"/>
              <a:gd name="connsiteY235" fmla="*/ 1257300 h 1568450"/>
              <a:gd name="connsiteX236" fmla="*/ 721036 w 1896949"/>
              <a:gd name="connsiteY236" fmla="*/ 1261269 h 1568450"/>
              <a:gd name="connsiteX237" fmla="*/ 703580 w 1896949"/>
              <a:gd name="connsiteY237" fmla="*/ 1266031 h 1568450"/>
              <a:gd name="connsiteX238" fmla="*/ 687710 w 1896949"/>
              <a:gd name="connsiteY238" fmla="*/ 1273175 h 1568450"/>
              <a:gd name="connsiteX239" fmla="*/ 672635 w 1896949"/>
              <a:gd name="connsiteY239" fmla="*/ 1280319 h 1568450"/>
              <a:gd name="connsiteX240" fmla="*/ 659939 w 1896949"/>
              <a:gd name="connsiteY240" fmla="*/ 1288256 h 1568450"/>
              <a:gd name="connsiteX241" fmla="*/ 646450 w 1896949"/>
              <a:gd name="connsiteY241" fmla="*/ 1297781 h 1568450"/>
              <a:gd name="connsiteX242" fmla="*/ 634548 w 1896949"/>
              <a:gd name="connsiteY242" fmla="*/ 1308100 h 1568450"/>
              <a:gd name="connsiteX243" fmla="*/ 624233 w 1896949"/>
              <a:gd name="connsiteY243" fmla="*/ 1319213 h 1568450"/>
              <a:gd name="connsiteX244" fmla="*/ 614712 w 1896949"/>
              <a:gd name="connsiteY244" fmla="*/ 1331119 h 1568450"/>
              <a:gd name="connsiteX245" fmla="*/ 607571 w 1896949"/>
              <a:gd name="connsiteY245" fmla="*/ 1343819 h 1568450"/>
              <a:gd name="connsiteX246" fmla="*/ 601223 w 1896949"/>
              <a:gd name="connsiteY246" fmla="*/ 1357313 h 1568450"/>
              <a:gd name="connsiteX247" fmla="*/ 596462 w 1896949"/>
              <a:gd name="connsiteY247" fmla="*/ 1371600 h 1568450"/>
              <a:gd name="connsiteX248" fmla="*/ 594082 w 1896949"/>
              <a:gd name="connsiteY248" fmla="*/ 1385888 h 1568450"/>
              <a:gd name="connsiteX249" fmla="*/ 593288 w 1896949"/>
              <a:gd name="connsiteY249" fmla="*/ 1400969 h 1568450"/>
              <a:gd name="connsiteX250" fmla="*/ 593288 w 1896949"/>
              <a:gd name="connsiteY250" fmla="*/ 1414463 h 1568450"/>
              <a:gd name="connsiteX251" fmla="*/ 595669 w 1896949"/>
              <a:gd name="connsiteY251" fmla="*/ 1425575 h 1568450"/>
              <a:gd name="connsiteX252" fmla="*/ 598843 w 1896949"/>
              <a:gd name="connsiteY252" fmla="*/ 1436688 h 1568450"/>
              <a:gd name="connsiteX253" fmla="*/ 602810 w 1896949"/>
              <a:gd name="connsiteY253" fmla="*/ 1447006 h 1568450"/>
              <a:gd name="connsiteX254" fmla="*/ 602849 w 1896949"/>
              <a:gd name="connsiteY254" fmla="*/ 1447085 h 1568450"/>
              <a:gd name="connsiteX255" fmla="*/ 605731 w 1896949"/>
              <a:gd name="connsiteY255" fmla="*/ 1455738 h 1568450"/>
              <a:gd name="connsiteX256" fmla="*/ 610490 w 1896949"/>
              <a:gd name="connsiteY256" fmla="*/ 1465263 h 1568450"/>
              <a:gd name="connsiteX257" fmla="*/ 616834 w 1896949"/>
              <a:gd name="connsiteY257" fmla="*/ 1473994 h 1568450"/>
              <a:gd name="connsiteX258" fmla="*/ 621593 w 1896949"/>
              <a:gd name="connsiteY258" fmla="*/ 1481932 h 1568450"/>
              <a:gd name="connsiteX259" fmla="*/ 628730 w 1896949"/>
              <a:gd name="connsiteY259" fmla="*/ 1488282 h 1568450"/>
              <a:gd name="connsiteX260" fmla="*/ 639041 w 1896949"/>
              <a:gd name="connsiteY260" fmla="*/ 1498600 h 1568450"/>
              <a:gd name="connsiteX261" fmla="*/ 650144 w 1896949"/>
              <a:gd name="connsiteY261" fmla="*/ 1507332 h 1568450"/>
              <a:gd name="connsiteX262" fmla="*/ 659661 w 1896949"/>
              <a:gd name="connsiteY262" fmla="*/ 1512888 h 1568450"/>
              <a:gd name="connsiteX263" fmla="*/ 667591 w 1896949"/>
              <a:gd name="connsiteY263" fmla="*/ 1516857 h 1568450"/>
              <a:gd name="connsiteX264" fmla="*/ 674729 w 1896949"/>
              <a:gd name="connsiteY264" fmla="*/ 1522413 h 1568450"/>
              <a:gd name="connsiteX265" fmla="*/ 680281 w 1896949"/>
              <a:gd name="connsiteY265" fmla="*/ 1527175 h 1568450"/>
              <a:gd name="connsiteX266" fmla="*/ 685039 w 1896949"/>
              <a:gd name="connsiteY266" fmla="*/ 1531938 h 1568450"/>
              <a:gd name="connsiteX267" fmla="*/ 688358 w 1896949"/>
              <a:gd name="connsiteY267" fmla="*/ 1536588 h 1568450"/>
              <a:gd name="connsiteX268" fmla="*/ 689297 w 1896949"/>
              <a:gd name="connsiteY268" fmla="*/ 1539875 h 1568450"/>
              <a:gd name="connsiteX269" fmla="*/ 689297 w 1896949"/>
              <a:gd name="connsiteY269" fmla="*/ 1544638 h 1568450"/>
              <a:gd name="connsiteX270" fmla="*/ 687710 w 1896949"/>
              <a:gd name="connsiteY270" fmla="*/ 1549400 h 1568450"/>
              <a:gd name="connsiteX271" fmla="*/ 685330 w 1896949"/>
              <a:gd name="connsiteY271" fmla="*/ 1554163 h 1568450"/>
              <a:gd name="connsiteX272" fmla="*/ 682156 w 1896949"/>
              <a:gd name="connsiteY272" fmla="*/ 1557338 h 1568450"/>
              <a:gd name="connsiteX273" fmla="*/ 677395 w 1896949"/>
              <a:gd name="connsiteY273" fmla="*/ 1561306 h 1568450"/>
              <a:gd name="connsiteX274" fmla="*/ 671841 w 1896949"/>
              <a:gd name="connsiteY274" fmla="*/ 1564481 h 1568450"/>
              <a:gd name="connsiteX275" fmla="*/ 664700 w 1896949"/>
              <a:gd name="connsiteY275" fmla="*/ 1566069 h 1568450"/>
              <a:gd name="connsiteX276" fmla="*/ 655972 w 1896949"/>
              <a:gd name="connsiteY276" fmla="*/ 1568450 h 1568450"/>
              <a:gd name="connsiteX277" fmla="*/ 648037 w 1896949"/>
              <a:gd name="connsiteY277" fmla="*/ 1568450 h 1568450"/>
              <a:gd name="connsiteX278" fmla="*/ 10886 w 1896949"/>
              <a:gd name="connsiteY278" fmla="*/ 1568450 h 1568450"/>
              <a:gd name="connsiteX279" fmla="*/ 10886 w 1896949"/>
              <a:gd name="connsiteY279" fmla="*/ 1134269 h 1568450"/>
              <a:gd name="connsiteX280" fmla="*/ 9299 w 1896949"/>
              <a:gd name="connsiteY280" fmla="*/ 1134269 h 1568450"/>
              <a:gd name="connsiteX281" fmla="*/ 9299 w 1896949"/>
              <a:gd name="connsiteY281" fmla="*/ 935038 h 1568450"/>
              <a:gd name="connsiteX282" fmla="*/ 9299 w 1896949"/>
              <a:gd name="connsiteY282" fmla="*/ 925513 h 1568450"/>
              <a:gd name="connsiteX283" fmla="*/ 6919 w 1896949"/>
              <a:gd name="connsiteY283" fmla="*/ 915988 h 1568450"/>
              <a:gd name="connsiteX284" fmla="*/ 4538 w 1896949"/>
              <a:gd name="connsiteY284" fmla="*/ 908844 h 1568450"/>
              <a:gd name="connsiteX285" fmla="*/ 1364 w 1896949"/>
              <a:gd name="connsiteY285" fmla="*/ 902494 h 1568450"/>
              <a:gd name="connsiteX286" fmla="*/ 0 w 1896949"/>
              <a:gd name="connsiteY286" fmla="*/ 900902 h 1568450"/>
              <a:gd name="connsiteX287" fmla="*/ 0 w 1896949"/>
              <a:gd name="connsiteY287" fmla="*/ 897731 h 1568450"/>
              <a:gd name="connsiteX288" fmla="*/ 1587 w 1896949"/>
              <a:gd name="connsiteY288" fmla="*/ 888206 h 1568450"/>
              <a:gd name="connsiteX289" fmla="*/ 2380 w 1896949"/>
              <a:gd name="connsiteY289" fmla="*/ 880269 h 1568450"/>
              <a:gd name="connsiteX290" fmla="*/ 4761 w 1896949"/>
              <a:gd name="connsiteY290" fmla="*/ 871538 h 1568450"/>
              <a:gd name="connsiteX291" fmla="*/ 8728 w 1896949"/>
              <a:gd name="connsiteY291" fmla="*/ 865981 h 1568450"/>
              <a:gd name="connsiteX292" fmla="*/ 14282 w 1896949"/>
              <a:gd name="connsiteY292" fmla="*/ 861219 h 1568450"/>
              <a:gd name="connsiteX293" fmla="*/ 21424 w 1896949"/>
              <a:gd name="connsiteY293" fmla="*/ 857250 h 1568450"/>
              <a:gd name="connsiteX294" fmla="*/ 28565 w 1896949"/>
              <a:gd name="connsiteY294" fmla="*/ 856456 h 1568450"/>
              <a:gd name="connsiteX295" fmla="*/ 35706 w 1896949"/>
              <a:gd name="connsiteY295" fmla="*/ 857250 h 1568450"/>
              <a:gd name="connsiteX296" fmla="*/ 44434 w 1896949"/>
              <a:gd name="connsiteY296" fmla="*/ 862013 h 1568450"/>
              <a:gd name="connsiteX297" fmla="*/ 51575 w 1896949"/>
              <a:gd name="connsiteY297" fmla="*/ 868363 h 1568450"/>
              <a:gd name="connsiteX298" fmla="*/ 58716 w 1896949"/>
              <a:gd name="connsiteY298" fmla="*/ 877888 h 1568450"/>
              <a:gd name="connsiteX299" fmla="*/ 63892 w 1896949"/>
              <a:gd name="connsiteY299" fmla="*/ 885365 h 1568450"/>
              <a:gd name="connsiteX300" fmla="*/ 66105 w 1896949"/>
              <a:gd name="connsiteY300" fmla="*/ 889794 h 1568450"/>
              <a:gd name="connsiteX301" fmla="*/ 67745 w 1896949"/>
              <a:gd name="connsiteY301" fmla="*/ 891981 h 1568450"/>
              <a:gd name="connsiteX302" fmla="*/ 71412 w 1896949"/>
              <a:gd name="connsiteY302" fmla="*/ 899319 h 1568450"/>
              <a:gd name="connsiteX303" fmla="*/ 78553 w 1896949"/>
              <a:gd name="connsiteY303" fmla="*/ 908844 h 1568450"/>
              <a:gd name="connsiteX304" fmla="*/ 89661 w 1896949"/>
              <a:gd name="connsiteY304" fmla="*/ 920750 h 1568450"/>
              <a:gd name="connsiteX305" fmla="*/ 96803 w 1896949"/>
              <a:gd name="connsiteY305" fmla="*/ 926306 h 1568450"/>
              <a:gd name="connsiteX306" fmla="*/ 103944 w 1896949"/>
              <a:gd name="connsiteY306" fmla="*/ 932656 h 1568450"/>
              <a:gd name="connsiteX307" fmla="*/ 112672 w 1896949"/>
              <a:gd name="connsiteY307" fmla="*/ 938213 h 1568450"/>
              <a:gd name="connsiteX308" fmla="*/ 121400 w 1896949"/>
              <a:gd name="connsiteY308" fmla="*/ 942975 h 1568450"/>
              <a:gd name="connsiteX309" fmla="*/ 131715 w 1896949"/>
              <a:gd name="connsiteY309" fmla="*/ 946944 h 1568450"/>
              <a:gd name="connsiteX310" fmla="*/ 142824 w 1896949"/>
              <a:gd name="connsiteY310" fmla="*/ 950119 h 1568450"/>
              <a:gd name="connsiteX311" fmla="*/ 154726 w 1896949"/>
              <a:gd name="connsiteY311" fmla="*/ 952500 h 1568450"/>
              <a:gd name="connsiteX312" fmla="*/ 167421 w 1896949"/>
              <a:gd name="connsiteY312" fmla="*/ 952500 h 1568450"/>
              <a:gd name="connsiteX313" fmla="*/ 183290 w 1896949"/>
              <a:gd name="connsiteY313" fmla="*/ 951706 h 1568450"/>
              <a:gd name="connsiteX314" fmla="*/ 197573 w 1896949"/>
              <a:gd name="connsiteY314" fmla="*/ 949325 h 1568450"/>
              <a:gd name="connsiteX315" fmla="*/ 211855 w 1896949"/>
              <a:gd name="connsiteY315" fmla="*/ 944563 h 1568450"/>
              <a:gd name="connsiteX316" fmla="*/ 224550 w 1896949"/>
              <a:gd name="connsiteY316" fmla="*/ 938213 h 1568450"/>
              <a:gd name="connsiteX317" fmla="*/ 237246 w 1896949"/>
              <a:gd name="connsiteY317" fmla="*/ 931069 h 1568450"/>
              <a:gd name="connsiteX318" fmla="*/ 249148 w 1896949"/>
              <a:gd name="connsiteY318" fmla="*/ 921544 h 1568450"/>
              <a:gd name="connsiteX319" fmla="*/ 261050 w 1896949"/>
              <a:gd name="connsiteY319" fmla="*/ 911225 h 1568450"/>
              <a:gd name="connsiteX320" fmla="*/ 272158 w 1896949"/>
              <a:gd name="connsiteY320" fmla="*/ 899319 h 1568450"/>
              <a:gd name="connsiteX321" fmla="*/ 280093 w 1896949"/>
              <a:gd name="connsiteY321" fmla="*/ 885825 h 1568450"/>
              <a:gd name="connsiteX322" fmla="*/ 289614 w 1896949"/>
              <a:gd name="connsiteY322" fmla="*/ 873125 h 1568450"/>
              <a:gd name="connsiteX323" fmla="*/ 296755 w 1896949"/>
              <a:gd name="connsiteY323" fmla="*/ 857250 h 1568450"/>
              <a:gd name="connsiteX324" fmla="*/ 303103 w 1896949"/>
              <a:gd name="connsiteY324" fmla="*/ 841375 h 1568450"/>
              <a:gd name="connsiteX325" fmla="*/ 307864 w 1896949"/>
              <a:gd name="connsiteY325" fmla="*/ 824706 h 1568450"/>
              <a:gd name="connsiteX326" fmla="*/ 311038 w 1896949"/>
              <a:gd name="connsiteY326" fmla="*/ 808038 h 1568450"/>
              <a:gd name="connsiteX327" fmla="*/ 313418 w 1896949"/>
              <a:gd name="connsiteY327" fmla="*/ 788988 h 1568450"/>
              <a:gd name="connsiteX328" fmla="*/ 315005 w 1896949"/>
              <a:gd name="connsiteY328" fmla="*/ 770731 h 1568450"/>
              <a:gd name="connsiteX329" fmla="*/ 313418 w 1896949"/>
              <a:gd name="connsiteY329" fmla="*/ 751681 h 1568450"/>
              <a:gd name="connsiteX330" fmla="*/ 311038 w 1896949"/>
              <a:gd name="connsiteY330" fmla="*/ 734219 h 1568450"/>
              <a:gd name="connsiteX331" fmla="*/ 307864 w 1896949"/>
              <a:gd name="connsiteY331" fmla="*/ 716756 h 1568450"/>
              <a:gd name="connsiteX332" fmla="*/ 303103 w 1896949"/>
              <a:gd name="connsiteY332" fmla="*/ 700088 h 1568450"/>
              <a:gd name="connsiteX333" fmla="*/ 296755 w 1896949"/>
              <a:gd name="connsiteY333" fmla="*/ 684213 h 1568450"/>
              <a:gd name="connsiteX334" fmla="*/ 289614 w 1896949"/>
              <a:gd name="connsiteY334" fmla="*/ 669131 h 1568450"/>
              <a:gd name="connsiteX335" fmla="*/ 286861 w 1896949"/>
              <a:gd name="connsiteY335" fmla="*/ 665000 h 1568450"/>
              <a:gd name="connsiteX336" fmla="*/ 284307 w 1896949"/>
              <a:gd name="connsiteY336" fmla="*/ 659606 h 1568450"/>
              <a:gd name="connsiteX337" fmla="*/ 274786 w 1896949"/>
              <a:gd name="connsiteY337" fmla="*/ 645319 h 1568450"/>
              <a:gd name="connsiteX338" fmla="*/ 266851 w 1896949"/>
              <a:gd name="connsiteY338" fmla="*/ 631825 h 1568450"/>
              <a:gd name="connsiteX339" fmla="*/ 255743 w 1896949"/>
              <a:gd name="connsiteY339" fmla="*/ 619919 h 1568450"/>
              <a:gd name="connsiteX340" fmla="*/ 243841 w 1896949"/>
              <a:gd name="connsiteY340" fmla="*/ 609600 h 1568450"/>
              <a:gd name="connsiteX341" fmla="*/ 231939 w 1896949"/>
              <a:gd name="connsiteY341" fmla="*/ 601663 h 1568450"/>
              <a:gd name="connsiteX342" fmla="*/ 219243 w 1896949"/>
              <a:gd name="connsiteY342" fmla="*/ 592931 h 1568450"/>
              <a:gd name="connsiteX343" fmla="*/ 206548 w 1896949"/>
              <a:gd name="connsiteY343" fmla="*/ 587375 h 1568450"/>
              <a:gd name="connsiteX344" fmla="*/ 192266 w 1896949"/>
              <a:gd name="connsiteY344" fmla="*/ 582613 h 1568450"/>
              <a:gd name="connsiteX345" fmla="*/ 177983 w 1896949"/>
              <a:gd name="connsiteY345" fmla="*/ 580231 h 1568450"/>
              <a:gd name="connsiteX346" fmla="*/ 162114 w 1896949"/>
              <a:gd name="connsiteY346" fmla="*/ 578644 h 1568450"/>
              <a:gd name="connsiteX347" fmla="*/ 149419 w 1896949"/>
              <a:gd name="connsiteY347" fmla="*/ 580231 h 1568450"/>
              <a:gd name="connsiteX348" fmla="*/ 137517 w 1896949"/>
              <a:gd name="connsiteY348" fmla="*/ 582613 h 1568450"/>
              <a:gd name="connsiteX349" fmla="*/ 126408 w 1896949"/>
              <a:gd name="connsiteY349" fmla="*/ 584994 h 1568450"/>
              <a:gd name="connsiteX350" fmla="*/ 116093 w 1896949"/>
              <a:gd name="connsiteY350" fmla="*/ 589756 h 1568450"/>
              <a:gd name="connsiteX351" fmla="*/ 107365 w 1896949"/>
              <a:gd name="connsiteY351" fmla="*/ 594519 h 1568450"/>
              <a:gd name="connsiteX352" fmla="*/ 98637 w 1896949"/>
              <a:gd name="connsiteY352" fmla="*/ 599281 h 1568450"/>
              <a:gd name="connsiteX353" fmla="*/ 91496 w 1896949"/>
              <a:gd name="connsiteY353" fmla="*/ 604838 h 1568450"/>
              <a:gd name="connsiteX354" fmla="*/ 84354 w 1896949"/>
              <a:gd name="connsiteY354" fmla="*/ 611188 h 1568450"/>
              <a:gd name="connsiteX355" fmla="*/ 73246 w 1896949"/>
              <a:gd name="connsiteY355" fmla="*/ 622300 h 1568450"/>
              <a:gd name="connsiteX356" fmla="*/ 66105 w 1896949"/>
              <a:gd name="connsiteY356" fmla="*/ 633413 h 1568450"/>
              <a:gd name="connsiteX357" fmla="*/ 60551 w 1896949"/>
              <a:gd name="connsiteY357" fmla="*/ 642938 h 1568450"/>
              <a:gd name="connsiteX358" fmla="*/ 53409 w 1896949"/>
              <a:gd name="connsiteY358" fmla="*/ 654844 h 1568450"/>
              <a:gd name="connsiteX359" fmla="*/ 46268 w 1896949"/>
              <a:gd name="connsiteY359" fmla="*/ 662781 h 1568450"/>
              <a:gd name="connsiteX360" fmla="*/ 39127 w 1896949"/>
              <a:gd name="connsiteY360" fmla="*/ 669925 h 1568450"/>
              <a:gd name="connsiteX361" fmla="*/ 30399 w 1896949"/>
              <a:gd name="connsiteY361" fmla="*/ 673894 h 1568450"/>
              <a:gd name="connsiteX362" fmla="*/ 23258 w 1896949"/>
              <a:gd name="connsiteY362" fmla="*/ 674688 h 1568450"/>
              <a:gd name="connsiteX363" fmla="*/ 16117 w 1896949"/>
              <a:gd name="connsiteY363" fmla="*/ 674688 h 1568450"/>
              <a:gd name="connsiteX364" fmla="*/ 9299 w 1896949"/>
              <a:gd name="connsiteY364" fmla="*/ 671657 h 1568450"/>
              <a:gd name="connsiteX365" fmla="*/ 9299 w 1896949"/>
              <a:gd name="connsiteY365" fmla="*/ 360363 h 1568450"/>
              <a:gd name="connsiteX366" fmla="*/ 10886 w 1896949"/>
              <a:gd name="connsiteY366" fmla="*/ 360363 h 1568450"/>
              <a:gd name="connsiteX367" fmla="*/ 10886 w 1896949"/>
              <a:gd name="connsiteY367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13167" y="0"/>
                </a:lnTo>
                <a:lnTo>
                  <a:pt x="13167" y="5526"/>
                </a:lnTo>
                <a:lnTo>
                  <a:pt x="696298" y="3144"/>
                </a:lnTo>
                <a:lnTo>
                  <a:pt x="704232" y="4732"/>
                </a:lnTo>
                <a:lnTo>
                  <a:pt x="712960" y="5526"/>
                </a:lnTo>
                <a:lnTo>
                  <a:pt x="720100" y="7908"/>
                </a:lnTo>
                <a:lnTo>
                  <a:pt x="724861" y="10290"/>
                </a:lnTo>
                <a:lnTo>
                  <a:pt x="725218" y="10588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8968" y="269634"/>
                </a:lnTo>
                <a:lnTo>
                  <a:pt x="693918" y="273927"/>
                </a:lnTo>
                <a:lnTo>
                  <a:pt x="705819" y="283456"/>
                </a:lnTo>
                <a:lnTo>
                  <a:pt x="720100" y="291396"/>
                </a:lnTo>
                <a:lnTo>
                  <a:pt x="735175" y="298543"/>
                </a:lnTo>
                <a:lnTo>
                  <a:pt x="751043" y="305690"/>
                </a:lnTo>
                <a:lnTo>
                  <a:pt x="767705" y="310455"/>
                </a:lnTo>
                <a:lnTo>
                  <a:pt x="785160" y="314425"/>
                </a:lnTo>
                <a:lnTo>
                  <a:pt x="802616" y="316807"/>
                </a:lnTo>
                <a:lnTo>
                  <a:pt x="821658" y="316807"/>
                </a:lnTo>
                <a:lnTo>
                  <a:pt x="840699" y="316807"/>
                </a:lnTo>
                <a:lnTo>
                  <a:pt x="858948" y="314425"/>
                </a:lnTo>
                <a:lnTo>
                  <a:pt x="876403" y="310455"/>
                </a:lnTo>
                <a:lnTo>
                  <a:pt x="893065" y="305690"/>
                </a:lnTo>
                <a:lnTo>
                  <a:pt x="908140" y="298543"/>
                </a:lnTo>
                <a:lnTo>
                  <a:pt x="924008" y="291396"/>
                </a:lnTo>
                <a:lnTo>
                  <a:pt x="938290" y="283456"/>
                </a:lnTo>
                <a:lnTo>
                  <a:pt x="950984" y="273927"/>
                </a:lnTo>
                <a:lnTo>
                  <a:pt x="962092" y="263604"/>
                </a:lnTo>
                <a:lnTo>
                  <a:pt x="972407" y="252486"/>
                </a:lnTo>
                <a:lnTo>
                  <a:pt x="981928" y="240575"/>
                </a:lnTo>
                <a:lnTo>
                  <a:pt x="989068" y="227870"/>
                </a:lnTo>
                <a:lnTo>
                  <a:pt x="996209" y="214370"/>
                </a:lnTo>
                <a:lnTo>
                  <a:pt x="1000176" y="200077"/>
                </a:lnTo>
                <a:lnTo>
                  <a:pt x="1003350" y="185783"/>
                </a:lnTo>
                <a:lnTo>
                  <a:pt x="1004937" y="170696"/>
                </a:lnTo>
                <a:lnTo>
                  <a:pt x="1003350" y="157990"/>
                </a:lnTo>
                <a:lnTo>
                  <a:pt x="1000970" y="146079"/>
                </a:lnTo>
                <a:lnTo>
                  <a:pt x="998589" y="134168"/>
                </a:lnTo>
                <a:lnTo>
                  <a:pt x="993829" y="124639"/>
                </a:lnTo>
                <a:lnTo>
                  <a:pt x="989068" y="115110"/>
                </a:lnTo>
                <a:lnTo>
                  <a:pt x="984308" y="106375"/>
                </a:lnTo>
                <a:lnTo>
                  <a:pt x="978754" y="99228"/>
                </a:lnTo>
                <a:lnTo>
                  <a:pt x="972407" y="92081"/>
                </a:lnTo>
                <a:lnTo>
                  <a:pt x="960505" y="81758"/>
                </a:lnTo>
                <a:lnTo>
                  <a:pt x="956718" y="78551"/>
                </a:lnTo>
                <a:lnTo>
                  <a:pt x="955901" y="77788"/>
                </a:lnTo>
                <a:lnTo>
                  <a:pt x="955442" y="77470"/>
                </a:lnTo>
                <a:lnTo>
                  <a:pt x="950191" y="73023"/>
                </a:lnTo>
                <a:lnTo>
                  <a:pt x="940670" y="67465"/>
                </a:lnTo>
                <a:lnTo>
                  <a:pt x="938257" y="66367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4518" y="58446"/>
                </a:lnTo>
                <a:lnTo>
                  <a:pt x="919248" y="53171"/>
                </a:lnTo>
                <a:lnTo>
                  <a:pt x="914487" y="48407"/>
                </a:lnTo>
                <a:lnTo>
                  <a:pt x="910520" y="42848"/>
                </a:lnTo>
                <a:lnTo>
                  <a:pt x="908140" y="38083"/>
                </a:lnTo>
                <a:lnTo>
                  <a:pt x="907346" y="31731"/>
                </a:lnTo>
                <a:lnTo>
                  <a:pt x="907346" y="26966"/>
                </a:lnTo>
                <a:lnTo>
                  <a:pt x="908140" y="22202"/>
                </a:lnTo>
                <a:lnTo>
                  <a:pt x="910520" y="17437"/>
                </a:lnTo>
                <a:lnTo>
                  <a:pt x="914487" y="14261"/>
                </a:lnTo>
                <a:lnTo>
                  <a:pt x="919248" y="10290"/>
                </a:lnTo>
                <a:lnTo>
                  <a:pt x="924802" y="7114"/>
                </a:lnTo>
                <a:lnTo>
                  <a:pt x="931942" y="4732"/>
                </a:lnTo>
                <a:lnTo>
                  <a:pt x="940670" y="3144"/>
                </a:lnTo>
                <a:lnTo>
                  <a:pt x="950191" y="3144"/>
                </a:lnTo>
                <a:lnTo>
                  <a:pt x="1581151" y="3144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04152" y="674688"/>
                </a:lnTo>
                <a:lnTo>
                  <a:pt x="1606819" y="678241"/>
                </a:lnTo>
                <a:lnTo>
                  <a:pt x="1613967" y="681415"/>
                </a:lnTo>
                <a:lnTo>
                  <a:pt x="1621114" y="681415"/>
                </a:lnTo>
                <a:lnTo>
                  <a:pt x="1628261" y="680621"/>
                </a:lnTo>
                <a:lnTo>
                  <a:pt x="1636203" y="676654"/>
                </a:lnTo>
                <a:lnTo>
                  <a:pt x="1644938" y="669514"/>
                </a:lnTo>
                <a:lnTo>
                  <a:pt x="1652086" y="661579"/>
                </a:lnTo>
                <a:lnTo>
                  <a:pt x="1657645" y="649678"/>
                </a:lnTo>
                <a:lnTo>
                  <a:pt x="1663998" y="640157"/>
                </a:lnTo>
                <a:lnTo>
                  <a:pt x="1671940" y="629049"/>
                </a:lnTo>
                <a:lnTo>
                  <a:pt x="1683058" y="617942"/>
                </a:lnTo>
                <a:lnTo>
                  <a:pt x="1688617" y="611594"/>
                </a:lnTo>
                <a:lnTo>
                  <a:pt x="1697352" y="606040"/>
                </a:lnTo>
                <a:lnTo>
                  <a:pt x="1705294" y="601280"/>
                </a:lnTo>
                <a:lnTo>
                  <a:pt x="1714824" y="596519"/>
                </a:lnTo>
                <a:lnTo>
                  <a:pt x="1724354" y="591759"/>
                </a:lnTo>
                <a:lnTo>
                  <a:pt x="1736266" y="589379"/>
                </a:lnTo>
                <a:lnTo>
                  <a:pt x="1748178" y="586998"/>
                </a:lnTo>
                <a:lnTo>
                  <a:pt x="1760884" y="585412"/>
                </a:lnTo>
                <a:lnTo>
                  <a:pt x="1775179" y="586998"/>
                </a:lnTo>
                <a:lnTo>
                  <a:pt x="1791062" y="589379"/>
                </a:lnTo>
                <a:lnTo>
                  <a:pt x="1803769" y="594139"/>
                </a:lnTo>
                <a:lnTo>
                  <a:pt x="1814070" y="598142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700128" y="931696"/>
                </a:lnTo>
                <a:lnTo>
                  <a:pt x="1697352" y="929754"/>
                </a:lnTo>
                <a:lnTo>
                  <a:pt x="1688617" y="923406"/>
                </a:lnTo>
                <a:lnTo>
                  <a:pt x="1683058" y="917853"/>
                </a:lnTo>
                <a:lnTo>
                  <a:pt x="1671940" y="905951"/>
                </a:lnTo>
                <a:lnTo>
                  <a:pt x="1663998" y="896430"/>
                </a:lnTo>
                <a:lnTo>
                  <a:pt x="1657645" y="885323"/>
                </a:lnTo>
                <a:lnTo>
                  <a:pt x="1652086" y="875008"/>
                </a:lnTo>
                <a:lnTo>
                  <a:pt x="1644938" y="865487"/>
                </a:lnTo>
                <a:lnTo>
                  <a:pt x="1636203" y="859140"/>
                </a:lnTo>
                <a:lnTo>
                  <a:pt x="1629009" y="854827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3483" y="1551823"/>
                </a:lnTo>
                <a:lnTo>
                  <a:pt x="863483" y="1548607"/>
                </a:lnTo>
                <a:lnTo>
                  <a:pt x="864276" y="1542257"/>
                </a:lnTo>
                <a:lnTo>
                  <a:pt x="866655" y="1537494"/>
                </a:lnTo>
                <a:lnTo>
                  <a:pt x="870620" y="1531938"/>
                </a:lnTo>
                <a:lnTo>
                  <a:pt x="875379" y="1527175"/>
                </a:lnTo>
                <a:lnTo>
                  <a:pt x="880930" y="1522413"/>
                </a:lnTo>
                <a:lnTo>
                  <a:pt x="888068" y="1516857"/>
                </a:lnTo>
                <a:lnTo>
                  <a:pt x="896792" y="1512888"/>
                </a:lnTo>
                <a:lnTo>
                  <a:pt x="906309" y="1507332"/>
                </a:lnTo>
                <a:lnTo>
                  <a:pt x="916619" y="1498600"/>
                </a:lnTo>
                <a:lnTo>
                  <a:pt x="928515" y="1488282"/>
                </a:lnTo>
                <a:lnTo>
                  <a:pt x="934067" y="1481932"/>
                </a:lnTo>
                <a:lnTo>
                  <a:pt x="940412" y="1473994"/>
                </a:lnTo>
                <a:lnTo>
                  <a:pt x="945170" y="1465263"/>
                </a:lnTo>
                <a:lnTo>
                  <a:pt x="949929" y="1455738"/>
                </a:lnTo>
                <a:lnTo>
                  <a:pt x="954687" y="1446213"/>
                </a:lnTo>
                <a:lnTo>
                  <a:pt x="957066" y="1434307"/>
                </a:lnTo>
                <a:lnTo>
                  <a:pt x="959446" y="1422400"/>
                </a:lnTo>
                <a:lnTo>
                  <a:pt x="960239" y="1409700"/>
                </a:lnTo>
                <a:lnTo>
                  <a:pt x="959446" y="1395413"/>
                </a:lnTo>
                <a:lnTo>
                  <a:pt x="955480" y="1380332"/>
                </a:lnTo>
                <a:lnTo>
                  <a:pt x="953749" y="1372967"/>
                </a:lnTo>
                <a:lnTo>
                  <a:pt x="953521" y="1371600"/>
                </a:lnTo>
                <a:lnTo>
                  <a:pt x="953204" y="1370647"/>
                </a:lnTo>
                <a:lnTo>
                  <a:pt x="952308" y="1366838"/>
                </a:lnTo>
                <a:lnTo>
                  <a:pt x="951185" y="1364591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2849" y="1447085"/>
                </a:lnTo>
                <a:lnTo>
                  <a:pt x="605731" y="1455738"/>
                </a:lnTo>
                <a:lnTo>
                  <a:pt x="610490" y="1465263"/>
                </a:lnTo>
                <a:lnTo>
                  <a:pt x="616834" y="1473994"/>
                </a:lnTo>
                <a:lnTo>
                  <a:pt x="621593" y="1481932"/>
                </a:lnTo>
                <a:lnTo>
                  <a:pt x="628730" y="1488282"/>
                </a:lnTo>
                <a:lnTo>
                  <a:pt x="639041" y="1498600"/>
                </a:lnTo>
                <a:lnTo>
                  <a:pt x="650144" y="1507332"/>
                </a:lnTo>
                <a:lnTo>
                  <a:pt x="659661" y="1512888"/>
                </a:lnTo>
                <a:lnTo>
                  <a:pt x="667591" y="1516857"/>
                </a:lnTo>
                <a:lnTo>
                  <a:pt x="674729" y="1522413"/>
                </a:lnTo>
                <a:lnTo>
                  <a:pt x="680281" y="1527175"/>
                </a:lnTo>
                <a:lnTo>
                  <a:pt x="685039" y="1531938"/>
                </a:lnTo>
                <a:lnTo>
                  <a:pt x="688358" y="1536588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3892" y="885365"/>
                </a:lnTo>
                <a:lnTo>
                  <a:pt x="66105" y="889794"/>
                </a:lnTo>
                <a:lnTo>
                  <a:pt x="67745" y="891981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6861" y="665000"/>
                </a:lnTo>
                <a:lnTo>
                  <a:pt x="284307" y="659606"/>
                </a:lnTo>
                <a:lnTo>
                  <a:pt x="274786" y="645319"/>
                </a:lnTo>
                <a:lnTo>
                  <a:pt x="266851" y="631825"/>
                </a:lnTo>
                <a:lnTo>
                  <a:pt x="255743" y="619919"/>
                </a:lnTo>
                <a:lnTo>
                  <a:pt x="243841" y="609600"/>
                </a:lnTo>
                <a:lnTo>
                  <a:pt x="231939" y="601663"/>
                </a:lnTo>
                <a:lnTo>
                  <a:pt x="219243" y="592931"/>
                </a:lnTo>
                <a:lnTo>
                  <a:pt x="206548" y="587375"/>
                </a:lnTo>
                <a:lnTo>
                  <a:pt x="192266" y="582613"/>
                </a:lnTo>
                <a:lnTo>
                  <a:pt x="177983" y="580231"/>
                </a:lnTo>
                <a:lnTo>
                  <a:pt x="162114" y="578644"/>
                </a:lnTo>
                <a:lnTo>
                  <a:pt x="149419" y="580231"/>
                </a:lnTo>
                <a:lnTo>
                  <a:pt x="137517" y="582613"/>
                </a:lnTo>
                <a:lnTo>
                  <a:pt x="126408" y="584994"/>
                </a:lnTo>
                <a:lnTo>
                  <a:pt x="116093" y="589756"/>
                </a:lnTo>
                <a:lnTo>
                  <a:pt x="107365" y="594519"/>
                </a:lnTo>
                <a:lnTo>
                  <a:pt x="98637" y="599281"/>
                </a:lnTo>
                <a:lnTo>
                  <a:pt x="91496" y="604838"/>
                </a:lnTo>
                <a:lnTo>
                  <a:pt x="84354" y="611188"/>
                </a:lnTo>
                <a:lnTo>
                  <a:pt x="73246" y="622300"/>
                </a:lnTo>
                <a:lnTo>
                  <a:pt x="66105" y="633413"/>
                </a:lnTo>
                <a:lnTo>
                  <a:pt x="60551" y="642938"/>
                </a:lnTo>
                <a:lnTo>
                  <a:pt x="53409" y="654844"/>
                </a:lnTo>
                <a:lnTo>
                  <a:pt x="46268" y="662781"/>
                </a:lnTo>
                <a:lnTo>
                  <a:pt x="39127" y="669925"/>
                </a:lnTo>
                <a:lnTo>
                  <a:pt x="30399" y="673894"/>
                </a:lnTo>
                <a:lnTo>
                  <a:pt x="23258" y="674688"/>
                </a:lnTo>
                <a:lnTo>
                  <a:pt x="16117" y="674688"/>
                </a:lnTo>
                <a:lnTo>
                  <a:pt x="9299" y="671657"/>
                </a:lnTo>
                <a:lnTo>
                  <a:pt x="9299" y="360363"/>
                </a:lnTo>
                <a:lnTo>
                  <a:pt x="10886" y="360363"/>
                </a:lnTo>
                <a:lnTo>
                  <a:pt x="10886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1" y="3373438"/>
            <a:ext cx="1571625" cy="1884680"/>
          </a:xfrm>
          <a:custGeom>
            <a:avLst/>
            <a:gdLst>
              <a:gd name="connsiteX0" fmla="*/ 0 w 1571625"/>
              <a:gd name="connsiteY0" fmla="*/ 0 h 1884680"/>
              <a:gd name="connsiteX1" fmla="*/ 703473 w 1571625"/>
              <a:gd name="connsiteY1" fmla="*/ 0 h 1884680"/>
              <a:gd name="connsiteX2" fmla="*/ 709613 w 1571625"/>
              <a:gd name="connsiteY2" fmla="*/ 3840 h 1884680"/>
              <a:gd name="connsiteX3" fmla="*/ 714375 w 1571625"/>
              <a:gd name="connsiteY3" fmla="*/ 7016 h 1884680"/>
              <a:gd name="connsiteX4" fmla="*/ 717550 w 1571625"/>
              <a:gd name="connsiteY4" fmla="*/ 10987 h 1884680"/>
              <a:gd name="connsiteX5" fmla="*/ 719931 w 1571625"/>
              <a:gd name="connsiteY5" fmla="*/ 15751 h 1884680"/>
              <a:gd name="connsiteX6" fmla="*/ 721457 w 1571625"/>
              <a:gd name="connsiteY6" fmla="*/ 20329 h 1884680"/>
              <a:gd name="connsiteX7" fmla="*/ 719501 w 1571625"/>
              <a:gd name="connsiteY7" fmla="*/ 26194 h 1884680"/>
              <a:gd name="connsiteX8" fmla="*/ 714736 w 1571625"/>
              <a:gd name="connsiteY8" fmla="*/ 33338 h 1884680"/>
              <a:gd name="connsiteX9" fmla="*/ 708383 w 1571625"/>
              <a:gd name="connsiteY9" fmla="*/ 39688 h 1884680"/>
              <a:gd name="connsiteX10" fmla="*/ 700441 w 1571625"/>
              <a:gd name="connsiteY10" fmla="*/ 46038 h 1884680"/>
              <a:gd name="connsiteX11" fmla="*/ 689323 w 1571625"/>
              <a:gd name="connsiteY11" fmla="*/ 51594 h 1884680"/>
              <a:gd name="connsiteX12" fmla="*/ 678999 w 1571625"/>
              <a:gd name="connsiteY12" fmla="*/ 57944 h 1884680"/>
              <a:gd name="connsiteX13" fmla="*/ 669469 w 1571625"/>
              <a:gd name="connsiteY13" fmla="*/ 65088 h 1884680"/>
              <a:gd name="connsiteX14" fmla="*/ 657557 w 1571625"/>
              <a:gd name="connsiteY14" fmla="*/ 75406 h 1884680"/>
              <a:gd name="connsiteX15" fmla="*/ 651998 w 1571625"/>
              <a:gd name="connsiteY15" fmla="*/ 82550 h 1884680"/>
              <a:gd name="connsiteX16" fmla="*/ 645645 w 1571625"/>
              <a:gd name="connsiteY16" fmla="*/ 89694 h 1884680"/>
              <a:gd name="connsiteX17" fmla="*/ 640880 w 1571625"/>
              <a:gd name="connsiteY17" fmla="*/ 99219 h 1884680"/>
              <a:gd name="connsiteX18" fmla="*/ 635321 w 1571625"/>
              <a:gd name="connsiteY18" fmla="*/ 107950 h 1884680"/>
              <a:gd name="connsiteX19" fmla="*/ 631350 w 1571625"/>
              <a:gd name="connsiteY19" fmla="*/ 118269 h 1884680"/>
              <a:gd name="connsiteX20" fmla="*/ 628174 w 1571625"/>
              <a:gd name="connsiteY20" fmla="*/ 129381 h 1884680"/>
              <a:gd name="connsiteX21" fmla="*/ 626585 w 1571625"/>
              <a:gd name="connsiteY21" fmla="*/ 141288 h 1884680"/>
              <a:gd name="connsiteX22" fmla="*/ 625791 w 1571625"/>
              <a:gd name="connsiteY22" fmla="*/ 153988 h 1884680"/>
              <a:gd name="connsiteX23" fmla="*/ 625917 w 1571625"/>
              <a:gd name="connsiteY23" fmla="*/ 156380 h 1884680"/>
              <a:gd name="connsiteX24" fmla="*/ 625475 w 1571625"/>
              <a:gd name="connsiteY24" fmla="*/ 163451 h 1884680"/>
              <a:gd name="connsiteX25" fmla="*/ 626269 w 1571625"/>
              <a:gd name="connsiteY25" fmla="*/ 177744 h 1884680"/>
              <a:gd name="connsiteX26" fmla="*/ 628650 w 1571625"/>
              <a:gd name="connsiteY26" fmla="*/ 193626 h 1884680"/>
              <a:gd name="connsiteX27" fmla="*/ 633413 w 1571625"/>
              <a:gd name="connsiteY27" fmla="*/ 206331 h 1884680"/>
              <a:gd name="connsiteX28" fmla="*/ 639763 w 1571625"/>
              <a:gd name="connsiteY28" fmla="*/ 220625 h 1884680"/>
              <a:gd name="connsiteX29" fmla="*/ 647700 w 1571625"/>
              <a:gd name="connsiteY29" fmla="*/ 234124 h 1884680"/>
              <a:gd name="connsiteX30" fmla="*/ 656431 w 1571625"/>
              <a:gd name="connsiteY30" fmla="*/ 246035 h 1884680"/>
              <a:gd name="connsiteX31" fmla="*/ 666750 w 1571625"/>
              <a:gd name="connsiteY31" fmla="*/ 256359 h 1884680"/>
              <a:gd name="connsiteX32" fmla="*/ 678656 w 1571625"/>
              <a:gd name="connsiteY32" fmla="*/ 266682 h 1884680"/>
              <a:gd name="connsiteX33" fmla="*/ 691356 w 1571625"/>
              <a:gd name="connsiteY33" fmla="*/ 276211 h 1884680"/>
              <a:gd name="connsiteX34" fmla="*/ 705644 w 1571625"/>
              <a:gd name="connsiteY34" fmla="*/ 284946 h 1884680"/>
              <a:gd name="connsiteX35" fmla="*/ 719931 w 1571625"/>
              <a:gd name="connsiteY35" fmla="*/ 292092 h 1884680"/>
              <a:gd name="connsiteX36" fmla="*/ 736600 w 1571625"/>
              <a:gd name="connsiteY36" fmla="*/ 297651 h 1884680"/>
              <a:gd name="connsiteX37" fmla="*/ 753269 w 1571625"/>
              <a:gd name="connsiteY37" fmla="*/ 304004 h 1884680"/>
              <a:gd name="connsiteX38" fmla="*/ 771525 w 1571625"/>
              <a:gd name="connsiteY38" fmla="*/ 307180 h 1884680"/>
              <a:gd name="connsiteX39" fmla="*/ 788988 w 1571625"/>
              <a:gd name="connsiteY39" fmla="*/ 308768 h 1884680"/>
              <a:gd name="connsiteX40" fmla="*/ 808038 w 1571625"/>
              <a:gd name="connsiteY40" fmla="*/ 309562 h 1884680"/>
              <a:gd name="connsiteX41" fmla="*/ 825500 w 1571625"/>
              <a:gd name="connsiteY41" fmla="*/ 308768 h 1884680"/>
              <a:gd name="connsiteX42" fmla="*/ 843756 w 1571625"/>
              <a:gd name="connsiteY42" fmla="*/ 307180 h 1884680"/>
              <a:gd name="connsiteX43" fmla="*/ 861219 w 1571625"/>
              <a:gd name="connsiteY43" fmla="*/ 304004 h 1884680"/>
              <a:gd name="connsiteX44" fmla="*/ 877888 w 1571625"/>
              <a:gd name="connsiteY44" fmla="*/ 297651 h 1884680"/>
              <a:gd name="connsiteX45" fmla="*/ 894556 w 1571625"/>
              <a:gd name="connsiteY45" fmla="*/ 292092 h 1884680"/>
              <a:gd name="connsiteX46" fmla="*/ 908844 w 1571625"/>
              <a:gd name="connsiteY46" fmla="*/ 284946 h 1884680"/>
              <a:gd name="connsiteX47" fmla="*/ 923131 w 1571625"/>
              <a:gd name="connsiteY47" fmla="*/ 276211 h 1884680"/>
              <a:gd name="connsiteX48" fmla="*/ 935831 w 1571625"/>
              <a:gd name="connsiteY48" fmla="*/ 266682 h 1884680"/>
              <a:gd name="connsiteX49" fmla="*/ 947738 w 1571625"/>
              <a:gd name="connsiteY49" fmla="*/ 256359 h 1884680"/>
              <a:gd name="connsiteX50" fmla="*/ 958850 w 1571625"/>
              <a:gd name="connsiteY50" fmla="*/ 246035 h 1884680"/>
              <a:gd name="connsiteX51" fmla="*/ 966788 w 1571625"/>
              <a:gd name="connsiteY51" fmla="*/ 234124 h 1884680"/>
              <a:gd name="connsiteX52" fmla="*/ 975519 w 1571625"/>
              <a:gd name="connsiteY52" fmla="*/ 220625 h 1884680"/>
              <a:gd name="connsiteX53" fmla="*/ 981075 w 1571625"/>
              <a:gd name="connsiteY53" fmla="*/ 206331 h 1884680"/>
              <a:gd name="connsiteX54" fmla="*/ 985838 w 1571625"/>
              <a:gd name="connsiteY54" fmla="*/ 193626 h 1884680"/>
              <a:gd name="connsiteX55" fmla="*/ 988219 w 1571625"/>
              <a:gd name="connsiteY55" fmla="*/ 177744 h 1884680"/>
              <a:gd name="connsiteX56" fmla="*/ 989806 w 1571625"/>
              <a:gd name="connsiteY56" fmla="*/ 163451 h 1884680"/>
              <a:gd name="connsiteX57" fmla="*/ 989537 w 1571625"/>
              <a:gd name="connsiteY57" fmla="*/ 161297 h 1884680"/>
              <a:gd name="connsiteX58" fmla="*/ 990307 w 1571625"/>
              <a:gd name="connsiteY58" fmla="*/ 153988 h 1884680"/>
              <a:gd name="connsiteX59" fmla="*/ 988718 w 1571625"/>
              <a:gd name="connsiteY59" fmla="*/ 141288 h 1884680"/>
              <a:gd name="connsiteX60" fmla="*/ 987924 w 1571625"/>
              <a:gd name="connsiteY60" fmla="*/ 129381 h 1884680"/>
              <a:gd name="connsiteX61" fmla="*/ 983953 w 1571625"/>
              <a:gd name="connsiteY61" fmla="*/ 118269 h 1884680"/>
              <a:gd name="connsiteX62" fmla="*/ 980777 w 1571625"/>
              <a:gd name="connsiteY62" fmla="*/ 107950 h 1884680"/>
              <a:gd name="connsiteX63" fmla="*/ 976012 w 1571625"/>
              <a:gd name="connsiteY63" fmla="*/ 99219 h 1884680"/>
              <a:gd name="connsiteX64" fmla="*/ 969659 w 1571625"/>
              <a:gd name="connsiteY64" fmla="*/ 89694 h 1884680"/>
              <a:gd name="connsiteX65" fmla="*/ 964100 w 1571625"/>
              <a:gd name="connsiteY65" fmla="*/ 82550 h 1884680"/>
              <a:gd name="connsiteX66" fmla="*/ 957746 w 1571625"/>
              <a:gd name="connsiteY66" fmla="*/ 75406 h 1884680"/>
              <a:gd name="connsiteX67" fmla="*/ 945834 w 1571625"/>
              <a:gd name="connsiteY67" fmla="*/ 65088 h 1884680"/>
              <a:gd name="connsiteX68" fmla="*/ 936304 w 1571625"/>
              <a:gd name="connsiteY68" fmla="*/ 57944 h 1884680"/>
              <a:gd name="connsiteX69" fmla="*/ 925980 w 1571625"/>
              <a:gd name="connsiteY69" fmla="*/ 51594 h 1884680"/>
              <a:gd name="connsiteX70" fmla="*/ 914862 w 1571625"/>
              <a:gd name="connsiteY70" fmla="*/ 46038 h 1884680"/>
              <a:gd name="connsiteX71" fmla="*/ 906921 w 1571625"/>
              <a:gd name="connsiteY71" fmla="*/ 39688 h 1884680"/>
              <a:gd name="connsiteX72" fmla="*/ 900567 w 1571625"/>
              <a:gd name="connsiteY72" fmla="*/ 33338 h 1884680"/>
              <a:gd name="connsiteX73" fmla="*/ 895803 w 1571625"/>
              <a:gd name="connsiteY73" fmla="*/ 26194 h 1884680"/>
              <a:gd name="connsiteX74" fmla="*/ 893439 w 1571625"/>
              <a:gd name="connsiteY74" fmla="*/ 19106 h 1884680"/>
              <a:gd name="connsiteX75" fmla="*/ 894556 w 1571625"/>
              <a:gd name="connsiteY75" fmla="*/ 15751 h 1884680"/>
              <a:gd name="connsiteX76" fmla="*/ 896938 w 1571625"/>
              <a:gd name="connsiteY76" fmla="*/ 10987 h 1884680"/>
              <a:gd name="connsiteX77" fmla="*/ 900113 w 1571625"/>
              <a:gd name="connsiteY77" fmla="*/ 7016 h 1884680"/>
              <a:gd name="connsiteX78" fmla="*/ 904875 w 1571625"/>
              <a:gd name="connsiteY78" fmla="*/ 3840 h 1884680"/>
              <a:gd name="connsiteX79" fmla="*/ 911016 w 1571625"/>
              <a:gd name="connsiteY79" fmla="*/ 0 h 1884680"/>
              <a:gd name="connsiteX80" fmla="*/ 1571625 w 1571625"/>
              <a:gd name="connsiteY80" fmla="*/ 0 h 1884680"/>
              <a:gd name="connsiteX81" fmla="*/ 1571625 w 1571625"/>
              <a:gd name="connsiteY81" fmla="*/ 707025 h 1884680"/>
              <a:gd name="connsiteX82" fmla="*/ 1569408 w 1571625"/>
              <a:gd name="connsiteY82" fmla="*/ 709612 h 1884680"/>
              <a:gd name="connsiteX83" fmla="*/ 1562267 w 1571625"/>
              <a:gd name="connsiteY83" fmla="*/ 713581 h 1884680"/>
              <a:gd name="connsiteX84" fmla="*/ 1555126 w 1571625"/>
              <a:gd name="connsiteY84" fmla="*/ 713581 h 1884680"/>
              <a:gd name="connsiteX85" fmla="*/ 1547191 w 1571625"/>
              <a:gd name="connsiteY85" fmla="*/ 711993 h 1884680"/>
              <a:gd name="connsiteX86" fmla="*/ 1540050 w 1571625"/>
              <a:gd name="connsiteY86" fmla="*/ 708818 h 1884680"/>
              <a:gd name="connsiteX87" fmla="*/ 1531322 w 1571625"/>
              <a:gd name="connsiteY87" fmla="*/ 701675 h 1884680"/>
              <a:gd name="connsiteX88" fmla="*/ 1524181 w 1571625"/>
              <a:gd name="connsiteY88" fmla="*/ 692943 h 1884680"/>
              <a:gd name="connsiteX89" fmla="*/ 1518627 w 1571625"/>
              <a:gd name="connsiteY89" fmla="*/ 681037 h 1884680"/>
              <a:gd name="connsiteX90" fmla="*/ 1512279 w 1571625"/>
              <a:gd name="connsiteY90" fmla="*/ 670718 h 1884680"/>
              <a:gd name="connsiteX91" fmla="*/ 1504344 w 1571625"/>
              <a:gd name="connsiteY91" fmla="*/ 661193 h 1884680"/>
              <a:gd name="connsiteX92" fmla="*/ 1493236 w 1571625"/>
              <a:gd name="connsiteY92" fmla="*/ 649287 h 1884680"/>
              <a:gd name="connsiteX93" fmla="*/ 1486095 w 1571625"/>
              <a:gd name="connsiteY93" fmla="*/ 642937 h 1884680"/>
              <a:gd name="connsiteX94" fmla="*/ 1478954 w 1571625"/>
              <a:gd name="connsiteY94" fmla="*/ 637381 h 1884680"/>
              <a:gd name="connsiteX95" fmla="*/ 1471019 w 1571625"/>
              <a:gd name="connsiteY95" fmla="*/ 632618 h 1884680"/>
              <a:gd name="connsiteX96" fmla="*/ 1461497 w 1571625"/>
              <a:gd name="connsiteY96" fmla="*/ 627856 h 1884680"/>
              <a:gd name="connsiteX97" fmla="*/ 1451976 w 1571625"/>
              <a:gd name="connsiteY97" fmla="*/ 623093 h 1884680"/>
              <a:gd name="connsiteX98" fmla="*/ 1440074 w 1571625"/>
              <a:gd name="connsiteY98" fmla="*/ 619125 h 1884680"/>
              <a:gd name="connsiteX99" fmla="*/ 1428172 w 1571625"/>
              <a:gd name="connsiteY99" fmla="*/ 618331 h 1884680"/>
              <a:gd name="connsiteX100" fmla="*/ 1415476 w 1571625"/>
              <a:gd name="connsiteY100" fmla="*/ 616743 h 1884680"/>
              <a:gd name="connsiteX101" fmla="*/ 1401194 w 1571625"/>
              <a:gd name="connsiteY101" fmla="*/ 618331 h 1884680"/>
              <a:gd name="connsiteX102" fmla="*/ 1385325 w 1571625"/>
              <a:gd name="connsiteY102" fmla="*/ 620712 h 1884680"/>
              <a:gd name="connsiteX103" fmla="*/ 1371042 w 1571625"/>
              <a:gd name="connsiteY103" fmla="*/ 625475 h 1884680"/>
              <a:gd name="connsiteX104" fmla="*/ 1358347 w 1571625"/>
              <a:gd name="connsiteY104" fmla="*/ 631031 h 1884680"/>
              <a:gd name="connsiteX105" fmla="*/ 1344858 w 1571625"/>
              <a:gd name="connsiteY105" fmla="*/ 639762 h 1884680"/>
              <a:gd name="connsiteX106" fmla="*/ 1333750 w 1571625"/>
              <a:gd name="connsiteY106" fmla="*/ 647700 h 1884680"/>
              <a:gd name="connsiteX107" fmla="*/ 1322641 w 1571625"/>
              <a:gd name="connsiteY107" fmla="*/ 658812 h 1884680"/>
              <a:gd name="connsiteX108" fmla="*/ 1312326 w 1571625"/>
              <a:gd name="connsiteY108" fmla="*/ 670718 h 1884680"/>
              <a:gd name="connsiteX109" fmla="*/ 1302805 w 1571625"/>
              <a:gd name="connsiteY109" fmla="*/ 683418 h 1884680"/>
              <a:gd name="connsiteX110" fmla="*/ 1294077 w 1571625"/>
              <a:gd name="connsiteY110" fmla="*/ 697706 h 1884680"/>
              <a:gd name="connsiteX111" fmla="*/ 1286935 w 1571625"/>
              <a:gd name="connsiteY111" fmla="*/ 711993 h 1884680"/>
              <a:gd name="connsiteX112" fmla="*/ 1281381 w 1571625"/>
              <a:gd name="connsiteY112" fmla="*/ 728662 h 1884680"/>
              <a:gd name="connsiteX113" fmla="*/ 1275033 w 1571625"/>
              <a:gd name="connsiteY113" fmla="*/ 745331 h 1884680"/>
              <a:gd name="connsiteX114" fmla="*/ 1274004 w 1571625"/>
              <a:gd name="connsiteY114" fmla="*/ 750997 h 1884680"/>
              <a:gd name="connsiteX115" fmla="*/ 1272230 w 1571625"/>
              <a:gd name="connsiteY115" fmla="*/ 755650 h 1884680"/>
              <a:gd name="connsiteX116" fmla="*/ 1269054 w 1571625"/>
              <a:gd name="connsiteY116" fmla="*/ 773112 h 1884680"/>
              <a:gd name="connsiteX117" fmla="*/ 1266671 w 1571625"/>
              <a:gd name="connsiteY117" fmla="*/ 791369 h 1884680"/>
              <a:gd name="connsiteX118" fmla="*/ 1266671 w 1571625"/>
              <a:gd name="connsiteY118" fmla="*/ 810419 h 1884680"/>
              <a:gd name="connsiteX119" fmla="*/ 1266671 w 1571625"/>
              <a:gd name="connsiteY119" fmla="*/ 827881 h 1884680"/>
              <a:gd name="connsiteX120" fmla="*/ 1269054 w 1571625"/>
              <a:gd name="connsiteY120" fmla="*/ 846931 h 1884680"/>
              <a:gd name="connsiteX121" fmla="*/ 1272230 w 1571625"/>
              <a:gd name="connsiteY121" fmla="*/ 863600 h 1884680"/>
              <a:gd name="connsiteX122" fmla="*/ 1278583 w 1571625"/>
              <a:gd name="connsiteY122" fmla="*/ 881062 h 1884680"/>
              <a:gd name="connsiteX123" fmla="*/ 1284142 w 1571625"/>
              <a:gd name="connsiteY123" fmla="*/ 896937 h 1884680"/>
              <a:gd name="connsiteX124" fmla="*/ 1291290 w 1571625"/>
              <a:gd name="connsiteY124" fmla="*/ 912019 h 1884680"/>
              <a:gd name="connsiteX125" fmla="*/ 1300026 w 1571625"/>
              <a:gd name="connsiteY125" fmla="*/ 925512 h 1884680"/>
              <a:gd name="connsiteX126" fmla="*/ 1309555 w 1571625"/>
              <a:gd name="connsiteY126" fmla="*/ 938212 h 1884680"/>
              <a:gd name="connsiteX127" fmla="*/ 1319879 w 1571625"/>
              <a:gd name="connsiteY127" fmla="*/ 950119 h 1884680"/>
              <a:gd name="connsiteX128" fmla="*/ 1330997 w 1571625"/>
              <a:gd name="connsiteY128" fmla="*/ 961231 h 1884680"/>
              <a:gd name="connsiteX129" fmla="*/ 1342116 w 1571625"/>
              <a:gd name="connsiteY129" fmla="*/ 969962 h 1884680"/>
              <a:gd name="connsiteX130" fmla="*/ 1355616 w 1571625"/>
              <a:gd name="connsiteY130" fmla="*/ 977106 h 1884680"/>
              <a:gd name="connsiteX131" fmla="*/ 1368323 w 1571625"/>
              <a:gd name="connsiteY131" fmla="*/ 983456 h 1884680"/>
              <a:gd name="connsiteX132" fmla="*/ 1382617 w 1571625"/>
              <a:gd name="connsiteY132" fmla="*/ 988219 h 1884680"/>
              <a:gd name="connsiteX133" fmla="*/ 1396912 w 1571625"/>
              <a:gd name="connsiteY133" fmla="*/ 990600 h 1884680"/>
              <a:gd name="connsiteX134" fmla="*/ 1412795 w 1571625"/>
              <a:gd name="connsiteY134" fmla="*/ 991394 h 1884680"/>
              <a:gd name="connsiteX135" fmla="*/ 1425501 w 1571625"/>
              <a:gd name="connsiteY135" fmla="*/ 991394 h 1884680"/>
              <a:gd name="connsiteX136" fmla="*/ 1437414 w 1571625"/>
              <a:gd name="connsiteY136" fmla="*/ 989012 h 1884680"/>
              <a:gd name="connsiteX137" fmla="*/ 1449326 w 1571625"/>
              <a:gd name="connsiteY137" fmla="*/ 985837 h 1884680"/>
              <a:gd name="connsiteX138" fmla="*/ 1458856 w 1571625"/>
              <a:gd name="connsiteY138" fmla="*/ 981869 h 1884680"/>
              <a:gd name="connsiteX139" fmla="*/ 1468386 w 1571625"/>
              <a:gd name="connsiteY139" fmla="*/ 977106 h 1884680"/>
              <a:gd name="connsiteX140" fmla="*/ 1476327 w 1571625"/>
              <a:gd name="connsiteY140" fmla="*/ 971550 h 1884680"/>
              <a:gd name="connsiteX141" fmla="*/ 1483474 w 1571625"/>
              <a:gd name="connsiteY141" fmla="*/ 965200 h 1884680"/>
              <a:gd name="connsiteX142" fmla="*/ 1490622 w 1571625"/>
              <a:gd name="connsiteY142" fmla="*/ 959644 h 1884680"/>
              <a:gd name="connsiteX143" fmla="*/ 1501740 w 1571625"/>
              <a:gd name="connsiteY143" fmla="*/ 949325 h 1884680"/>
              <a:gd name="connsiteX144" fmla="*/ 1509681 w 1571625"/>
              <a:gd name="connsiteY144" fmla="*/ 938212 h 1884680"/>
              <a:gd name="connsiteX145" fmla="*/ 1516035 w 1571625"/>
              <a:gd name="connsiteY145" fmla="*/ 928687 h 1884680"/>
              <a:gd name="connsiteX146" fmla="*/ 1521594 w 1571625"/>
              <a:gd name="connsiteY146" fmla="*/ 916781 h 1884680"/>
              <a:gd name="connsiteX147" fmla="*/ 1528741 w 1571625"/>
              <a:gd name="connsiteY147" fmla="*/ 907256 h 1884680"/>
              <a:gd name="connsiteX148" fmla="*/ 1537477 w 1571625"/>
              <a:gd name="connsiteY148" fmla="*/ 901700 h 1884680"/>
              <a:gd name="connsiteX149" fmla="*/ 1544624 w 1571625"/>
              <a:gd name="connsiteY149" fmla="*/ 896937 h 1884680"/>
              <a:gd name="connsiteX150" fmla="*/ 1552566 w 1571625"/>
              <a:gd name="connsiteY150" fmla="*/ 895350 h 1884680"/>
              <a:gd name="connsiteX151" fmla="*/ 1559713 w 1571625"/>
              <a:gd name="connsiteY151" fmla="*/ 896937 h 1884680"/>
              <a:gd name="connsiteX152" fmla="*/ 1566066 w 1571625"/>
              <a:gd name="connsiteY152" fmla="*/ 900112 h 1884680"/>
              <a:gd name="connsiteX153" fmla="*/ 1571625 w 1571625"/>
              <a:gd name="connsiteY153" fmla="*/ 906462 h 1884680"/>
              <a:gd name="connsiteX154" fmla="*/ 1571625 w 1571625"/>
              <a:gd name="connsiteY154" fmla="*/ 1573212 h 1884680"/>
              <a:gd name="connsiteX155" fmla="*/ 1571492 w 1571625"/>
              <a:gd name="connsiteY155" fmla="*/ 1573212 h 1884680"/>
              <a:gd name="connsiteX156" fmla="*/ 1571492 w 1571625"/>
              <a:gd name="connsiteY156" fmla="*/ 1570037 h 1884680"/>
              <a:gd name="connsiteX157" fmla="*/ 935431 w 1571625"/>
              <a:gd name="connsiteY157" fmla="*/ 1570037 h 1884680"/>
              <a:gd name="connsiteX158" fmla="*/ 925902 w 1571625"/>
              <a:gd name="connsiteY158" fmla="*/ 1570832 h 1884680"/>
              <a:gd name="connsiteX159" fmla="*/ 917167 w 1571625"/>
              <a:gd name="connsiteY159" fmla="*/ 1572421 h 1884680"/>
              <a:gd name="connsiteX160" fmla="*/ 910020 w 1571625"/>
              <a:gd name="connsiteY160" fmla="*/ 1574805 h 1884680"/>
              <a:gd name="connsiteX161" fmla="*/ 905256 w 1571625"/>
              <a:gd name="connsiteY161" fmla="*/ 1577188 h 1884680"/>
              <a:gd name="connsiteX162" fmla="*/ 900491 w 1571625"/>
              <a:gd name="connsiteY162" fmla="*/ 1580366 h 1884680"/>
              <a:gd name="connsiteX163" fmla="*/ 897315 w 1571625"/>
              <a:gd name="connsiteY163" fmla="*/ 1585134 h 1884680"/>
              <a:gd name="connsiteX164" fmla="*/ 894933 w 1571625"/>
              <a:gd name="connsiteY164" fmla="*/ 1589901 h 1884680"/>
              <a:gd name="connsiteX165" fmla="*/ 893344 w 1571625"/>
              <a:gd name="connsiteY165" fmla="*/ 1594668 h 1884680"/>
              <a:gd name="connsiteX166" fmla="*/ 893344 w 1571625"/>
              <a:gd name="connsiteY166" fmla="*/ 1599436 h 1884680"/>
              <a:gd name="connsiteX167" fmla="*/ 893344 w 1571625"/>
              <a:gd name="connsiteY167" fmla="*/ 1604203 h 1884680"/>
              <a:gd name="connsiteX168" fmla="*/ 893420 w 1571625"/>
              <a:gd name="connsiteY168" fmla="*/ 1604406 h 1884680"/>
              <a:gd name="connsiteX169" fmla="*/ 893420 w 1571625"/>
              <a:gd name="connsiteY169" fmla="*/ 1607344 h 1884680"/>
              <a:gd name="connsiteX170" fmla="*/ 895803 w 1571625"/>
              <a:gd name="connsiteY170" fmla="*/ 1613694 h 1884680"/>
              <a:gd name="connsiteX171" fmla="*/ 899773 w 1571625"/>
              <a:gd name="connsiteY171" fmla="*/ 1618456 h 1884680"/>
              <a:gd name="connsiteX172" fmla="*/ 904538 w 1571625"/>
              <a:gd name="connsiteY172" fmla="*/ 1624012 h 1884680"/>
              <a:gd name="connsiteX173" fmla="*/ 910097 w 1571625"/>
              <a:gd name="connsiteY173" fmla="*/ 1628775 h 1884680"/>
              <a:gd name="connsiteX174" fmla="*/ 917245 w 1571625"/>
              <a:gd name="connsiteY174" fmla="*/ 1633537 h 1884680"/>
              <a:gd name="connsiteX175" fmla="*/ 925980 w 1571625"/>
              <a:gd name="connsiteY175" fmla="*/ 1638300 h 1884680"/>
              <a:gd name="connsiteX176" fmla="*/ 935510 w 1571625"/>
              <a:gd name="connsiteY176" fmla="*/ 1644650 h 1884680"/>
              <a:gd name="connsiteX177" fmla="*/ 945834 w 1571625"/>
              <a:gd name="connsiteY177" fmla="*/ 1651793 h 1884680"/>
              <a:gd name="connsiteX178" fmla="*/ 957746 w 1571625"/>
              <a:gd name="connsiteY178" fmla="*/ 1662906 h 1884680"/>
              <a:gd name="connsiteX179" fmla="*/ 964100 w 1571625"/>
              <a:gd name="connsiteY179" fmla="*/ 1669256 h 1884680"/>
              <a:gd name="connsiteX180" fmla="*/ 969659 w 1571625"/>
              <a:gd name="connsiteY180" fmla="*/ 1677193 h 1884680"/>
              <a:gd name="connsiteX181" fmla="*/ 974424 w 1571625"/>
              <a:gd name="connsiteY181" fmla="*/ 1685925 h 1884680"/>
              <a:gd name="connsiteX182" fmla="*/ 979188 w 1571625"/>
              <a:gd name="connsiteY182" fmla="*/ 1693862 h 1884680"/>
              <a:gd name="connsiteX183" fmla="*/ 983953 w 1571625"/>
              <a:gd name="connsiteY183" fmla="*/ 1704975 h 1884680"/>
              <a:gd name="connsiteX184" fmla="*/ 986336 w 1571625"/>
              <a:gd name="connsiteY184" fmla="*/ 1715293 h 1884680"/>
              <a:gd name="connsiteX185" fmla="*/ 988718 w 1571625"/>
              <a:gd name="connsiteY185" fmla="*/ 1728787 h 1884680"/>
              <a:gd name="connsiteX186" fmla="*/ 990127 w 1571625"/>
              <a:gd name="connsiteY186" fmla="*/ 1739346 h 1884680"/>
              <a:gd name="connsiteX187" fmla="*/ 988634 w 1571625"/>
              <a:gd name="connsiteY187" fmla="*/ 1752785 h 1884680"/>
              <a:gd name="connsiteX188" fmla="*/ 986252 w 1571625"/>
              <a:gd name="connsiteY188" fmla="*/ 1767087 h 1884680"/>
              <a:gd name="connsiteX189" fmla="*/ 981488 w 1571625"/>
              <a:gd name="connsiteY189" fmla="*/ 1781389 h 1884680"/>
              <a:gd name="connsiteX190" fmla="*/ 975929 w 1571625"/>
              <a:gd name="connsiteY190" fmla="*/ 1794101 h 1884680"/>
              <a:gd name="connsiteX191" fmla="*/ 967194 w 1571625"/>
              <a:gd name="connsiteY191" fmla="*/ 1807609 h 1884680"/>
              <a:gd name="connsiteX192" fmla="*/ 957665 w 1571625"/>
              <a:gd name="connsiteY192" fmla="*/ 1819527 h 1884680"/>
              <a:gd name="connsiteX193" fmla="*/ 948136 w 1571625"/>
              <a:gd name="connsiteY193" fmla="*/ 1831445 h 1884680"/>
              <a:gd name="connsiteX194" fmla="*/ 936225 w 1571625"/>
              <a:gd name="connsiteY194" fmla="*/ 1841775 h 1884680"/>
              <a:gd name="connsiteX195" fmla="*/ 923520 w 1571625"/>
              <a:gd name="connsiteY195" fmla="*/ 1851309 h 1884680"/>
              <a:gd name="connsiteX196" fmla="*/ 909226 w 1571625"/>
              <a:gd name="connsiteY196" fmla="*/ 1860049 h 1884680"/>
              <a:gd name="connsiteX197" fmla="*/ 893344 w 1571625"/>
              <a:gd name="connsiteY197" fmla="*/ 1867200 h 1884680"/>
              <a:gd name="connsiteX198" fmla="*/ 878257 w 1571625"/>
              <a:gd name="connsiteY198" fmla="*/ 1872762 h 1884680"/>
              <a:gd name="connsiteX199" fmla="*/ 861581 w 1571625"/>
              <a:gd name="connsiteY199" fmla="*/ 1877529 h 1884680"/>
              <a:gd name="connsiteX200" fmla="*/ 844111 w 1571625"/>
              <a:gd name="connsiteY200" fmla="*/ 1880708 h 1884680"/>
              <a:gd name="connsiteX201" fmla="*/ 825847 w 1571625"/>
              <a:gd name="connsiteY201" fmla="*/ 1883091 h 1884680"/>
              <a:gd name="connsiteX202" fmla="*/ 806789 w 1571625"/>
              <a:gd name="connsiteY202" fmla="*/ 1884680 h 1884680"/>
              <a:gd name="connsiteX203" fmla="*/ 789319 w 1571625"/>
              <a:gd name="connsiteY203" fmla="*/ 1883091 h 1884680"/>
              <a:gd name="connsiteX204" fmla="*/ 770261 w 1571625"/>
              <a:gd name="connsiteY204" fmla="*/ 1880708 h 1884680"/>
              <a:gd name="connsiteX205" fmla="*/ 753586 w 1571625"/>
              <a:gd name="connsiteY205" fmla="*/ 1877529 h 1884680"/>
              <a:gd name="connsiteX206" fmla="*/ 736910 w 1571625"/>
              <a:gd name="connsiteY206" fmla="*/ 1872762 h 1884680"/>
              <a:gd name="connsiteX207" fmla="*/ 720234 w 1571625"/>
              <a:gd name="connsiteY207" fmla="*/ 1867200 h 1884680"/>
              <a:gd name="connsiteX208" fmla="*/ 705146 w 1571625"/>
              <a:gd name="connsiteY208" fmla="*/ 1860049 h 1884680"/>
              <a:gd name="connsiteX209" fmla="*/ 691647 w 1571625"/>
              <a:gd name="connsiteY209" fmla="*/ 1851309 h 1884680"/>
              <a:gd name="connsiteX210" fmla="*/ 678942 w 1571625"/>
              <a:gd name="connsiteY210" fmla="*/ 1841775 h 1884680"/>
              <a:gd name="connsiteX211" fmla="*/ 667030 w 1571625"/>
              <a:gd name="connsiteY211" fmla="*/ 1831445 h 1884680"/>
              <a:gd name="connsiteX212" fmla="*/ 656707 w 1571625"/>
              <a:gd name="connsiteY212" fmla="*/ 1819527 h 1884680"/>
              <a:gd name="connsiteX213" fmla="*/ 647178 w 1571625"/>
              <a:gd name="connsiteY213" fmla="*/ 1807609 h 1884680"/>
              <a:gd name="connsiteX214" fmla="*/ 640032 w 1571625"/>
              <a:gd name="connsiteY214" fmla="*/ 1794101 h 1884680"/>
              <a:gd name="connsiteX215" fmla="*/ 633679 w 1571625"/>
              <a:gd name="connsiteY215" fmla="*/ 1781389 h 1884680"/>
              <a:gd name="connsiteX216" fmla="*/ 628914 w 1571625"/>
              <a:gd name="connsiteY216" fmla="*/ 1767087 h 1884680"/>
              <a:gd name="connsiteX217" fmla="*/ 626532 w 1571625"/>
              <a:gd name="connsiteY217" fmla="*/ 1752785 h 1884680"/>
              <a:gd name="connsiteX218" fmla="*/ 625791 w 1571625"/>
              <a:gd name="connsiteY218" fmla="*/ 1739438 h 1884680"/>
              <a:gd name="connsiteX219" fmla="*/ 625791 w 1571625"/>
              <a:gd name="connsiteY219" fmla="*/ 1728787 h 1884680"/>
              <a:gd name="connsiteX220" fmla="*/ 628174 w 1571625"/>
              <a:gd name="connsiteY220" fmla="*/ 1715293 h 1884680"/>
              <a:gd name="connsiteX221" fmla="*/ 631350 w 1571625"/>
              <a:gd name="connsiteY221" fmla="*/ 1704975 h 1884680"/>
              <a:gd name="connsiteX222" fmla="*/ 635321 w 1571625"/>
              <a:gd name="connsiteY222" fmla="*/ 1693862 h 1884680"/>
              <a:gd name="connsiteX223" fmla="*/ 640086 w 1571625"/>
              <a:gd name="connsiteY223" fmla="*/ 1685925 h 1884680"/>
              <a:gd name="connsiteX224" fmla="*/ 645645 w 1571625"/>
              <a:gd name="connsiteY224" fmla="*/ 1677193 h 1884680"/>
              <a:gd name="connsiteX225" fmla="*/ 651998 w 1571625"/>
              <a:gd name="connsiteY225" fmla="*/ 1669256 h 1884680"/>
              <a:gd name="connsiteX226" fmla="*/ 657557 w 1571625"/>
              <a:gd name="connsiteY226" fmla="*/ 1662906 h 1884680"/>
              <a:gd name="connsiteX227" fmla="*/ 669469 w 1571625"/>
              <a:gd name="connsiteY227" fmla="*/ 1651793 h 1884680"/>
              <a:gd name="connsiteX228" fmla="*/ 678999 w 1571625"/>
              <a:gd name="connsiteY228" fmla="*/ 1644650 h 1884680"/>
              <a:gd name="connsiteX229" fmla="*/ 689323 w 1571625"/>
              <a:gd name="connsiteY229" fmla="*/ 1638300 h 1884680"/>
              <a:gd name="connsiteX230" fmla="*/ 696471 w 1571625"/>
              <a:gd name="connsiteY230" fmla="*/ 1633537 h 1884680"/>
              <a:gd name="connsiteX231" fmla="*/ 703618 w 1571625"/>
              <a:gd name="connsiteY231" fmla="*/ 1628775 h 1884680"/>
              <a:gd name="connsiteX232" fmla="*/ 709971 w 1571625"/>
              <a:gd name="connsiteY232" fmla="*/ 1624012 h 1884680"/>
              <a:gd name="connsiteX233" fmla="*/ 714736 w 1571625"/>
              <a:gd name="connsiteY233" fmla="*/ 1618456 h 1884680"/>
              <a:gd name="connsiteX234" fmla="*/ 717913 w 1571625"/>
              <a:gd name="connsiteY234" fmla="*/ 1613694 h 1884680"/>
              <a:gd name="connsiteX235" fmla="*/ 720295 w 1571625"/>
              <a:gd name="connsiteY235" fmla="*/ 1607344 h 1884680"/>
              <a:gd name="connsiteX236" fmla="*/ 721883 w 1571625"/>
              <a:gd name="connsiteY236" fmla="*/ 1602581 h 1884680"/>
              <a:gd name="connsiteX237" fmla="*/ 721883 w 1571625"/>
              <a:gd name="connsiteY237" fmla="*/ 1597819 h 1884680"/>
              <a:gd name="connsiteX238" fmla="*/ 721822 w 1571625"/>
              <a:gd name="connsiteY238" fmla="*/ 1597606 h 1884680"/>
              <a:gd name="connsiteX239" fmla="*/ 721822 w 1571625"/>
              <a:gd name="connsiteY239" fmla="*/ 1594668 h 1884680"/>
              <a:gd name="connsiteX240" fmla="*/ 720234 w 1571625"/>
              <a:gd name="connsiteY240" fmla="*/ 1589901 h 1884680"/>
              <a:gd name="connsiteX241" fmla="*/ 717852 w 1571625"/>
              <a:gd name="connsiteY241" fmla="*/ 1585134 h 1884680"/>
              <a:gd name="connsiteX242" fmla="*/ 714675 w 1571625"/>
              <a:gd name="connsiteY242" fmla="*/ 1580366 h 1884680"/>
              <a:gd name="connsiteX243" fmla="*/ 709911 w 1571625"/>
              <a:gd name="connsiteY243" fmla="*/ 1577188 h 1884680"/>
              <a:gd name="connsiteX244" fmla="*/ 703558 w 1571625"/>
              <a:gd name="connsiteY244" fmla="*/ 1574805 h 1884680"/>
              <a:gd name="connsiteX245" fmla="*/ 696412 w 1571625"/>
              <a:gd name="connsiteY245" fmla="*/ 1572421 h 1884680"/>
              <a:gd name="connsiteX246" fmla="*/ 688471 w 1571625"/>
              <a:gd name="connsiteY246" fmla="*/ 1570832 h 1884680"/>
              <a:gd name="connsiteX247" fmla="*/ 679736 w 1571625"/>
              <a:gd name="connsiteY247" fmla="*/ 1570037 h 1884680"/>
              <a:gd name="connsiteX248" fmla="*/ 0 w 1571625"/>
              <a:gd name="connsiteY248" fmla="*/ 1570037 h 1884680"/>
              <a:gd name="connsiteX249" fmla="*/ 0 w 1571625"/>
              <a:gd name="connsiteY249" fmla="*/ 0 h 188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571625" h="1884680">
                <a:moveTo>
                  <a:pt x="0" y="0"/>
                </a:moveTo>
                <a:lnTo>
                  <a:pt x="703473" y="0"/>
                </a:lnTo>
                <a:lnTo>
                  <a:pt x="709613" y="3840"/>
                </a:lnTo>
                <a:lnTo>
                  <a:pt x="714375" y="7016"/>
                </a:lnTo>
                <a:lnTo>
                  <a:pt x="717550" y="10987"/>
                </a:lnTo>
                <a:lnTo>
                  <a:pt x="719931" y="15751"/>
                </a:lnTo>
                <a:lnTo>
                  <a:pt x="721457" y="20329"/>
                </a:lnTo>
                <a:lnTo>
                  <a:pt x="719501" y="26194"/>
                </a:lnTo>
                <a:lnTo>
                  <a:pt x="714736" y="33338"/>
                </a:lnTo>
                <a:lnTo>
                  <a:pt x="708383" y="39688"/>
                </a:lnTo>
                <a:lnTo>
                  <a:pt x="700441" y="46038"/>
                </a:lnTo>
                <a:lnTo>
                  <a:pt x="689323" y="51594"/>
                </a:lnTo>
                <a:lnTo>
                  <a:pt x="678999" y="57944"/>
                </a:lnTo>
                <a:lnTo>
                  <a:pt x="669469" y="65088"/>
                </a:lnTo>
                <a:lnTo>
                  <a:pt x="657557" y="75406"/>
                </a:lnTo>
                <a:lnTo>
                  <a:pt x="651998" y="82550"/>
                </a:lnTo>
                <a:lnTo>
                  <a:pt x="645645" y="89694"/>
                </a:lnTo>
                <a:lnTo>
                  <a:pt x="640880" y="99219"/>
                </a:lnTo>
                <a:lnTo>
                  <a:pt x="635321" y="107950"/>
                </a:lnTo>
                <a:lnTo>
                  <a:pt x="631350" y="118269"/>
                </a:lnTo>
                <a:lnTo>
                  <a:pt x="628174" y="129381"/>
                </a:lnTo>
                <a:lnTo>
                  <a:pt x="626585" y="141288"/>
                </a:lnTo>
                <a:lnTo>
                  <a:pt x="625791" y="153988"/>
                </a:lnTo>
                <a:lnTo>
                  <a:pt x="625917" y="156380"/>
                </a:lnTo>
                <a:lnTo>
                  <a:pt x="625475" y="163451"/>
                </a:lnTo>
                <a:lnTo>
                  <a:pt x="626269" y="177744"/>
                </a:lnTo>
                <a:lnTo>
                  <a:pt x="628650" y="193626"/>
                </a:lnTo>
                <a:lnTo>
                  <a:pt x="633413" y="206331"/>
                </a:lnTo>
                <a:lnTo>
                  <a:pt x="639763" y="220625"/>
                </a:lnTo>
                <a:lnTo>
                  <a:pt x="647700" y="234124"/>
                </a:lnTo>
                <a:lnTo>
                  <a:pt x="656431" y="246035"/>
                </a:lnTo>
                <a:lnTo>
                  <a:pt x="666750" y="256359"/>
                </a:lnTo>
                <a:lnTo>
                  <a:pt x="678656" y="266682"/>
                </a:lnTo>
                <a:lnTo>
                  <a:pt x="691356" y="276211"/>
                </a:lnTo>
                <a:lnTo>
                  <a:pt x="705644" y="284946"/>
                </a:lnTo>
                <a:lnTo>
                  <a:pt x="719931" y="292092"/>
                </a:lnTo>
                <a:lnTo>
                  <a:pt x="736600" y="297651"/>
                </a:lnTo>
                <a:lnTo>
                  <a:pt x="753269" y="304004"/>
                </a:lnTo>
                <a:lnTo>
                  <a:pt x="771525" y="307180"/>
                </a:lnTo>
                <a:lnTo>
                  <a:pt x="788988" y="308768"/>
                </a:lnTo>
                <a:lnTo>
                  <a:pt x="808038" y="309562"/>
                </a:lnTo>
                <a:lnTo>
                  <a:pt x="825500" y="308768"/>
                </a:lnTo>
                <a:lnTo>
                  <a:pt x="843756" y="307180"/>
                </a:lnTo>
                <a:lnTo>
                  <a:pt x="861219" y="304004"/>
                </a:lnTo>
                <a:lnTo>
                  <a:pt x="877888" y="297651"/>
                </a:lnTo>
                <a:lnTo>
                  <a:pt x="894556" y="292092"/>
                </a:lnTo>
                <a:lnTo>
                  <a:pt x="908844" y="284946"/>
                </a:lnTo>
                <a:lnTo>
                  <a:pt x="923131" y="276211"/>
                </a:lnTo>
                <a:lnTo>
                  <a:pt x="935831" y="266682"/>
                </a:lnTo>
                <a:lnTo>
                  <a:pt x="947738" y="256359"/>
                </a:lnTo>
                <a:lnTo>
                  <a:pt x="958850" y="246035"/>
                </a:lnTo>
                <a:lnTo>
                  <a:pt x="966788" y="234124"/>
                </a:lnTo>
                <a:lnTo>
                  <a:pt x="975519" y="220625"/>
                </a:lnTo>
                <a:lnTo>
                  <a:pt x="981075" y="206331"/>
                </a:lnTo>
                <a:lnTo>
                  <a:pt x="985838" y="193626"/>
                </a:lnTo>
                <a:lnTo>
                  <a:pt x="988219" y="177744"/>
                </a:lnTo>
                <a:lnTo>
                  <a:pt x="989806" y="163451"/>
                </a:lnTo>
                <a:lnTo>
                  <a:pt x="989537" y="161297"/>
                </a:lnTo>
                <a:lnTo>
                  <a:pt x="990307" y="153988"/>
                </a:lnTo>
                <a:lnTo>
                  <a:pt x="988718" y="141288"/>
                </a:lnTo>
                <a:lnTo>
                  <a:pt x="987924" y="129381"/>
                </a:lnTo>
                <a:lnTo>
                  <a:pt x="983953" y="118269"/>
                </a:lnTo>
                <a:lnTo>
                  <a:pt x="980777" y="107950"/>
                </a:lnTo>
                <a:lnTo>
                  <a:pt x="976012" y="99219"/>
                </a:lnTo>
                <a:lnTo>
                  <a:pt x="969659" y="89694"/>
                </a:lnTo>
                <a:lnTo>
                  <a:pt x="964100" y="82550"/>
                </a:lnTo>
                <a:lnTo>
                  <a:pt x="957746" y="75406"/>
                </a:lnTo>
                <a:lnTo>
                  <a:pt x="945834" y="65088"/>
                </a:lnTo>
                <a:lnTo>
                  <a:pt x="936304" y="57944"/>
                </a:lnTo>
                <a:lnTo>
                  <a:pt x="925980" y="51594"/>
                </a:lnTo>
                <a:lnTo>
                  <a:pt x="914862" y="46038"/>
                </a:lnTo>
                <a:lnTo>
                  <a:pt x="906921" y="39688"/>
                </a:lnTo>
                <a:lnTo>
                  <a:pt x="900567" y="33338"/>
                </a:lnTo>
                <a:lnTo>
                  <a:pt x="895803" y="26194"/>
                </a:lnTo>
                <a:lnTo>
                  <a:pt x="893439" y="19106"/>
                </a:lnTo>
                <a:lnTo>
                  <a:pt x="894556" y="15751"/>
                </a:lnTo>
                <a:lnTo>
                  <a:pt x="896938" y="10987"/>
                </a:lnTo>
                <a:lnTo>
                  <a:pt x="900113" y="7016"/>
                </a:lnTo>
                <a:lnTo>
                  <a:pt x="904875" y="3840"/>
                </a:lnTo>
                <a:lnTo>
                  <a:pt x="911016" y="0"/>
                </a:lnTo>
                <a:lnTo>
                  <a:pt x="1571625" y="0"/>
                </a:lnTo>
                <a:lnTo>
                  <a:pt x="1571625" y="707025"/>
                </a:lnTo>
                <a:lnTo>
                  <a:pt x="1569408" y="709612"/>
                </a:lnTo>
                <a:lnTo>
                  <a:pt x="1562267" y="713581"/>
                </a:lnTo>
                <a:lnTo>
                  <a:pt x="1555126" y="713581"/>
                </a:lnTo>
                <a:lnTo>
                  <a:pt x="1547191" y="711993"/>
                </a:lnTo>
                <a:lnTo>
                  <a:pt x="1540050" y="708818"/>
                </a:lnTo>
                <a:lnTo>
                  <a:pt x="1531322" y="701675"/>
                </a:lnTo>
                <a:lnTo>
                  <a:pt x="1524181" y="692943"/>
                </a:lnTo>
                <a:lnTo>
                  <a:pt x="1518627" y="681037"/>
                </a:lnTo>
                <a:lnTo>
                  <a:pt x="1512279" y="670718"/>
                </a:lnTo>
                <a:lnTo>
                  <a:pt x="1504344" y="661193"/>
                </a:lnTo>
                <a:lnTo>
                  <a:pt x="1493236" y="649287"/>
                </a:lnTo>
                <a:lnTo>
                  <a:pt x="1486095" y="642937"/>
                </a:lnTo>
                <a:lnTo>
                  <a:pt x="1478954" y="637381"/>
                </a:lnTo>
                <a:lnTo>
                  <a:pt x="1471019" y="632618"/>
                </a:lnTo>
                <a:lnTo>
                  <a:pt x="1461497" y="627856"/>
                </a:lnTo>
                <a:lnTo>
                  <a:pt x="1451976" y="623093"/>
                </a:lnTo>
                <a:lnTo>
                  <a:pt x="1440074" y="619125"/>
                </a:lnTo>
                <a:lnTo>
                  <a:pt x="1428172" y="618331"/>
                </a:lnTo>
                <a:lnTo>
                  <a:pt x="1415476" y="616743"/>
                </a:lnTo>
                <a:lnTo>
                  <a:pt x="1401194" y="618331"/>
                </a:lnTo>
                <a:lnTo>
                  <a:pt x="1385325" y="620712"/>
                </a:lnTo>
                <a:lnTo>
                  <a:pt x="1371042" y="625475"/>
                </a:lnTo>
                <a:lnTo>
                  <a:pt x="1358347" y="631031"/>
                </a:lnTo>
                <a:lnTo>
                  <a:pt x="1344858" y="639762"/>
                </a:lnTo>
                <a:lnTo>
                  <a:pt x="1333750" y="647700"/>
                </a:lnTo>
                <a:lnTo>
                  <a:pt x="1322641" y="658812"/>
                </a:lnTo>
                <a:lnTo>
                  <a:pt x="1312326" y="670718"/>
                </a:lnTo>
                <a:lnTo>
                  <a:pt x="1302805" y="683418"/>
                </a:lnTo>
                <a:lnTo>
                  <a:pt x="1294077" y="697706"/>
                </a:lnTo>
                <a:lnTo>
                  <a:pt x="1286935" y="711993"/>
                </a:lnTo>
                <a:lnTo>
                  <a:pt x="1281381" y="728662"/>
                </a:lnTo>
                <a:lnTo>
                  <a:pt x="1275033" y="745331"/>
                </a:lnTo>
                <a:lnTo>
                  <a:pt x="1274004" y="750997"/>
                </a:lnTo>
                <a:lnTo>
                  <a:pt x="1272230" y="755650"/>
                </a:lnTo>
                <a:lnTo>
                  <a:pt x="1269054" y="773112"/>
                </a:lnTo>
                <a:lnTo>
                  <a:pt x="1266671" y="791369"/>
                </a:lnTo>
                <a:lnTo>
                  <a:pt x="1266671" y="810419"/>
                </a:lnTo>
                <a:lnTo>
                  <a:pt x="1266671" y="827881"/>
                </a:lnTo>
                <a:lnTo>
                  <a:pt x="1269054" y="846931"/>
                </a:lnTo>
                <a:lnTo>
                  <a:pt x="1272230" y="863600"/>
                </a:lnTo>
                <a:lnTo>
                  <a:pt x="1278583" y="881062"/>
                </a:lnTo>
                <a:lnTo>
                  <a:pt x="1284142" y="896937"/>
                </a:lnTo>
                <a:lnTo>
                  <a:pt x="1291290" y="912019"/>
                </a:lnTo>
                <a:lnTo>
                  <a:pt x="1300026" y="925512"/>
                </a:lnTo>
                <a:lnTo>
                  <a:pt x="1309555" y="938212"/>
                </a:lnTo>
                <a:lnTo>
                  <a:pt x="1319879" y="950119"/>
                </a:lnTo>
                <a:lnTo>
                  <a:pt x="1330997" y="961231"/>
                </a:lnTo>
                <a:lnTo>
                  <a:pt x="1342116" y="969962"/>
                </a:lnTo>
                <a:lnTo>
                  <a:pt x="1355616" y="977106"/>
                </a:lnTo>
                <a:lnTo>
                  <a:pt x="1368323" y="983456"/>
                </a:lnTo>
                <a:lnTo>
                  <a:pt x="1382617" y="988219"/>
                </a:lnTo>
                <a:lnTo>
                  <a:pt x="1396912" y="990600"/>
                </a:lnTo>
                <a:lnTo>
                  <a:pt x="1412795" y="991394"/>
                </a:lnTo>
                <a:lnTo>
                  <a:pt x="1425501" y="991394"/>
                </a:lnTo>
                <a:lnTo>
                  <a:pt x="1437414" y="989012"/>
                </a:lnTo>
                <a:lnTo>
                  <a:pt x="1449326" y="985837"/>
                </a:lnTo>
                <a:lnTo>
                  <a:pt x="1458856" y="981869"/>
                </a:lnTo>
                <a:lnTo>
                  <a:pt x="1468386" y="977106"/>
                </a:lnTo>
                <a:lnTo>
                  <a:pt x="1476327" y="971550"/>
                </a:lnTo>
                <a:lnTo>
                  <a:pt x="1483474" y="965200"/>
                </a:lnTo>
                <a:lnTo>
                  <a:pt x="1490622" y="959644"/>
                </a:lnTo>
                <a:lnTo>
                  <a:pt x="1501740" y="949325"/>
                </a:lnTo>
                <a:lnTo>
                  <a:pt x="1509681" y="938212"/>
                </a:lnTo>
                <a:lnTo>
                  <a:pt x="1516035" y="928687"/>
                </a:lnTo>
                <a:lnTo>
                  <a:pt x="1521594" y="916781"/>
                </a:lnTo>
                <a:lnTo>
                  <a:pt x="1528741" y="907256"/>
                </a:lnTo>
                <a:lnTo>
                  <a:pt x="1537477" y="901700"/>
                </a:lnTo>
                <a:lnTo>
                  <a:pt x="1544624" y="896937"/>
                </a:lnTo>
                <a:lnTo>
                  <a:pt x="1552566" y="895350"/>
                </a:lnTo>
                <a:lnTo>
                  <a:pt x="1559713" y="896937"/>
                </a:lnTo>
                <a:lnTo>
                  <a:pt x="1566066" y="900112"/>
                </a:lnTo>
                <a:lnTo>
                  <a:pt x="1571625" y="906462"/>
                </a:lnTo>
                <a:lnTo>
                  <a:pt x="1571625" y="1573212"/>
                </a:lnTo>
                <a:lnTo>
                  <a:pt x="1571492" y="1573212"/>
                </a:lnTo>
                <a:lnTo>
                  <a:pt x="1571492" y="1570037"/>
                </a:lnTo>
                <a:lnTo>
                  <a:pt x="935431" y="1570037"/>
                </a:lnTo>
                <a:lnTo>
                  <a:pt x="925902" y="1570832"/>
                </a:lnTo>
                <a:lnTo>
                  <a:pt x="917167" y="1572421"/>
                </a:lnTo>
                <a:lnTo>
                  <a:pt x="910020" y="1574805"/>
                </a:lnTo>
                <a:lnTo>
                  <a:pt x="905256" y="1577188"/>
                </a:lnTo>
                <a:lnTo>
                  <a:pt x="900491" y="1580366"/>
                </a:lnTo>
                <a:lnTo>
                  <a:pt x="897315" y="1585134"/>
                </a:lnTo>
                <a:lnTo>
                  <a:pt x="894933" y="1589901"/>
                </a:lnTo>
                <a:lnTo>
                  <a:pt x="893344" y="1594668"/>
                </a:lnTo>
                <a:lnTo>
                  <a:pt x="893344" y="1599436"/>
                </a:lnTo>
                <a:lnTo>
                  <a:pt x="893344" y="1604203"/>
                </a:lnTo>
                <a:lnTo>
                  <a:pt x="893420" y="1604406"/>
                </a:lnTo>
                <a:lnTo>
                  <a:pt x="893420" y="1607344"/>
                </a:lnTo>
                <a:lnTo>
                  <a:pt x="895803" y="1613694"/>
                </a:lnTo>
                <a:lnTo>
                  <a:pt x="899773" y="1618456"/>
                </a:lnTo>
                <a:lnTo>
                  <a:pt x="904538" y="1624012"/>
                </a:lnTo>
                <a:lnTo>
                  <a:pt x="910097" y="1628775"/>
                </a:lnTo>
                <a:lnTo>
                  <a:pt x="917245" y="1633537"/>
                </a:lnTo>
                <a:lnTo>
                  <a:pt x="925980" y="1638300"/>
                </a:lnTo>
                <a:lnTo>
                  <a:pt x="935510" y="1644650"/>
                </a:lnTo>
                <a:lnTo>
                  <a:pt x="945834" y="1651793"/>
                </a:lnTo>
                <a:lnTo>
                  <a:pt x="957746" y="1662906"/>
                </a:lnTo>
                <a:lnTo>
                  <a:pt x="964100" y="1669256"/>
                </a:lnTo>
                <a:lnTo>
                  <a:pt x="969659" y="1677193"/>
                </a:lnTo>
                <a:lnTo>
                  <a:pt x="974424" y="1685925"/>
                </a:lnTo>
                <a:lnTo>
                  <a:pt x="979188" y="1693862"/>
                </a:lnTo>
                <a:lnTo>
                  <a:pt x="983953" y="1704975"/>
                </a:lnTo>
                <a:lnTo>
                  <a:pt x="986336" y="1715293"/>
                </a:lnTo>
                <a:lnTo>
                  <a:pt x="988718" y="1728787"/>
                </a:lnTo>
                <a:lnTo>
                  <a:pt x="990127" y="1739346"/>
                </a:lnTo>
                <a:lnTo>
                  <a:pt x="988634" y="1752785"/>
                </a:lnTo>
                <a:lnTo>
                  <a:pt x="986252" y="1767087"/>
                </a:lnTo>
                <a:lnTo>
                  <a:pt x="981488" y="1781389"/>
                </a:lnTo>
                <a:lnTo>
                  <a:pt x="975929" y="1794101"/>
                </a:lnTo>
                <a:lnTo>
                  <a:pt x="967194" y="1807609"/>
                </a:lnTo>
                <a:lnTo>
                  <a:pt x="957665" y="1819527"/>
                </a:lnTo>
                <a:lnTo>
                  <a:pt x="948136" y="1831445"/>
                </a:lnTo>
                <a:lnTo>
                  <a:pt x="936225" y="1841775"/>
                </a:lnTo>
                <a:lnTo>
                  <a:pt x="923520" y="1851309"/>
                </a:lnTo>
                <a:lnTo>
                  <a:pt x="909226" y="1860049"/>
                </a:lnTo>
                <a:lnTo>
                  <a:pt x="893344" y="1867200"/>
                </a:lnTo>
                <a:lnTo>
                  <a:pt x="878257" y="1872762"/>
                </a:lnTo>
                <a:lnTo>
                  <a:pt x="861581" y="1877529"/>
                </a:lnTo>
                <a:lnTo>
                  <a:pt x="844111" y="1880708"/>
                </a:lnTo>
                <a:lnTo>
                  <a:pt x="825847" y="1883091"/>
                </a:lnTo>
                <a:lnTo>
                  <a:pt x="806789" y="1884680"/>
                </a:lnTo>
                <a:lnTo>
                  <a:pt x="789319" y="1883091"/>
                </a:lnTo>
                <a:lnTo>
                  <a:pt x="770261" y="1880708"/>
                </a:lnTo>
                <a:lnTo>
                  <a:pt x="753586" y="1877529"/>
                </a:lnTo>
                <a:lnTo>
                  <a:pt x="736910" y="1872762"/>
                </a:lnTo>
                <a:lnTo>
                  <a:pt x="720234" y="1867200"/>
                </a:lnTo>
                <a:lnTo>
                  <a:pt x="705146" y="1860049"/>
                </a:lnTo>
                <a:lnTo>
                  <a:pt x="691647" y="1851309"/>
                </a:lnTo>
                <a:lnTo>
                  <a:pt x="678942" y="1841775"/>
                </a:lnTo>
                <a:lnTo>
                  <a:pt x="667030" y="1831445"/>
                </a:lnTo>
                <a:lnTo>
                  <a:pt x="656707" y="1819527"/>
                </a:lnTo>
                <a:lnTo>
                  <a:pt x="647178" y="1807609"/>
                </a:lnTo>
                <a:lnTo>
                  <a:pt x="640032" y="1794101"/>
                </a:lnTo>
                <a:lnTo>
                  <a:pt x="633679" y="1781389"/>
                </a:lnTo>
                <a:lnTo>
                  <a:pt x="628914" y="1767087"/>
                </a:lnTo>
                <a:lnTo>
                  <a:pt x="626532" y="1752785"/>
                </a:lnTo>
                <a:lnTo>
                  <a:pt x="625791" y="1739438"/>
                </a:lnTo>
                <a:lnTo>
                  <a:pt x="625791" y="1728787"/>
                </a:lnTo>
                <a:lnTo>
                  <a:pt x="628174" y="1715293"/>
                </a:lnTo>
                <a:lnTo>
                  <a:pt x="631350" y="1704975"/>
                </a:lnTo>
                <a:lnTo>
                  <a:pt x="635321" y="1693862"/>
                </a:lnTo>
                <a:lnTo>
                  <a:pt x="640086" y="1685925"/>
                </a:lnTo>
                <a:lnTo>
                  <a:pt x="645645" y="1677193"/>
                </a:lnTo>
                <a:lnTo>
                  <a:pt x="651998" y="1669256"/>
                </a:lnTo>
                <a:lnTo>
                  <a:pt x="657557" y="1662906"/>
                </a:lnTo>
                <a:lnTo>
                  <a:pt x="669469" y="1651793"/>
                </a:lnTo>
                <a:lnTo>
                  <a:pt x="678999" y="1644650"/>
                </a:lnTo>
                <a:lnTo>
                  <a:pt x="689323" y="1638300"/>
                </a:lnTo>
                <a:lnTo>
                  <a:pt x="696471" y="1633537"/>
                </a:lnTo>
                <a:lnTo>
                  <a:pt x="703618" y="1628775"/>
                </a:lnTo>
                <a:lnTo>
                  <a:pt x="709971" y="1624012"/>
                </a:lnTo>
                <a:lnTo>
                  <a:pt x="714736" y="1618456"/>
                </a:lnTo>
                <a:lnTo>
                  <a:pt x="717913" y="1613694"/>
                </a:lnTo>
                <a:lnTo>
                  <a:pt x="720295" y="1607344"/>
                </a:lnTo>
                <a:lnTo>
                  <a:pt x="721883" y="1602581"/>
                </a:lnTo>
                <a:lnTo>
                  <a:pt x="721883" y="1597819"/>
                </a:lnTo>
                <a:lnTo>
                  <a:pt x="721822" y="1597606"/>
                </a:lnTo>
                <a:lnTo>
                  <a:pt x="721822" y="1594668"/>
                </a:lnTo>
                <a:lnTo>
                  <a:pt x="720234" y="1589901"/>
                </a:lnTo>
                <a:lnTo>
                  <a:pt x="717852" y="1585134"/>
                </a:lnTo>
                <a:lnTo>
                  <a:pt x="714675" y="1580366"/>
                </a:lnTo>
                <a:lnTo>
                  <a:pt x="709911" y="1577188"/>
                </a:lnTo>
                <a:lnTo>
                  <a:pt x="703558" y="1574805"/>
                </a:lnTo>
                <a:lnTo>
                  <a:pt x="696412" y="1572421"/>
                </a:lnTo>
                <a:lnTo>
                  <a:pt x="688471" y="1570832"/>
                </a:lnTo>
                <a:lnTo>
                  <a:pt x="679736" y="1570037"/>
                </a:lnTo>
                <a:lnTo>
                  <a:pt x="0" y="157003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2638" y="4629151"/>
            <a:ext cx="1884362" cy="1884363"/>
          </a:xfrm>
          <a:custGeom>
            <a:avLst/>
            <a:gdLst>
              <a:gd name="connsiteX0" fmla="*/ 763738 w 1884362"/>
              <a:gd name="connsiteY0" fmla="*/ 0 h 1884363"/>
              <a:gd name="connsiteX1" fmla="*/ 782772 w 1884362"/>
              <a:gd name="connsiteY1" fmla="*/ 1588 h 1884363"/>
              <a:gd name="connsiteX2" fmla="*/ 800220 w 1884362"/>
              <a:gd name="connsiteY2" fmla="*/ 2382 h 1884363"/>
              <a:gd name="connsiteX3" fmla="*/ 818460 w 1884362"/>
              <a:gd name="connsiteY3" fmla="*/ 7144 h 1884363"/>
              <a:gd name="connsiteX4" fmla="*/ 835115 w 1884362"/>
              <a:gd name="connsiteY4" fmla="*/ 11907 h 1884363"/>
              <a:gd name="connsiteX5" fmla="*/ 850184 w 1884362"/>
              <a:gd name="connsiteY5" fmla="*/ 18257 h 1884363"/>
              <a:gd name="connsiteX6" fmla="*/ 866045 w 1884362"/>
              <a:gd name="connsiteY6" fmla="*/ 25400 h 1884363"/>
              <a:gd name="connsiteX7" fmla="*/ 880321 w 1884362"/>
              <a:gd name="connsiteY7" fmla="*/ 33338 h 1884363"/>
              <a:gd name="connsiteX8" fmla="*/ 893010 w 1884362"/>
              <a:gd name="connsiteY8" fmla="*/ 42863 h 1884363"/>
              <a:gd name="connsiteX9" fmla="*/ 904906 w 1884362"/>
              <a:gd name="connsiteY9" fmla="*/ 53182 h 1884363"/>
              <a:gd name="connsiteX10" fmla="*/ 914423 w 1884362"/>
              <a:gd name="connsiteY10" fmla="*/ 64294 h 1884363"/>
              <a:gd name="connsiteX11" fmla="*/ 923940 w 1884362"/>
              <a:gd name="connsiteY11" fmla="*/ 76994 h 1884363"/>
              <a:gd name="connsiteX12" fmla="*/ 931078 w 1884362"/>
              <a:gd name="connsiteY12" fmla="*/ 88900 h 1884363"/>
              <a:gd name="connsiteX13" fmla="*/ 937093 w 1884362"/>
              <a:gd name="connsiteY13" fmla="*/ 100941 h 1884363"/>
              <a:gd name="connsiteX14" fmla="*/ 939112 w 1884362"/>
              <a:gd name="connsiteY14" fmla="*/ 106997 h 1884363"/>
              <a:gd name="connsiteX15" fmla="*/ 939657 w 1884362"/>
              <a:gd name="connsiteY15" fmla="*/ 109317 h 1884363"/>
              <a:gd name="connsiteX16" fmla="*/ 941809 w 1884362"/>
              <a:gd name="connsiteY16" fmla="*/ 122238 h 1884363"/>
              <a:gd name="connsiteX17" fmla="*/ 943396 w 1884362"/>
              <a:gd name="connsiteY17" fmla="*/ 137319 h 1884363"/>
              <a:gd name="connsiteX18" fmla="*/ 941809 w 1884362"/>
              <a:gd name="connsiteY18" fmla="*/ 150813 h 1884363"/>
              <a:gd name="connsiteX19" fmla="*/ 939429 w 1884362"/>
              <a:gd name="connsiteY19" fmla="*/ 161925 h 1884363"/>
              <a:gd name="connsiteX20" fmla="*/ 937048 w 1884362"/>
              <a:gd name="connsiteY20" fmla="*/ 173038 h 1884363"/>
              <a:gd name="connsiteX21" fmla="*/ 932288 w 1884362"/>
              <a:gd name="connsiteY21" fmla="*/ 183356 h 1884363"/>
              <a:gd name="connsiteX22" fmla="*/ 927527 w 1884362"/>
              <a:gd name="connsiteY22" fmla="*/ 192881 h 1884363"/>
              <a:gd name="connsiteX23" fmla="*/ 922766 w 1884362"/>
              <a:gd name="connsiteY23" fmla="*/ 201613 h 1884363"/>
              <a:gd name="connsiteX24" fmla="*/ 917212 w 1884362"/>
              <a:gd name="connsiteY24" fmla="*/ 208756 h 1884363"/>
              <a:gd name="connsiteX25" fmla="*/ 910864 w 1884362"/>
              <a:gd name="connsiteY25" fmla="*/ 215900 h 1884363"/>
              <a:gd name="connsiteX26" fmla="*/ 898962 w 1884362"/>
              <a:gd name="connsiteY26" fmla="*/ 226219 h 1884363"/>
              <a:gd name="connsiteX27" fmla="*/ 888647 w 1884362"/>
              <a:gd name="connsiteY27" fmla="*/ 233363 h 1884363"/>
              <a:gd name="connsiteX28" fmla="*/ 879126 w 1884362"/>
              <a:gd name="connsiteY28" fmla="*/ 239713 h 1884363"/>
              <a:gd name="connsiteX29" fmla="*/ 871191 w 1884362"/>
              <a:gd name="connsiteY29" fmla="*/ 244475 h 1884363"/>
              <a:gd name="connsiteX30" fmla="*/ 864050 w 1884362"/>
              <a:gd name="connsiteY30" fmla="*/ 249238 h 1884363"/>
              <a:gd name="connsiteX31" fmla="*/ 857702 w 1884362"/>
              <a:gd name="connsiteY31" fmla="*/ 254794 h 1884363"/>
              <a:gd name="connsiteX32" fmla="*/ 852941 w 1884362"/>
              <a:gd name="connsiteY32" fmla="*/ 259556 h 1884363"/>
              <a:gd name="connsiteX33" fmla="*/ 849767 w 1884362"/>
              <a:gd name="connsiteY33" fmla="*/ 265906 h 1884363"/>
              <a:gd name="connsiteX34" fmla="*/ 847387 w 1884362"/>
              <a:gd name="connsiteY34" fmla="*/ 270669 h 1884363"/>
              <a:gd name="connsiteX35" fmla="*/ 847387 w 1884362"/>
              <a:gd name="connsiteY35" fmla="*/ 276225 h 1884363"/>
              <a:gd name="connsiteX36" fmla="*/ 847387 w 1884362"/>
              <a:gd name="connsiteY36" fmla="*/ 280988 h 1884363"/>
              <a:gd name="connsiteX37" fmla="*/ 848180 w 1884362"/>
              <a:gd name="connsiteY37" fmla="*/ 285750 h 1884363"/>
              <a:gd name="connsiteX38" fmla="*/ 849391 w 1884362"/>
              <a:gd name="connsiteY38" fmla="*/ 288173 h 1884363"/>
              <a:gd name="connsiteX39" fmla="*/ 849391 w 1884362"/>
              <a:gd name="connsiteY39" fmla="*/ 289719 h 1884363"/>
              <a:gd name="connsiteX40" fmla="*/ 850184 w 1884362"/>
              <a:gd name="connsiteY40" fmla="*/ 294482 h 1884363"/>
              <a:gd name="connsiteX41" fmla="*/ 852563 w 1884362"/>
              <a:gd name="connsiteY41" fmla="*/ 299244 h 1884363"/>
              <a:gd name="connsiteX42" fmla="*/ 856528 w 1884362"/>
              <a:gd name="connsiteY42" fmla="*/ 302419 h 1884363"/>
              <a:gd name="connsiteX43" fmla="*/ 861287 w 1884362"/>
              <a:gd name="connsiteY43" fmla="*/ 306388 h 1884363"/>
              <a:gd name="connsiteX44" fmla="*/ 866838 w 1884362"/>
              <a:gd name="connsiteY44" fmla="*/ 309563 h 1884363"/>
              <a:gd name="connsiteX45" fmla="*/ 873976 w 1884362"/>
              <a:gd name="connsiteY45" fmla="*/ 311944 h 1884363"/>
              <a:gd name="connsiteX46" fmla="*/ 882700 w 1884362"/>
              <a:gd name="connsiteY46" fmla="*/ 313532 h 1884363"/>
              <a:gd name="connsiteX47" fmla="*/ 892217 w 1884362"/>
              <a:gd name="connsiteY47" fmla="*/ 313532 h 1884363"/>
              <a:gd name="connsiteX48" fmla="*/ 1569509 w 1884362"/>
              <a:gd name="connsiteY48" fmla="*/ 313532 h 1884363"/>
              <a:gd name="connsiteX49" fmla="*/ 1569509 w 1884362"/>
              <a:gd name="connsiteY49" fmla="*/ 950913 h 1884363"/>
              <a:gd name="connsiteX50" fmla="*/ 1571095 w 1884362"/>
              <a:gd name="connsiteY50" fmla="*/ 958850 h 1884363"/>
              <a:gd name="connsiteX51" fmla="*/ 1571888 w 1884362"/>
              <a:gd name="connsiteY51" fmla="*/ 966788 h 1884363"/>
              <a:gd name="connsiteX52" fmla="*/ 1574267 w 1884362"/>
              <a:gd name="connsiteY52" fmla="*/ 973932 h 1884363"/>
              <a:gd name="connsiteX53" fmla="*/ 1576647 w 1884362"/>
              <a:gd name="connsiteY53" fmla="*/ 980282 h 1884363"/>
              <a:gd name="connsiteX54" fmla="*/ 1580612 w 1884362"/>
              <a:gd name="connsiteY54" fmla="*/ 985044 h 1884363"/>
              <a:gd name="connsiteX55" fmla="*/ 1585370 w 1884362"/>
              <a:gd name="connsiteY55" fmla="*/ 988219 h 1884363"/>
              <a:gd name="connsiteX56" fmla="*/ 1588543 w 1884362"/>
              <a:gd name="connsiteY56" fmla="*/ 990600 h 1884363"/>
              <a:gd name="connsiteX57" fmla="*/ 1593301 w 1884362"/>
              <a:gd name="connsiteY57" fmla="*/ 992188 h 1884363"/>
              <a:gd name="connsiteX58" fmla="*/ 1599646 w 1884362"/>
              <a:gd name="connsiteY58" fmla="*/ 992188 h 1884363"/>
              <a:gd name="connsiteX59" fmla="*/ 1604404 w 1884362"/>
              <a:gd name="connsiteY59" fmla="*/ 990600 h 1884363"/>
              <a:gd name="connsiteX60" fmla="*/ 1607078 w 1884362"/>
              <a:gd name="connsiteY60" fmla="*/ 989454 h 1884363"/>
              <a:gd name="connsiteX61" fmla="*/ 1608620 w 1884362"/>
              <a:gd name="connsiteY61" fmla="*/ 990224 h 1884363"/>
              <a:gd name="connsiteX62" fmla="*/ 1613387 w 1884362"/>
              <a:gd name="connsiteY62" fmla="*/ 991813 h 1884363"/>
              <a:gd name="connsiteX63" fmla="*/ 1618154 w 1884362"/>
              <a:gd name="connsiteY63" fmla="*/ 991813 h 1884363"/>
              <a:gd name="connsiteX64" fmla="*/ 1623716 w 1884362"/>
              <a:gd name="connsiteY64" fmla="*/ 990224 h 1884363"/>
              <a:gd name="connsiteX65" fmla="*/ 1628483 w 1884362"/>
              <a:gd name="connsiteY65" fmla="*/ 987842 h 1884363"/>
              <a:gd name="connsiteX66" fmla="*/ 1634840 w 1884362"/>
              <a:gd name="connsiteY66" fmla="*/ 984666 h 1884363"/>
              <a:gd name="connsiteX67" fmla="*/ 1639607 w 1884362"/>
              <a:gd name="connsiteY67" fmla="*/ 979901 h 1884363"/>
              <a:gd name="connsiteX68" fmla="*/ 1645169 w 1884362"/>
              <a:gd name="connsiteY68" fmla="*/ 973549 h 1884363"/>
              <a:gd name="connsiteX69" fmla="*/ 1649936 w 1884362"/>
              <a:gd name="connsiteY69" fmla="*/ 966402 h 1884363"/>
              <a:gd name="connsiteX70" fmla="*/ 1653909 w 1884362"/>
              <a:gd name="connsiteY70" fmla="*/ 960049 h 1884363"/>
              <a:gd name="connsiteX71" fmla="*/ 1659471 w 1884362"/>
              <a:gd name="connsiteY71" fmla="*/ 948932 h 1884363"/>
              <a:gd name="connsiteX72" fmla="*/ 1668211 w 1884362"/>
              <a:gd name="connsiteY72" fmla="*/ 939403 h 1884363"/>
              <a:gd name="connsiteX73" fmla="*/ 1678540 w 1884362"/>
              <a:gd name="connsiteY73" fmla="*/ 927492 h 1884363"/>
              <a:gd name="connsiteX74" fmla="*/ 1685691 w 1884362"/>
              <a:gd name="connsiteY74" fmla="*/ 921933 h 1884363"/>
              <a:gd name="connsiteX75" fmla="*/ 1692842 w 1884362"/>
              <a:gd name="connsiteY75" fmla="*/ 915580 h 1884363"/>
              <a:gd name="connsiteX76" fmla="*/ 1700788 w 1884362"/>
              <a:gd name="connsiteY76" fmla="*/ 910022 h 1884363"/>
              <a:gd name="connsiteX77" fmla="*/ 1710322 w 1884362"/>
              <a:gd name="connsiteY77" fmla="*/ 905257 h 1884363"/>
              <a:gd name="connsiteX78" fmla="*/ 1719857 w 1884362"/>
              <a:gd name="connsiteY78" fmla="*/ 901287 h 1884363"/>
              <a:gd name="connsiteX79" fmla="*/ 1731775 w 1884362"/>
              <a:gd name="connsiteY79" fmla="*/ 898111 h 1884363"/>
              <a:gd name="connsiteX80" fmla="*/ 1740660 w 1884362"/>
              <a:gd name="connsiteY80" fmla="*/ 896335 h 1884363"/>
              <a:gd name="connsiteX81" fmla="*/ 1752711 w 1884362"/>
              <a:gd name="connsiteY81" fmla="*/ 896938 h 1884363"/>
              <a:gd name="connsiteX82" fmla="*/ 1766986 w 1884362"/>
              <a:gd name="connsiteY82" fmla="*/ 899319 h 1884363"/>
              <a:gd name="connsiteX83" fmla="*/ 1781262 w 1884362"/>
              <a:gd name="connsiteY83" fmla="*/ 904082 h 1884363"/>
              <a:gd name="connsiteX84" fmla="*/ 1793951 w 1884362"/>
              <a:gd name="connsiteY84" fmla="*/ 910432 h 1884363"/>
              <a:gd name="connsiteX85" fmla="*/ 1806640 w 1884362"/>
              <a:gd name="connsiteY85" fmla="*/ 917575 h 1884363"/>
              <a:gd name="connsiteX86" fmla="*/ 1818536 w 1884362"/>
              <a:gd name="connsiteY86" fmla="*/ 927100 h 1884363"/>
              <a:gd name="connsiteX87" fmla="*/ 1830433 w 1884362"/>
              <a:gd name="connsiteY87" fmla="*/ 937419 h 1884363"/>
              <a:gd name="connsiteX88" fmla="*/ 1841536 w 1884362"/>
              <a:gd name="connsiteY88" fmla="*/ 949325 h 1884363"/>
              <a:gd name="connsiteX89" fmla="*/ 1849467 w 1884362"/>
              <a:gd name="connsiteY89" fmla="*/ 962819 h 1884363"/>
              <a:gd name="connsiteX90" fmla="*/ 1858984 w 1884362"/>
              <a:gd name="connsiteY90" fmla="*/ 975519 h 1884363"/>
              <a:gd name="connsiteX91" fmla="*/ 1866121 w 1884362"/>
              <a:gd name="connsiteY91" fmla="*/ 990600 h 1884363"/>
              <a:gd name="connsiteX92" fmla="*/ 1872466 w 1884362"/>
              <a:gd name="connsiteY92" fmla="*/ 1007269 h 1884363"/>
              <a:gd name="connsiteX93" fmla="*/ 1877224 w 1884362"/>
              <a:gd name="connsiteY93" fmla="*/ 1023938 h 1884363"/>
              <a:gd name="connsiteX94" fmla="*/ 1880397 w 1884362"/>
              <a:gd name="connsiteY94" fmla="*/ 1040607 h 1884363"/>
              <a:gd name="connsiteX95" fmla="*/ 1882776 w 1884362"/>
              <a:gd name="connsiteY95" fmla="*/ 1059657 h 1884363"/>
              <a:gd name="connsiteX96" fmla="*/ 1884362 w 1884362"/>
              <a:gd name="connsiteY96" fmla="*/ 1077913 h 1884363"/>
              <a:gd name="connsiteX97" fmla="*/ 1882776 w 1884362"/>
              <a:gd name="connsiteY97" fmla="*/ 1096169 h 1884363"/>
              <a:gd name="connsiteX98" fmla="*/ 1880397 w 1884362"/>
              <a:gd name="connsiteY98" fmla="*/ 1114425 h 1884363"/>
              <a:gd name="connsiteX99" fmla="*/ 1877224 w 1884362"/>
              <a:gd name="connsiteY99" fmla="*/ 1131888 h 1884363"/>
              <a:gd name="connsiteX100" fmla="*/ 1872466 w 1884362"/>
              <a:gd name="connsiteY100" fmla="*/ 1148557 h 1884363"/>
              <a:gd name="connsiteX101" fmla="*/ 1866121 w 1884362"/>
              <a:gd name="connsiteY101" fmla="*/ 1164432 h 1884363"/>
              <a:gd name="connsiteX102" fmla="*/ 1858984 w 1884362"/>
              <a:gd name="connsiteY102" fmla="*/ 1179513 h 1884363"/>
              <a:gd name="connsiteX103" fmla="*/ 1849467 w 1884362"/>
              <a:gd name="connsiteY103" fmla="*/ 1193801 h 1884363"/>
              <a:gd name="connsiteX104" fmla="*/ 1841536 w 1884362"/>
              <a:gd name="connsiteY104" fmla="*/ 1206501 h 1884363"/>
              <a:gd name="connsiteX105" fmla="*/ 1830433 w 1884362"/>
              <a:gd name="connsiteY105" fmla="*/ 1218407 h 1884363"/>
              <a:gd name="connsiteX106" fmla="*/ 1818536 w 1884362"/>
              <a:gd name="connsiteY106" fmla="*/ 1227932 h 1884363"/>
              <a:gd name="connsiteX107" fmla="*/ 1806640 w 1884362"/>
              <a:gd name="connsiteY107" fmla="*/ 1237457 h 1884363"/>
              <a:gd name="connsiteX108" fmla="*/ 1793951 w 1884362"/>
              <a:gd name="connsiteY108" fmla="*/ 1246188 h 1884363"/>
              <a:gd name="connsiteX109" fmla="*/ 1781262 w 1884362"/>
              <a:gd name="connsiteY109" fmla="*/ 1251744 h 1884363"/>
              <a:gd name="connsiteX110" fmla="*/ 1766986 w 1884362"/>
              <a:gd name="connsiteY110" fmla="*/ 1256507 h 1884363"/>
              <a:gd name="connsiteX111" fmla="*/ 1752711 w 1884362"/>
              <a:gd name="connsiteY111" fmla="*/ 1258888 h 1884363"/>
              <a:gd name="connsiteX112" fmla="*/ 1749049 w 1884362"/>
              <a:gd name="connsiteY112" fmla="*/ 1259255 h 1884363"/>
              <a:gd name="connsiteX113" fmla="*/ 1743694 w 1884362"/>
              <a:gd name="connsiteY113" fmla="*/ 1258625 h 1884363"/>
              <a:gd name="connsiteX114" fmla="*/ 1731775 w 1884362"/>
              <a:gd name="connsiteY114" fmla="*/ 1256243 h 1884363"/>
              <a:gd name="connsiteX115" fmla="*/ 1719857 w 1884362"/>
              <a:gd name="connsiteY115" fmla="*/ 1253860 h 1884363"/>
              <a:gd name="connsiteX116" fmla="*/ 1710322 w 1884362"/>
              <a:gd name="connsiteY116" fmla="*/ 1249096 h 1884363"/>
              <a:gd name="connsiteX117" fmla="*/ 1700788 w 1884362"/>
              <a:gd name="connsiteY117" fmla="*/ 1244331 h 1884363"/>
              <a:gd name="connsiteX118" fmla="*/ 1692842 w 1884362"/>
              <a:gd name="connsiteY118" fmla="*/ 1239567 h 1884363"/>
              <a:gd name="connsiteX119" fmla="*/ 1685691 w 1884362"/>
              <a:gd name="connsiteY119" fmla="*/ 1234008 h 1884363"/>
              <a:gd name="connsiteX120" fmla="*/ 1678540 w 1884362"/>
              <a:gd name="connsiteY120" fmla="*/ 1227656 h 1884363"/>
              <a:gd name="connsiteX121" fmla="*/ 1668211 w 1884362"/>
              <a:gd name="connsiteY121" fmla="*/ 1215744 h 1884363"/>
              <a:gd name="connsiteX122" fmla="*/ 1659471 w 1884362"/>
              <a:gd name="connsiteY122" fmla="*/ 1205421 h 1884363"/>
              <a:gd name="connsiteX123" fmla="*/ 1653909 w 1884362"/>
              <a:gd name="connsiteY123" fmla="*/ 1195892 h 1884363"/>
              <a:gd name="connsiteX124" fmla="*/ 1649936 w 1884362"/>
              <a:gd name="connsiteY124" fmla="*/ 1187951 h 1884363"/>
              <a:gd name="connsiteX125" fmla="*/ 1645169 w 1884362"/>
              <a:gd name="connsiteY125" fmla="*/ 1180805 h 1884363"/>
              <a:gd name="connsiteX126" fmla="*/ 1639607 w 1884362"/>
              <a:gd name="connsiteY126" fmla="*/ 1174452 h 1884363"/>
              <a:gd name="connsiteX127" fmla="*/ 1634840 w 1884362"/>
              <a:gd name="connsiteY127" fmla="*/ 1169687 h 1884363"/>
              <a:gd name="connsiteX128" fmla="*/ 1628483 w 1884362"/>
              <a:gd name="connsiteY128" fmla="*/ 1166511 h 1884363"/>
              <a:gd name="connsiteX129" fmla="*/ 1623716 w 1884362"/>
              <a:gd name="connsiteY129" fmla="*/ 1164129 h 1884363"/>
              <a:gd name="connsiteX130" fmla="*/ 1618154 w 1884362"/>
              <a:gd name="connsiteY130" fmla="*/ 1164129 h 1884363"/>
              <a:gd name="connsiteX131" fmla="*/ 1613387 w 1884362"/>
              <a:gd name="connsiteY131" fmla="*/ 1164129 h 1884363"/>
              <a:gd name="connsiteX132" fmla="*/ 1608620 w 1884362"/>
              <a:gd name="connsiteY132" fmla="*/ 1164923 h 1884363"/>
              <a:gd name="connsiteX133" fmla="*/ 1607202 w 1884362"/>
              <a:gd name="connsiteY133" fmla="*/ 1165632 h 1884363"/>
              <a:gd name="connsiteX134" fmla="*/ 1604404 w 1884362"/>
              <a:gd name="connsiteY134" fmla="*/ 1164432 h 1884363"/>
              <a:gd name="connsiteX135" fmla="*/ 1599646 w 1884362"/>
              <a:gd name="connsiteY135" fmla="*/ 1164432 h 1884363"/>
              <a:gd name="connsiteX136" fmla="*/ 1593301 w 1884362"/>
              <a:gd name="connsiteY136" fmla="*/ 1164432 h 1884363"/>
              <a:gd name="connsiteX137" fmla="*/ 1588543 w 1884362"/>
              <a:gd name="connsiteY137" fmla="*/ 1165225 h 1884363"/>
              <a:gd name="connsiteX138" fmla="*/ 1585370 w 1884362"/>
              <a:gd name="connsiteY138" fmla="*/ 1167607 h 1884363"/>
              <a:gd name="connsiteX139" fmla="*/ 1580612 w 1884362"/>
              <a:gd name="connsiteY139" fmla="*/ 1171575 h 1884363"/>
              <a:gd name="connsiteX140" fmla="*/ 1576647 w 1884362"/>
              <a:gd name="connsiteY140" fmla="*/ 1176338 h 1884363"/>
              <a:gd name="connsiteX141" fmla="*/ 1574267 w 1884362"/>
              <a:gd name="connsiteY141" fmla="*/ 1181101 h 1884363"/>
              <a:gd name="connsiteX142" fmla="*/ 1571888 w 1884362"/>
              <a:gd name="connsiteY142" fmla="*/ 1188244 h 1884363"/>
              <a:gd name="connsiteX143" fmla="*/ 1571095 w 1884362"/>
              <a:gd name="connsiteY143" fmla="*/ 1196182 h 1884363"/>
              <a:gd name="connsiteX144" fmla="*/ 1569509 w 1884362"/>
              <a:gd name="connsiteY144" fmla="*/ 1205707 h 1884363"/>
              <a:gd name="connsiteX145" fmla="*/ 1569509 w 1884362"/>
              <a:gd name="connsiteY145" fmla="*/ 1884363 h 1884363"/>
              <a:gd name="connsiteX146" fmla="*/ 0 w 1884362"/>
              <a:gd name="connsiteY146" fmla="*/ 1884363 h 1884363"/>
              <a:gd name="connsiteX147" fmla="*/ 0 w 1884362"/>
              <a:gd name="connsiteY147" fmla="*/ 1173957 h 1884363"/>
              <a:gd name="connsiteX148" fmla="*/ 6345 w 1884362"/>
              <a:gd name="connsiteY148" fmla="*/ 1167607 h 1884363"/>
              <a:gd name="connsiteX149" fmla="*/ 11896 w 1884362"/>
              <a:gd name="connsiteY149" fmla="*/ 1164432 h 1884363"/>
              <a:gd name="connsiteX150" fmla="*/ 16446 w 1884362"/>
              <a:gd name="connsiteY150" fmla="*/ 1164432 h 1884363"/>
              <a:gd name="connsiteX151" fmla="*/ 21204 w 1884362"/>
              <a:gd name="connsiteY151" fmla="*/ 1164432 h 1884363"/>
              <a:gd name="connsiteX152" fmla="*/ 26756 w 1884362"/>
              <a:gd name="connsiteY152" fmla="*/ 1166813 h 1884363"/>
              <a:gd name="connsiteX153" fmla="*/ 31514 w 1884362"/>
              <a:gd name="connsiteY153" fmla="*/ 1169988 h 1884363"/>
              <a:gd name="connsiteX154" fmla="*/ 37859 w 1884362"/>
              <a:gd name="connsiteY154" fmla="*/ 1174751 h 1884363"/>
              <a:gd name="connsiteX155" fmla="*/ 42618 w 1884362"/>
              <a:gd name="connsiteY155" fmla="*/ 1181101 h 1884363"/>
              <a:gd name="connsiteX156" fmla="*/ 47376 w 1884362"/>
              <a:gd name="connsiteY156" fmla="*/ 1188245 h 1884363"/>
              <a:gd name="connsiteX157" fmla="*/ 52135 w 1884362"/>
              <a:gd name="connsiteY157" fmla="*/ 1196182 h 1884363"/>
              <a:gd name="connsiteX158" fmla="*/ 57686 w 1884362"/>
              <a:gd name="connsiteY158" fmla="*/ 1205707 h 1884363"/>
              <a:gd name="connsiteX159" fmla="*/ 64824 w 1884362"/>
              <a:gd name="connsiteY159" fmla="*/ 1216026 h 1884363"/>
              <a:gd name="connsiteX160" fmla="*/ 75927 w 1884362"/>
              <a:gd name="connsiteY160" fmla="*/ 1227932 h 1884363"/>
              <a:gd name="connsiteX161" fmla="*/ 83065 w 1884362"/>
              <a:gd name="connsiteY161" fmla="*/ 1234282 h 1884363"/>
              <a:gd name="connsiteX162" fmla="*/ 90202 w 1884362"/>
              <a:gd name="connsiteY162" fmla="*/ 1239838 h 1884363"/>
              <a:gd name="connsiteX163" fmla="*/ 98926 w 1884362"/>
              <a:gd name="connsiteY163" fmla="*/ 1244601 h 1884363"/>
              <a:gd name="connsiteX164" fmla="*/ 107650 w 1884362"/>
              <a:gd name="connsiteY164" fmla="*/ 1249363 h 1884363"/>
              <a:gd name="connsiteX165" fmla="*/ 117960 w 1884362"/>
              <a:gd name="connsiteY165" fmla="*/ 1254126 h 1884363"/>
              <a:gd name="connsiteX166" fmla="*/ 129063 w 1884362"/>
              <a:gd name="connsiteY166" fmla="*/ 1256507 h 1884363"/>
              <a:gd name="connsiteX167" fmla="*/ 140960 w 1884362"/>
              <a:gd name="connsiteY167" fmla="*/ 1258888 h 1884363"/>
              <a:gd name="connsiteX168" fmla="*/ 153649 w 1884362"/>
              <a:gd name="connsiteY168" fmla="*/ 1260476 h 1884363"/>
              <a:gd name="connsiteX169" fmla="*/ 169511 w 1884362"/>
              <a:gd name="connsiteY169" fmla="*/ 1258888 h 1884363"/>
              <a:gd name="connsiteX170" fmla="*/ 174478 w 1884362"/>
              <a:gd name="connsiteY170" fmla="*/ 1258888 h 1884363"/>
              <a:gd name="connsiteX171" fmla="*/ 188754 w 1884362"/>
              <a:gd name="connsiteY171" fmla="*/ 1255713 h 1884363"/>
              <a:gd name="connsiteX172" fmla="*/ 203029 w 1884362"/>
              <a:gd name="connsiteY172" fmla="*/ 1251744 h 1884363"/>
              <a:gd name="connsiteX173" fmla="*/ 215718 w 1884362"/>
              <a:gd name="connsiteY173" fmla="*/ 1244601 h 1884363"/>
              <a:gd name="connsiteX174" fmla="*/ 229201 w 1884362"/>
              <a:gd name="connsiteY174" fmla="*/ 1237457 h 1884363"/>
              <a:gd name="connsiteX175" fmla="*/ 241097 w 1884362"/>
              <a:gd name="connsiteY175" fmla="*/ 1227932 h 1884363"/>
              <a:gd name="connsiteX176" fmla="*/ 252993 w 1884362"/>
              <a:gd name="connsiteY176" fmla="*/ 1217613 h 1884363"/>
              <a:gd name="connsiteX177" fmla="*/ 262510 w 1884362"/>
              <a:gd name="connsiteY177" fmla="*/ 1205707 h 1884363"/>
              <a:gd name="connsiteX178" fmla="*/ 272027 w 1884362"/>
              <a:gd name="connsiteY178" fmla="*/ 1193801 h 1884363"/>
              <a:gd name="connsiteX179" fmla="*/ 279958 w 1884362"/>
              <a:gd name="connsiteY179" fmla="*/ 1179513 h 1884363"/>
              <a:gd name="connsiteX180" fmla="*/ 288682 w 1884362"/>
              <a:gd name="connsiteY180" fmla="*/ 1164432 h 1884363"/>
              <a:gd name="connsiteX181" fmla="*/ 294234 w 1884362"/>
              <a:gd name="connsiteY181" fmla="*/ 1148557 h 1884363"/>
              <a:gd name="connsiteX182" fmla="*/ 298992 w 1884362"/>
              <a:gd name="connsiteY182" fmla="*/ 1131888 h 1884363"/>
              <a:gd name="connsiteX183" fmla="*/ 302957 w 1884362"/>
              <a:gd name="connsiteY183" fmla="*/ 1114425 h 1884363"/>
              <a:gd name="connsiteX184" fmla="*/ 305337 w 1884362"/>
              <a:gd name="connsiteY184" fmla="*/ 1096169 h 1884363"/>
              <a:gd name="connsiteX185" fmla="*/ 306130 w 1884362"/>
              <a:gd name="connsiteY185" fmla="*/ 1077913 h 1884363"/>
              <a:gd name="connsiteX186" fmla="*/ 305337 w 1884362"/>
              <a:gd name="connsiteY186" fmla="*/ 1058863 h 1884363"/>
              <a:gd name="connsiteX187" fmla="*/ 302957 w 1884362"/>
              <a:gd name="connsiteY187" fmla="*/ 1040607 h 1884363"/>
              <a:gd name="connsiteX188" fmla="*/ 298992 w 1884362"/>
              <a:gd name="connsiteY188" fmla="*/ 1023144 h 1884363"/>
              <a:gd name="connsiteX189" fmla="*/ 294234 w 1884362"/>
              <a:gd name="connsiteY189" fmla="*/ 1006475 h 1884363"/>
              <a:gd name="connsiteX190" fmla="*/ 288682 w 1884362"/>
              <a:gd name="connsiteY190" fmla="*/ 990600 h 1884363"/>
              <a:gd name="connsiteX191" fmla="*/ 279958 w 1884362"/>
              <a:gd name="connsiteY191" fmla="*/ 975519 h 1884363"/>
              <a:gd name="connsiteX192" fmla="*/ 272027 w 1884362"/>
              <a:gd name="connsiteY192" fmla="*/ 961232 h 1884363"/>
              <a:gd name="connsiteX193" fmla="*/ 262510 w 1884362"/>
              <a:gd name="connsiteY193" fmla="*/ 948532 h 1884363"/>
              <a:gd name="connsiteX194" fmla="*/ 252993 w 1884362"/>
              <a:gd name="connsiteY194" fmla="*/ 937419 h 1884363"/>
              <a:gd name="connsiteX195" fmla="*/ 241097 w 1884362"/>
              <a:gd name="connsiteY195" fmla="*/ 927100 h 1884363"/>
              <a:gd name="connsiteX196" fmla="*/ 229201 w 1884362"/>
              <a:gd name="connsiteY196" fmla="*/ 917575 h 1884363"/>
              <a:gd name="connsiteX197" fmla="*/ 215718 w 1884362"/>
              <a:gd name="connsiteY197" fmla="*/ 910432 h 1884363"/>
              <a:gd name="connsiteX198" fmla="*/ 203029 w 1884362"/>
              <a:gd name="connsiteY198" fmla="*/ 903288 h 1884363"/>
              <a:gd name="connsiteX199" fmla="*/ 188754 w 1884362"/>
              <a:gd name="connsiteY199" fmla="*/ 899319 h 1884363"/>
              <a:gd name="connsiteX200" fmla="*/ 174478 w 1884362"/>
              <a:gd name="connsiteY200" fmla="*/ 896144 h 1884363"/>
              <a:gd name="connsiteX201" fmla="*/ 159410 w 1884362"/>
              <a:gd name="connsiteY201" fmla="*/ 894557 h 1884363"/>
              <a:gd name="connsiteX202" fmla="*/ 145927 w 1884362"/>
              <a:gd name="connsiteY202" fmla="*/ 896144 h 1884363"/>
              <a:gd name="connsiteX203" fmla="*/ 145922 w 1884362"/>
              <a:gd name="connsiteY203" fmla="*/ 896145 h 1884363"/>
              <a:gd name="connsiteX204" fmla="*/ 140960 w 1884362"/>
              <a:gd name="connsiteY204" fmla="*/ 896145 h 1884363"/>
              <a:gd name="connsiteX205" fmla="*/ 129063 w 1884362"/>
              <a:gd name="connsiteY205" fmla="*/ 898526 h 1884363"/>
              <a:gd name="connsiteX206" fmla="*/ 117960 w 1884362"/>
              <a:gd name="connsiteY206" fmla="*/ 901701 h 1884363"/>
              <a:gd name="connsiteX207" fmla="*/ 107650 w 1884362"/>
              <a:gd name="connsiteY207" fmla="*/ 905670 h 1884363"/>
              <a:gd name="connsiteX208" fmla="*/ 98926 w 1884362"/>
              <a:gd name="connsiteY208" fmla="*/ 910432 h 1884363"/>
              <a:gd name="connsiteX209" fmla="*/ 90202 w 1884362"/>
              <a:gd name="connsiteY209" fmla="*/ 915988 h 1884363"/>
              <a:gd name="connsiteX210" fmla="*/ 83065 w 1884362"/>
              <a:gd name="connsiteY210" fmla="*/ 922338 h 1884363"/>
              <a:gd name="connsiteX211" fmla="*/ 75927 w 1884362"/>
              <a:gd name="connsiteY211" fmla="*/ 927895 h 1884363"/>
              <a:gd name="connsiteX212" fmla="*/ 64824 w 1884362"/>
              <a:gd name="connsiteY212" fmla="*/ 939801 h 1884363"/>
              <a:gd name="connsiteX213" fmla="*/ 57686 w 1884362"/>
              <a:gd name="connsiteY213" fmla="*/ 949326 h 1884363"/>
              <a:gd name="connsiteX214" fmla="*/ 52135 w 1884362"/>
              <a:gd name="connsiteY214" fmla="*/ 960438 h 1884363"/>
              <a:gd name="connsiteX215" fmla="*/ 47376 w 1884362"/>
              <a:gd name="connsiteY215" fmla="*/ 966788 h 1884363"/>
              <a:gd name="connsiteX216" fmla="*/ 42618 w 1884362"/>
              <a:gd name="connsiteY216" fmla="*/ 973932 h 1884363"/>
              <a:gd name="connsiteX217" fmla="*/ 37859 w 1884362"/>
              <a:gd name="connsiteY217" fmla="*/ 980282 h 1884363"/>
              <a:gd name="connsiteX218" fmla="*/ 31514 w 1884362"/>
              <a:gd name="connsiteY218" fmla="*/ 985045 h 1884363"/>
              <a:gd name="connsiteX219" fmla="*/ 26756 w 1884362"/>
              <a:gd name="connsiteY219" fmla="*/ 988220 h 1884363"/>
              <a:gd name="connsiteX220" fmla="*/ 21204 w 1884362"/>
              <a:gd name="connsiteY220" fmla="*/ 990601 h 1884363"/>
              <a:gd name="connsiteX221" fmla="*/ 17482 w 1884362"/>
              <a:gd name="connsiteY221" fmla="*/ 991843 h 1884363"/>
              <a:gd name="connsiteX222" fmla="*/ 11896 w 1884362"/>
              <a:gd name="connsiteY222" fmla="*/ 990600 h 1884363"/>
              <a:gd name="connsiteX223" fmla="*/ 6345 w 1884362"/>
              <a:gd name="connsiteY223" fmla="*/ 987425 h 1884363"/>
              <a:gd name="connsiteX224" fmla="*/ 0 w 1884362"/>
              <a:gd name="connsiteY224" fmla="*/ 981075 h 1884363"/>
              <a:gd name="connsiteX225" fmla="*/ 0 w 1884362"/>
              <a:gd name="connsiteY225" fmla="*/ 313532 h 1884363"/>
              <a:gd name="connsiteX226" fmla="*/ 636052 w 1884362"/>
              <a:gd name="connsiteY226" fmla="*/ 313532 h 1884363"/>
              <a:gd name="connsiteX227" fmla="*/ 645569 w 1884362"/>
              <a:gd name="connsiteY227" fmla="*/ 313532 h 1884363"/>
              <a:gd name="connsiteX228" fmla="*/ 653499 w 1884362"/>
              <a:gd name="connsiteY228" fmla="*/ 311944 h 1884363"/>
              <a:gd name="connsiteX229" fmla="*/ 660637 w 1884362"/>
              <a:gd name="connsiteY229" fmla="*/ 309563 h 1884363"/>
              <a:gd name="connsiteX230" fmla="*/ 666189 w 1884362"/>
              <a:gd name="connsiteY230" fmla="*/ 306388 h 1884363"/>
              <a:gd name="connsiteX231" fmla="*/ 670947 w 1884362"/>
              <a:gd name="connsiteY231" fmla="*/ 302419 h 1884363"/>
              <a:gd name="connsiteX232" fmla="*/ 674913 w 1884362"/>
              <a:gd name="connsiteY232" fmla="*/ 299244 h 1884363"/>
              <a:gd name="connsiteX233" fmla="*/ 677292 w 1884362"/>
              <a:gd name="connsiteY233" fmla="*/ 294482 h 1884363"/>
              <a:gd name="connsiteX234" fmla="*/ 678085 w 1884362"/>
              <a:gd name="connsiteY234" fmla="*/ 289719 h 1884363"/>
              <a:gd name="connsiteX235" fmla="*/ 678085 w 1884362"/>
              <a:gd name="connsiteY235" fmla="*/ 284957 h 1884363"/>
              <a:gd name="connsiteX236" fmla="*/ 677292 w 1884362"/>
              <a:gd name="connsiteY236" fmla="*/ 278607 h 1884363"/>
              <a:gd name="connsiteX237" fmla="*/ 674913 w 1884362"/>
              <a:gd name="connsiteY237" fmla="*/ 273844 h 1884363"/>
              <a:gd name="connsiteX238" fmla="*/ 674266 w 1884362"/>
              <a:gd name="connsiteY238" fmla="*/ 272938 h 1884363"/>
              <a:gd name="connsiteX239" fmla="*/ 673618 w 1884362"/>
              <a:gd name="connsiteY239" fmla="*/ 270669 h 1884363"/>
              <a:gd name="connsiteX240" fmla="*/ 671238 w 1884362"/>
              <a:gd name="connsiteY240" fmla="*/ 265906 h 1884363"/>
              <a:gd name="connsiteX241" fmla="*/ 668064 w 1884362"/>
              <a:gd name="connsiteY241" fmla="*/ 259556 h 1884363"/>
              <a:gd name="connsiteX242" fmla="*/ 663303 w 1884362"/>
              <a:gd name="connsiteY242" fmla="*/ 254794 h 1884363"/>
              <a:gd name="connsiteX243" fmla="*/ 657749 w 1884362"/>
              <a:gd name="connsiteY243" fmla="*/ 249238 h 1884363"/>
              <a:gd name="connsiteX244" fmla="*/ 650608 w 1884362"/>
              <a:gd name="connsiteY244" fmla="*/ 244475 h 1884363"/>
              <a:gd name="connsiteX245" fmla="*/ 643467 w 1884362"/>
              <a:gd name="connsiteY245" fmla="*/ 239713 h 1884363"/>
              <a:gd name="connsiteX246" fmla="*/ 632358 w 1884362"/>
              <a:gd name="connsiteY246" fmla="*/ 233363 h 1884363"/>
              <a:gd name="connsiteX247" fmla="*/ 622837 w 1884362"/>
              <a:gd name="connsiteY247" fmla="*/ 226219 h 1884363"/>
              <a:gd name="connsiteX248" fmla="*/ 610935 w 1884362"/>
              <a:gd name="connsiteY248" fmla="*/ 215900 h 1884363"/>
              <a:gd name="connsiteX249" fmla="*/ 605381 w 1884362"/>
              <a:gd name="connsiteY249" fmla="*/ 208756 h 1884363"/>
              <a:gd name="connsiteX250" fmla="*/ 599033 w 1884362"/>
              <a:gd name="connsiteY250" fmla="*/ 201613 h 1884363"/>
              <a:gd name="connsiteX251" fmla="*/ 593479 w 1884362"/>
              <a:gd name="connsiteY251" fmla="*/ 192881 h 1884363"/>
              <a:gd name="connsiteX252" fmla="*/ 588757 w 1884362"/>
              <a:gd name="connsiteY252" fmla="*/ 183435 h 1884363"/>
              <a:gd name="connsiteX253" fmla="*/ 588467 w 1884362"/>
              <a:gd name="connsiteY253" fmla="*/ 182563 h 1884363"/>
              <a:gd name="connsiteX254" fmla="*/ 584501 w 1884362"/>
              <a:gd name="connsiteY254" fmla="*/ 170657 h 1884363"/>
              <a:gd name="connsiteX255" fmla="*/ 582122 w 1884362"/>
              <a:gd name="connsiteY255" fmla="*/ 158750 h 1884363"/>
              <a:gd name="connsiteX256" fmla="*/ 582122 w 1884362"/>
              <a:gd name="connsiteY256" fmla="*/ 146050 h 1884363"/>
              <a:gd name="connsiteX257" fmla="*/ 582122 w 1884362"/>
              <a:gd name="connsiteY257" fmla="*/ 131763 h 1884363"/>
              <a:gd name="connsiteX258" fmla="*/ 586088 w 1884362"/>
              <a:gd name="connsiteY258" fmla="*/ 116682 h 1884363"/>
              <a:gd name="connsiteX259" fmla="*/ 590846 w 1884362"/>
              <a:gd name="connsiteY259" fmla="*/ 103188 h 1884363"/>
              <a:gd name="connsiteX260" fmla="*/ 596398 w 1884362"/>
              <a:gd name="connsiteY260" fmla="*/ 88900 h 1884363"/>
              <a:gd name="connsiteX261" fmla="*/ 603535 w 1884362"/>
              <a:gd name="connsiteY261" fmla="*/ 76994 h 1884363"/>
              <a:gd name="connsiteX262" fmla="*/ 613052 w 1884362"/>
              <a:gd name="connsiteY262" fmla="*/ 64294 h 1884363"/>
              <a:gd name="connsiteX263" fmla="*/ 624155 w 1884362"/>
              <a:gd name="connsiteY263" fmla="*/ 53182 h 1884363"/>
              <a:gd name="connsiteX264" fmla="*/ 636052 w 1884362"/>
              <a:gd name="connsiteY264" fmla="*/ 42863 h 1884363"/>
              <a:gd name="connsiteX265" fmla="*/ 647948 w 1884362"/>
              <a:gd name="connsiteY265" fmla="*/ 33338 h 1884363"/>
              <a:gd name="connsiteX266" fmla="*/ 662223 w 1884362"/>
              <a:gd name="connsiteY266" fmla="*/ 25400 h 1884363"/>
              <a:gd name="connsiteX267" fmla="*/ 677292 w 1884362"/>
              <a:gd name="connsiteY267" fmla="*/ 18257 h 1884363"/>
              <a:gd name="connsiteX268" fmla="*/ 692360 w 1884362"/>
              <a:gd name="connsiteY268" fmla="*/ 11907 h 1884363"/>
              <a:gd name="connsiteX269" fmla="*/ 709015 w 1884362"/>
              <a:gd name="connsiteY269" fmla="*/ 7144 h 1884363"/>
              <a:gd name="connsiteX270" fmla="*/ 727256 w 1884362"/>
              <a:gd name="connsiteY270" fmla="*/ 2382 h 1884363"/>
              <a:gd name="connsiteX271" fmla="*/ 744704 w 1884362"/>
              <a:gd name="connsiteY271" fmla="*/ 1588 h 1884363"/>
              <a:gd name="connsiteX272" fmla="*/ 763738 w 1884362"/>
              <a:gd name="connsiteY272" fmla="*/ 0 h 188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1884362" h="1884363">
                <a:moveTo>
                  <a:pt x="763738" y="0"/>
                </a:moveTo>
                <a:lnTo>
                  <a:pt x="782772" y="1588"/>
                </a:lnTo>
                <a:lnTo>
                  <a:pt x="800220" y="2382"/>
                </a:lnTo>
                <a:lnTo>
                  <a:pt x="818460" y="7144"/>
                </a:lnTo>
                <a:lnTo>
                  <a:pt x="835115" y="11907"/>
                </a:lnTo>
                <a:lnTo>
                  <a:pt x="850184" y="18257"/>
                </a:lnTo>
                <a:lnTo>
                  <a:pt x="866045" y="25400"/>
                </a:lnTo>
                <a:lnTo>
                  <a:pt x="880321" y="33338"/>
                </a:lnTo>
                <a:lnTo>
                  <a:pt x="893010" y="42863"/>
                </a:lnTo>
                <a:lnTo>
                  <a:pt x="904906" y="53182"/>
                </a:lnTo>
                <a:lnTo>
                  <a:pt x="914423" y="64294"/>
                </a:lnTo>
                <a:lnTo>
                  <a:pt x="923940" y="76994"/>
                </a:lnTo>
                <a:lnTo>
                  <a:pt x="931078" y="88900"/>
                </a:lnTo>
                <a:lnTo>
                  <a:pt x="937093" y="100941"/>
                </a:lnTo>
                <a:lnTo>
                  <a:pt x="939112" y="106997"/>
                </a:lnTo>
                <a:lnTo>
                  <a:pt x="939657" y="109317"/>
                </a:lnTo>
                <a:lnTo>
                  <a:pt x="941809" y="122238"/>
                </a:lnTo>
                <a:lnTo>
                  <a:pt x="943396" y="137319"/>
                </a:lnTo>
                <a:lnTo>
                  <a:pt x="941809" y="150813"/>
                </a:lnTo>
                <a:lnTo>
                  <a:pt x="939429" y="161925"/>
                </a:lnTo>
                <a:lnTo>
                  <a:pt x="937048" y="173038"/>
                </a:lnTo>
                <a:lnTo>
                  <a:pt x="932288" y="183356"/>
                </a:lnTo>
                <a:lnTo>
                  <a:pt x="927527" y="192881"/>
                </a:lnTo>
                <a:lnTo>
                  <a:pt x="922766" y="201613"/>
                </a:lnTo>
                <a:lnTo>
                  <a:pt x="917212" y="208756"/>
                </a:lnTo>
                <a:lnTo>
                  <a:pt x="910864" y="215900"/>
                </a:lnTo>
                <a:lnTo>
                  <a:pt x="898962" y="226219"/>
                </a:lnTo>
                <a:lnTo>
                  <a:pt x="888647" y="233363"/>
                </a:lnTo>
                <a:lnTo>
                  <a:pt x="879126" y="239713"/>
                </a:lnTo>
                <a:lnTo>
                  <a:pt x="871191" y="244475"/>
                </a:lnTo>
                <a:lnTo>
                  <a:pt x="864050" y="249238"/>
                </a:lnTo>
                <a:lnTo>
                  <a:pt x="857702" y="254794"/>
                </a:lnTo>
                <a:lnTo>
                  <a:pt x="852941" y="259556"/>
                </a:lnTo>
                <a:lnTo>
                  <a:pt x="849767" y="265906"/>
                </a:lnTo>
                <a:lnTo>
                  <a:pt x="847387" y="270669"/>
                </a:lnTo>
                <a:lnTo>
                  <a:pt x="847387" y="276225"/>
                </a:lnTo>
                <a:lnTo>
                  <a:pt x="847387" y="280988"/>
                </a:lnTo>
                <a:lnTo>
                  <a:pt x="848180" y="285750"/>
                </a:lnTo>
                <a:lnTo>
                  <a:pt x="849391" y="288173"/>
                </a:lnTo>
                <a:lnTo>
                  <a:pt x="849391" y="289719"/>
                </a:lnTo>
                <a:lnTo>
                  <a:pt x="850184" y="294482"/>
                </a:lnTo>
                <a:lnTo>
                  <a:pt x="852563" y="299244"/>
                </a:lnTo>
                <a:lnTo>
                  <a:pt x="856528" y="302419"/>
                </a:lnTo>
                <a:lnTo>
                  <a:pt x="861287" y="306388"/>
                </a:lnTo>
                <a:lnTo>
                  <a:pt x="866838" y="309563"/>
                </a:lnTo>
                <a:lnTo>
                  <a:pt x="873976" y="311944"/>
                </a:lnTo>
                <a:lnTo>
                  <a:pt x="882700" y="313532"/>
                </a:lnTo>
                <a:lnTo>
                  <a:pt x="892217" y="313532"/>
                </a:lnTo>
                <a:lnTo>
                  <a:pt x="1569509" y="313532"/>
                </a:lnTo>
                <a:lnTo>
                  <a:pt x="1569509" y="950913"/>
                </a:lnTo>
                <a:lnTo>
                  <a:pt x="1571095" y="958850"/>
                </a:lnTo>
                <a:lnTo>
                  <a:pt x="1571888" y="966788"/>
                </a:lnTo>
                <a:lnTo>
                  <a:pt x="1574267" y="973932"/>
                </a:lnTo>
                <a:lnTo>
                  <a:pt x="1576647" y="980282"/>
                </a:lnTo>
                <a:lnTo>
                  <a:pt x="1580612" y="985044"/>
                </a:lnTo>
                <a:lnTo>
                  <a:pt x="1585370" y="988219"/>
                </a:lnTo>
                <a:lnTo>
                  <a:pt x="1588543" y="990600"/>
                </a:lnTo>
                <a:lnTo>
                  <a:pt x="1593301" y="992188"/>
                </a:lnTo>
                <a:lnTo>
                  <a:pt x="1599646" y="992188"/>
                </a:lnTo>
                <a:lnTo>
                  <a:pt x="1604404" y="990600"/>
                </a:lnTo>
                <a:lnTo>
                  <a:pt x="1607078" y="989454"/>
                </a:lnTo>
                <a:lnTo>
                  <a:pt x="1608620" y="990224"/>
                </a:lnTo>
                <a:lnTo>
                  <a:pt x="1613387" y="991813"/>
                </a:lnTo>
                <a:lnTo>
                  <a:pt x="1618154" y="991813"/>
                </a:lnTo>
                <a:lnTo>
                  <a:pt x="1623716" y="990224"/>
                </a:lnTo>
                <a:lnTo>
                  <a:pt x="1628483" y="987842"/>
                </a:lnTo>
                <a:lnTo>
                  <a:pt x="1634840" y="984666"/>
                </a:lnTo>
                <a:lnTo>
                  <a:pt x="1639607" y="979901"/>
                </a:lnTo>
                <a:lnTo>
                  <a:pt x="1645169" y="973549"/>
                </a:lnTo>
                <a:lnTo>
                  <a:pt x="1649936" y="966402"/>
                </a:lnTo>
                <a:lnTo>
                  <a:pt x="1653909" y="960049"/>
                </a:lnTo>
                <a:lnTo>
                  <a:pt x="1659471" y="948932"/>
                </a:lnTo>
                <a:lnTo>
                  <a:pt x="1668211" y="939403"/>
                </a:lnTo>
                <a:lnTo>
                  <a:pt x="1678540" y="927492"/>
                </a:lnTo>
                <a:lnTo>
                  <a:pt x="1685691" y="921933"/>
                </a:lnTo>
                <a:lnTo>
                  <a:pt x="1692842" y="915580"/>
                </a:lnTo>
                <a:lnTo>
                  <a:pt x="1700788" y="910022"/>
                </a:lnTo>
                <a:lnTo>
                  <a:pt x="1710322" y="905257"/>
                </a:lnTo>
                <a:lnTo>
                  <a:pt x="1719857" y="901287"/>
                </a:lnTo>
                <a:lnTo>
                  <a:pt x="1731775" y="898111"/>
                </a:lnTo>
                <a:lnTo>
                  <a:pt x="1740660" y="896335"/>
                </a:lnTo>
                <a:lnTo>
                  <a:pt x="1752711" y="896938"/>
                </a:lnTo>
                <a:lnTo>
                  <a:pt x="1766986" y="899319"/>
                </a:lnTo>
                <a:lnTo>
                  <a:pt x="1781262" y="904082"/>
                </a:lnTo>
                <a:lnTo>
                  <a:pt x="1793951" y="910432"/>
                </a:lnTo>
                <a:lnTo>
                  <a:pt x="1806640" y="917575"/>
                </a:lnTo>
                <a:lnTo>
                  <a:pt x="1818536" y="927100"/>
                </a:lnTo>
                <a:lnTo>
                  <a:pt x="1830433" y="937419"/>
                </a:lnTo>
                <a:lnTo>
                  <a:pt x="1841536" y="949325"/>
                </a:lnTo>
                <a:lnTo>
                  <a:pt x="1849467" y="962819"/>
                </a:lnTo>
                <a:lnTo>
                  <a:pt x="1858984" y="975519"/>
                </a:lnTo>
                <a:lnTo>
                  <a:pt x="1866121" y="990600"/>
                </a:lnTo>
                <a:lnTo>
                  <a:pt x="1872466" y="1007269"/>
                </a:lnTo>
                <a:lnTo>
                  <a:pt x="1877224" y="1023938"/>
                </a:lnTo>
                <a:lnTo>
                  <a:pt x="1880397" y="1040607"/>
                </a:lnTo>
                <a:lnTo>
                  <a:pt x="1882776" y="1059657"/>
                </a:lnTo>
                <a:lnTo>
                  <a:pt x="1884362" y="1077913"/>
                </a:lnTo>
                <a:lnTo>
                  <a:pt x="1882776" y="1096169"/>
                </a:lnTo>
                <a:lnTo>
                  <a:pt x="1880397" y="1114425"/>
                </a:lnTo>
                <a:lnTo>
                  <a:pt x="1877224" y="1131888"/>
                </a:lnTo>
                <a:lnTo>
                  <a:pt x="1872466" y="1148557"/>
                </a:lnTo>
                <a:lnTo>
                  <a:pt x="1866121" y="1164432"/>
                </a:lnTo>
                <a:lnTo>
                  <a:pt x="1858984" y="1179513"/>
                </a:lnTo>
                <a:lnTo>
                  <a:pt x="1849467" y="1193801"/>
                </a:lnTo>
                <a:lnTo>
                  <a:pt x="1841536" y="1206501"/>
                </a:lnTo>
                <a:lnTo>
                  <a:pt x="1830433" y="1218407"/>
                </a:lnTo>
                <a:lnTo>
                  <a:pt x="1818536" y="1227932"/>
                </a:lnTo>
                <a:lnTo>
                  <a:pt x="1806640" y="1237457"/>
                </a:lnTo>
                <a:lnTo>
                  <a:pt x="1793951" y="1246188"/>
                </a:lnTo>
                <a:lnTo>
                  <a:pt x="1781262" y="1251744"/>
                </a:lnTo>
                <a:lnTo>
                  <a:pt x="1766986" y="1256507"/>
                </a:lnTo>
                <a:lnTo>
                  <a:pt x="1752711" y="1258888"/>
                </a:lnTo>
                <a:lnTo>
                  <a:pt x="1749049" y="1259255"/>
                </a:lnTo>
                <a:lnTo>
                  <a:pt x="1743694" y="1258625"/>
                </a:lnTo>
                <a:lnTo>
                  <a:pt x="1731775" y="1256243"/>
                </a:lnTo>
                <a:lnTo>
                  <a:pt x="1719857" y="1253860"/>
                </a:lnTo>
                <a:lnTo>
                  <a:pt x="1710322" y="1249096"/>
                </a:lnTo>
                <a:lnTo>
                  <a:pt x="1700788" y="1244331"/>
                </a:lnTo>
                <a:lnTo>
                  <a:pt x="1692842" y="1239567"/>
                </a:lnTo>
                <a:lnTo>
                  <a:pt x="1685691" y="1234008"/>
                </a:lnTo>
                <a:lnTo>
                  <a:pt x="1678540" y="1227656"/>
                </a:lnTo>
                <a:lnTo>
                  <a:pt x="1668211" y="1215744"/>
                </a:lnTo>
                <a:lnTo>
                  <a:pt x="1659471" y="1205421"/>
                </a:lnTo>
                <a:lnTo>
                  <a:pt x="1653909" y="1195892"/>
                </a:lnTo>
                <a:lnTo>
                  <a:pt x="1649936" y="1187951"/>
                </a:lnTo>
                <a:lnTo>
                  <a:pt x="1645169" y="1180805"/>
                </a:lnTo>
                <a:lnTo>
                  <a:pt x="1639607" y="1174452"/>
                </a:lnTo>
                <a:lnTo>
                  <a:pt x="1634840" y="1169687"/>
                </a:lnTo>
                <a:lnTo>
                  <a:pt x="1628483" y="1166511"/>
                </a:lnTo>
                <a:lnTo>
                  <a:pt x="1623716" y="1164129"/>
                </a:lnTo>
                <a:lnTo>
                  <a:pt x="1618154" y="1164129"/>
                </a:lnTo>
                <a:lnTo>
                  <a:pt x="1613387" y="1164129"/>
                </a:lnTo>
                <a:lnTo>
                  <a:pt x="1608620" y="1164923"/>
                </a:lnTo>
                <a:lnTo>
                  <a:pt x="1607202" y="1165632"/>
                </a:lnTo>
                <a:lnTo>
                  <a:pt x="1604404" y="1164432"/>
                </a:lnTo>
                <a:lnTo>
                  <a:pt x="1599646" y="1164432"/>
                </a:lnTo>
                <a:lnTo>
                  <a:pt x="1593301" y="1164432"/>
                </a:lnTo>
                <a:lnTo>
                  <a:pt x="1588543" y="1165225"/>
                </a:lnTo>
                <a:lnTo>
                  <a:pt x="1585370" y="1167607"/>
                </a:lnTo>
                <a:lnTo>
                  <a:pt x="1580612" y="1171575"/>
                </a:lnTo>
                <a:lnTo>
                  <a:pt x="1576647" y="1176338"/>
                </a:lnTo>
                <a:lnTo>
                  <a:pt x="1574267" y="1181101"/>
                </a:lnTo>
                <a:lnTo>
                  <a:pt x="1571888" y="1188244"/>
                </a:lnTo>
                <a:lnTo>
                  <a:pt x="1571095" y="1196182"/>
                </a:lnTo>
                <a:lnTo>
                  <a:pt x="1569509" y="1205707"/>
                </a:lnTo>
                <a:lnTo>
                  <a:pt x="1569509" y="1884363"/>
                </a:lnTo>
                <a:lnTo>
                  <a:pt x="0" y="1884363"/>
                </a:lnTo>
                <a:lnTo>
                  <a:pt x="0" y="1173957"/>
                </a:lnTo>
                <a:lnTo>
                  <a:pt x="6345" y="1167607"/>
                </a:lnTo>
                <a:lnTo>
                  <a:pt x="11896" y="1164432"/>
                </a:lnTo>
                <a:lnTo>
                  <a:pt x="16446" y="1164432"/>
                </a:lnTo>
                <a:lnTo>
                  <a:pt x="21204" y="1164432"/>
                </a:lnTo>
                <a:lnTo>
                  <a:pt x="26756" y="1166813"/>
                </a:lnTo>
                <a:lnTo>
                  <a:pt x="31514" y="1169988"/>
                </a:lnTo>
                <a:lnTo>
                  <a:pt x="37859" y="1174751"/>
                </a:lnTo>
                <a:lnTo>
                  <a:pt x="42618" y="1181101"/>
                </a:lnTo>
                <a:lnTo>
                  <a:pt x="47376" y="1188245"/>
                </a:lnTo>
                <a:lnTo>
                  <a:pt x="52135" y="1196182"/>
                </a:lnTo>
                <a:lnTo>
                  <a:pt x="57686" y="1205707"/>
                </a:lnTo>
                <a:lnTo>
                  <a:pt x="64824" y="1216026"/>
                </a:lnTo>
                <a:lnTo>
                  <a:pt x="75927" y="1227932"/>
                </a:lnTo>
                <a:lnTo>
                  <a:pt x="83065" y="1234282"/>
                </a:lnTo>
                <a:lnTo>
                  <a:pt x="90202" y="1239838"/>
                </a:lnTo>
                <a:lnTo>
                  <a:pt x="98926" y="1244601"/>
                </a:lnTo>
                <a:lnTo>
                  <a:pt x="107650" y="1249363"/>
                </a:lnTo>
                <a:lnTo>
                  <a:pt x="117960" y="1254126"/>
                </a:lnTo>
                <a:lnTo>
                  <a:pt x="129063" y="1256507"/>
                </a:lnTo>
                <a:lnTo>
                  <a:pt x="140960" y="1258888"/>
                </a:lnTo>
                <a:lnTo>
                  <a:pt x="153649" y="1260476"/>
                </a:lnTo>
                <a:lnTo>
                  <a:pt x="169511" y="1258888"/>
                </a:lnTo>
                <a:lnTo>
                  <a:pt x="174478" y="1258888"/>
                </a:lnTo>
                <a:lnTo>
                  <a:pt x="188754" y="1255713"/>
                </a:lnTo>
                <a:lnTo>
                  <a:pt x="203029" y="1251744"/>
                </a:lnTo>
                <a:lnTo>
                  <a:pt x="215718" y="1244601"/>
                </a:lnTo>
                <a:lnTo>
                  <a:pt x="229201" y="1237457"/>
                </a:lnTo>
                <a:lnTo>
                  <a:pt x="241097" y="1227932"/>
                </a:lnTo>
                <a:lnTo>
                  <a:pt x="252993" y="1217613"/>
                </a:lnTo>
                <a:lnTo>
                  <a:pt x="262510" y="1205707"/>
                </a:lnTo>
                <a:lnTo>
                  <a:pt x="272027" y="1193801"/>
                </a:lnTo>
                <a:lnTo>
                  <a:pt x="279958" y="1179513"/>
                </a:lnTo>
                <a:lnTo>
                  <a:pt x="288682" y="1164432"/>
                </a:lnTo>
                <a:lnTo>
                  <a:pt x="294234" y="1148557"/>
                </a:lnTo>
                <a:lnTo>
                  <a:pt x="298992" y="1131888"/>
                </a:lnTo>
                <a:lnTo>
                  <a:pt x="302957" y="1114425"/>
                </a:lnTo>
                <a:lnTo>
                  <a:pt x="305337" y="1096169"/>
                </a:lnTo>
                <a:lnTo>
                  <a:pt x="306130" y="1077913"/>
                </a:lnTo>
                <a:lnTo>
                  <a:pt x="305337" y="1058863"/>
                </a:lnTo>
                <a:lnTo>
                  <a:pt x="302957" y="1040607"/>
                </a:lnTo>
                <a:lnTo>
                  <a:pt x="298992" y="1023144"/>
                </a:lnTo>
                <a:lnTo>
                  <a:pt x="294234" y="1006475"/>
                </a:lnTo>
                <a:lnTo>
                  <a:pt x="288682" y="990600"/>
                </a:lnTo>
                <a:lnTo>
                  <a:pt x="279958" y="975519"/>
                </a:lnTo>
                <a:lnTo>
                  <a:pt x="272027" y="961232"/>
                </a:lnTo>
                <a:lnTo>
                  <a:pt x="262510" y="948532"/>
                </a:lnTo>
                <a:lnTo>
                  <a:pt x="252993" y="937419"/>
                </a:lnTo>
                <a:lnTo>
                  <a:pt x="241097" y="927100"/>
                </a:lnTo>
                <a:lnTo>
                  <a:pt x="229201" y="917575"/>
                </a:lnTo>
                <a:lnTo>
                  <a:pt x="215718" y="910432"/>
                </a:lnTo>
                <a:lnTo>
                  <a:pt x="203029" y="903288"/>
                </a:lnTo>
                <a:lnTo>
                  <a:pt x="188754" y="899319"/>
                </a:lnTo>
                <a:lnTo>
                  <a:pt x="174478" y="896144"/>
                </a:lnTo>
                <a:lnTo>
                  <a:pt x="159410" y="894557"/>
                </a:lnTo>
                <a:lnTo>
                  <a:pt x="145927" y="896144"/>
                </a:lnTo>
                <a:lnTo>
                  <a:pt x="145922" y="896145"/>
                </a:lnTo>
                <a:lnTo>
                  <a:pt x="140960" y="896145"/>
                </a:lnTo>
                <a:lnTo>
                  <a:pt x="129063" y="898526"/>
                </a:lnTo>
                <a:lnTo>
                  <a:pt x="117960" y="901701"/>
                </a:lnTo>
                <a:lnTo>
                  <a:pt x="107650" y="905670"/>
                </a:lnTo>
                <a:lnTo>
                  <a:pt x="98926" y="910432"/>
                </a:lnTo>
                <a:lnTo>
                  <a:pt x="90202" y="915988"/>
                </a:lnTo>
                <a:lnTo>
                  <a:pt x="83065" y="922338"/>
                </a:lnTo>
                <a:lnTo>
                  <a:pt x="75927" y="927895"/>
                </a:lnTo>
                <a:lnTo>
                  <a:pt x="64824" y="939801"/>
                </a:lnTo>
                <a:lnTo>
                  <a:pt x="57686" y="949326"/>
                </a:lnTo>
                <a:lnTo>
                  <a:pt x="52135" y="960438"/>
                </a:lnTo>
                <a:lnTo>
                  <a:pt x="47376" y="966788"/>
                </a:lnTo>
                <a:lnTo>
                  <a:pt x="42618" y="973932"/>
                </a:lnTo>
                <a:lnTo>
                  <a:pt x="37859" y="980282"/>
                </a:lnTo>
                <a:lnTo>
                  <a:pt x="31514" y="985045"/>
                </a:lnTo>
                <a:lnTo>
                  <a:pt x="26756" y="988220"/>
                </a:lnTo>
                <a:lnTo>
                  <a:pt x="21204" y="990601"/>
                </a:lnTo>
                <a:lnTo>
                  <a:pt x="17482" y="991843"/>
                </a:lnTo>
                <a:lnTo>
                  <a:pt x="11896" y="990600"/>
                </a:lnTo>
                <a:lnTo>
                  <a:pt x="6345" y="987425"/>
                </a:lnTo>
                <a:lnTo>
                  <a:pt x="0" y="981075"/>
                </a:lnTo>
                <a:lnTo>
                  <a:pt x="0" y="313532"/>
                </a:lnTo>
                <a:lnTo>
                  <a:pt x="636052" y="313532"/>
                </a:lnTo>
                <a:lnTo>
                  <a:pt x="645569" y="313532"/>
                </a:lnTo>
                <a:lnTo>
                  <a:pt x="653499" y="311944"/>
                </a:lnTo>
                <a:lnTo>
                  <a:pt x="660637" y="309563"/>
                </a:lnTo>
                <a:lnTo>
                  <a:pt x="666189" y="306388"/>
                </a:lnTo>
                <a:lnTo>
                  <a:pt x="670947" y="302419"/>
                </a:lnTo>
                <a:lnTo>
                  <a:pt x="674913" y="299244"/>
                </a:lnTo>
                <a:lnTo>
                  <a:pt x="677292" y="294482"/>
                </a:lnTo>
                <a:lnTo>
                  <a:pt x="678085" y="289719"/>
                </a:lnTo>
                <a:lnTo>
                  <a:pt x="678085" y="284957"/>
                </a:lnTo>
                <a:lnTo>
                  <a:pt x="677292" y="278607"/>
                </a:lnTo>
                <a:lnTo>
                  <a:pt x="674913" y="273844"/>
                </a:lnTo>
                <a:lnTo>
                  <a:pt x="674266" y="272938"/>
                </a:lnTo>
                <a:lnTo>
                  <a:pt x="673618" y="270669"/>
                </a:lnTo>
                <a:lnTo>
                  <a:pt x="671238" y="265906"/>
                </a:lnTo>
                <a:lnTo>
                  <a:pt x="668064" y="259556"/>
                </a:lnTo>
                <a:lnTo>
                  <a:pt x="663303" y="254794"/>
                </a:lnTo>
                <a:lnTo>
                  <a:pt x="657749" y="249238"/>
                </a:lnTo>
                <a:lnTo>
                  <a:pt x="650608" y="244475"/>
                </a:lnTo>
                <a:lnTo>
                  <a:pt x="643467" y="239713"/>
                </a:lnTo>
                <a:lnTo>
                  <a:pt x="632358" y="233363"/>
                </a:lnTo>
                <a:lnTo>
                  <a:pt x="622837" y="226219"/>
                </a:lnTo>
                <a:lnTo>
                  <a:pt x="610935" y="215900"/>
                </a:lnTo>
                <a:lnTo>
                  <a:pt x="605381" y="208756"/>
                </a:lnTo>
                <a:lnTo>
                  <a:pt x="599033" y="201613"/>
                </a:lnTo>
                <a:lnTo>
                  <a:pt x="593479" y="192881"/>
                </a:lnTo>
                <a:lnTo>
                  <a:pt x="588757" y="183435"/>
                </a:lnTo>
                <a:lnTo>
                  <a:pt x="588467" y="182563"/>
                </a:lnTo>
                <a:lnTo>
                  <a:pt x="584501" y="170657"/>
                </a:lnTo>
                <a:lnTo>
                  <a:pt x="582122" y="158750"/>
                </a:lnTo>
                <a:lnTo>
                  <a:pt x="582122" y="146050"/>
                </a:lnTo>
                <a:lnTo>
                  <a:pt x="582122" y="131763"/>
                </a:lnTo>
                <a:lnTo>
                  <a:pt x="586088" y="116682"/>
                </a:lnTo>
                <a:lnTo>
                  <a:pt x="590846" y="103188"/>
                </a:lnTo>
                <a:lnTo>
                  <a:pt x="596398" y="88900"/>
                </a:lnTo>
                <a:lnTo>
                  <a:pt x="603535" y="76994"/>
                </a:lnTo>
                <a:lnTo>
                  <a:pt x="613052" y="64294"/>
                </a:lnTo>
                <a:lnTo>
                  <a:pt x="624155" y="53182"/>
                </a:lnTo>
                <a:lnTo>
                  <a:pt x="636052" y="42863"/>
                </a:lnTo>
                <a:lnTo>
                  <a:pt x="647948" y="33338"/>
                </a:lnTo>
                <a:lnTo>
                  <a:pt x="662223" y="25400"/>
                </a:lnTo>
                <a:lnTo>
                  <a:pt x="677292" y="18257"/>
                </a:lnTo>
                <a:lnTo>
                  <a:pt x="692360" y="11907"/>
                </a:lnTo>
                <a:lnTo>
                  <a:pt x="709015" y="7144"/>
                </a:lnTo>
                <a:lnTo>
                  <a:pt x="727256" y="2382"/>
                </a:lnTo>
                <a:lnTo>
                  <a:pt x="744704" y="1588"/>
                </a:lnTo>
                <a:lnTo>
                  <a:pt x="763738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438" y="4629151"/>
            <a:ext cx="1884362" cy="1884362"/>
          </a:xfrm>
          <a:custGeom>
            <a:avLst/>
            <a:gdLst>
              <a:gd name="connsiteX0" fmla="*/ 763738 w 1884362"/>
              <a:gd name="connsiteY0" fmla="*/ 0 h 1884362"/>
              <a:gd name="connsiteX1" fmla="*/ 782772 w 1884362"/>
              <a:gd name="connsiteY1" fmla="*/ 1588 h 1884362"/>
              <a:gd name="connsiteX2" fmla="*/ 800220 w 1884362"/>
              <a:gd name="connsiteY2" fmla="*/ 2381 h 1884362"/>
              <a:gd name="connsiteX3" fmla="*/ 818460 w 1884362"/>
              <a:gd name="connsiteY3" fmla="*/ 7144 h 1884362"/>
              <a:gd name="connsiteX4" fmla="*/ 835115 w 1884362"/>
              <a:gd name="connsiteY4" fmla="*/ 11906 h 1884362"/>
              <a:gd name="connsiteX5" fmla="*/ 850184 w 1884362"/>
              <a:gd name="connsiteY5" fmla="*/ 18256 h 1884362"/>
              <a:gd name="connsiteX6" fmla="*/ 866045 w 1884362"/>
              <a:gd name="connsiteY6" fmla="*/ 25400 h 1884362"/>
              <a:gd name="connsiteX7" fmla="*/ 880321 w 1884362"/>
              <a:gd name="connsiteY7" fmla="*/ 33338 h 1884362"/>
              <a:gd name="connsiteX8" fmla="*/ 893010 w 1884362"/>
              <a:gd name="connsiteY8" fmla="*/ 42863 h 1884362"/>
              <a:gd name="connsiteX9" fmla="*/ 904389 w 1884362"/>
              <a:gd name="connsiteY9" fmla="*/ 52733 h 1884362"/>
              <a:gd name="connsiteX10" fmla="*/ 906813 w 1884362"/>
              <a:gd name="connsiteY10" fmla="*/ 55562 h 1884362"/>
              <a:gd name="connsiteX11" fmla="*/ 916335 w 1884362"/>
              <a:gd name="connsiteY11" fmla="*/ 67468 h 1884362"/>
              <a:gd name="connsiteX12" fmla="*/ 925063 w 1884362"/>
              <a:gd name="connsiteY12" fmla="*/ 80168 h 1884362"/>
              <a:gd name="connsiteX13" fmla="*/ 930617 w 1884362"/>
              <a:gd name="connsiteY13" fmla="*/ 93662 h 1884362"/>
              <a:gd name="connsiteX14" fmla="*/ 935378 w 1884362"/>
              <a:gd name="connsiteY14" fmla="*/ 107949 h 1884362"/>
              <a:gd name="connsiteX15" fmla="*/ 937758 w 1884362"/>
              <a:gd name="connsiteY15" fmla="*/ 122237 h 1884362"/>
              <a:gd name="connsiteX16" fmla="*/ 939345 w 1884362"/>
              <a:gd name="connsiteY16" fmla="*/ 137318 h 1884362"/>
              <a:gd name="connsiteX17" fmla="*/ 937758 w 1884362"/>
              <a:gd name="connsiteY17" fmla="*/ 150812 h 1884362"/>
              <a:gd name="connsiteX18" fmla="*/ 935378 w 1884362"/>
              <a:gd name="connsiteY18" fmla="*/ 161924 h 1884362"/>
              <a:gd name="connsiteX19" fmla="*/ 932997 w 1884362"/>
              <a:gd name="connsiteY19" fmla="*/ 173037 h 1884362"/>
              <a:gd name="connsiteX20" fmla="*/ 928237 w 1884362"/>
              <a:gd name="connsiteY20" fmla="*/ 183355 h 1884362"/>
              <a:gd name="connsiteX21" fmla="*/ 923476 w 1884362"/>
              <a:gd name="connsiteY21" fmla="*/ 192880 h 1884362"/>
              <a:gd name="connsiteX22" fmla="*/ 918715 w 1884362"/>
              <a:gd name="connsiteY22" fmla="*/ 201612 h 1884362"/>
              <a:gd name="connsiteX23" fmla="*/ 913161 w 1884362"/>
              <a:gd name="connsiteY23" fmla="*/ 208755 h 1884362"/>
              <a:gd name="connsiteX24" fmla="*/ 906813 w 1884362"/>
              <a:gd name="connsiteY24" fmla="*/ 215899 h 1884362"/>
              <a:gd name="connsiteX25" fmla="*/ 894911 w 1884362"/>
              <a:gd name="connsiteY25" fmla="*/ 226218 h 1884362"/>
              <a:gd name="connsiteX26" fmla="*/ 884596 w 1884362"/>
              <a:gd name="connsiteY26" fmla="*/ 233362 h 1884362"/>
              <a:gd name="connsiteX27" fmla="*/ 875075 w 1884362"/>
              <a:gd name="connsiteY27" fmla="*/ 239712 h 1884362"/>
              <a:gd name="connsiteX28" fmla="*/ 867140 w 1884362"/>
              <a:gd name="connsiteY28" fmla="*/ 244474 h 1884362"/>
              <a:gd name="connsiteX29" fmla="*/ 859999 w 1884362"/>
              <a:gd name="connsiteY29" fmla="*/ 249237 h 1884362"/>
              <a:gd name="connsiteX30" fmla="*/ 853651 w 1884362"/>
              <a:gd name="connsiteY30" fmla="*/ 254793 h 1884362"/>
              <a:gd name="connsiteX31" fmla="*/ 848890 w 1884362"/>
              <a:gd name="connsiteY31" fmla="*/ 259555 h 1884362"/>
              <a:gd name="connsiteX32" fmla="*/ 845716 w 1884362"/>
              <a:gd name="connsiteY32" fmla="*/ 265905 h 1884362"/>
              <a:gd name="connsiteX33" fmla="*/ 843336 w 1884362"/>
              <a:gd name="connsiteY33" fmla="*/ 270668 h 1884362"/>
              <a:gd name="connsiteX34" fmla="*/ 843336 w 1884362"/>
              <a:gd name="connsiteY34" fmla="*/ 276224 h 1884362"/>
              <a:gd name="connsiteX35" fmla="*/ 843336 w 1884362"/>
              <a:gd name="connsiteY35" fmla="*/ 280987 h 1884362"/>
              <a:gd name="connsiteX36" fmla="*/ 844129 w 1884362"/>
              <a:gd name="connsiteY36" fmla="*/ 285749 h 1884362"/>
              <a:gd name="connsiteX37" fmla="*/ 846510 w 1884362"/>
              <a:gd name="connsiteY37" fmla="*/ 290512 h 1884362"/>
              <a:gd name="connsiteX38" fmla="*/ 849987 w 1884362"/>
              <a:gd name="connsiteY38" fmla="*/ 293295 h 1884362"/>
              <a:gd name="connsiteX39" fmla="*/ 850184 w 1884362"/>
              <a:gd name="connsiteY39" fmla="*/ 294481 h 1884362"/>
              <a:gd name="connsiteX40" fmla="*/ 852563 w 1884362"/>
              <a:gd name="connsiteY40" fmla="*/ 299244 h 1884362"/>
              <a:gd name="connsiteX41" fmla="*/ 856528 w 1884362"/>
              <a:gd name="connsiteY41" fmla="*/ 302419 h 1884362"/>
              <a:gd name="connsiteX42" fmla="*/ 861287 w 1884362"/>
              <a:gd name="connsiteY42" fmla="*/ 306388 h 1884362"/>
              <a:gd name="connsiteX43" fmla="*/ 866838 w 1884362"/>
              <a:gd name="connsiteY43" fmla="*/ 309563 h 1884362"/>
              <a:gd name="connsiteX44" fmla="*/ 873976 w 1884362"/>
              <a:gd name="connsiteY44" fmla="*/ 311944 h 1884362"/>
              <a:gd name="connsiteX45" fmla="*/ 882700 w 1884362"/>
              <a:gd name="connsiteY45" fmla="*/ 313531 h 1884362"/>
              <a:gd name="connsiteX46" fmla="*/ 892217 w 1884362"/>
              <a:gd name="connsiteY46" fmla="*/ 313531 h 1884362"/>
              <a:gd name="connsiteX47" fmla="*/ 1569509 w 1884362"/>
              <a:gd name="connsiteY47" fmla="*/ 313531 h 1884362"/>
              <a:gd name="connsiteX48" fmla="*/ 1569509 w 1884362"/>
              <a:gd name="connsiteY48" fmla="*/ 950912 h 1884362"/>
              <a:gd name="connsiteX49" fmla="*/ 1571095 w 1884362"/>
              <a:gd name="connsiteY49" fmla="*/ 958850 h 1884362"/>
              <a:gd name="connsiteX50" fmla="*/ 1571888 w 1884362"/>
              <a:gd name="connsiteY50" fmla="*/ 966787 h 1884362"/>
              <a:gd name="connsiteX51" fmla="*/ 1574267 w 1884362"/>
              <a:gd name="connsiteY51" fmla="*/ 973931 h 1884362"/>
              <a:gd name="connsiteX52" fmla="*/ 1576647 w 1884362"/>
              <a:gd name="connsiteY52" fmla="*/ 980281 h 1884362"/>
              <a:gd name="connsiteX53" fmla="*/ 1580612 w 1884362"/>
              <a:gd name="connsiteY53" fmla="*/ 985044 h 1884362"/>
              <a:gd name="connsiteX54" fmla="*/ 1585370 w 1884362"/>
              <a:gd name="connsiteY54" fmla="*/ 988219 h 1884362"/>
              <a:gd name="connsiteX55" fmla="*/ 1588543 w 1884362"/>
              <a:gd name="connsiteY55" fmla="*/ 990600 h 1884362"/>
              <a:gd name="connsiteX56" fmla="*/ 1593301 w 1884362"/>
              <a:gd name="connsiteY56" fmla="*/ 992187 h 1884362"/>
              <a:gd name="connsiteX57" fmla="*/ 1599646 w 1884362"/>
              <a:gd name="connsiteY57" fmla="*/ 992187 h 1884362"/>
              <a:gd name="connsiteX58" fmla="*/ 1600682 w 1884362"/>
              <a:gd name="connsiteY58" fmla="*/ 991842 h 1884362"/>
              <a:gd name="connsiteX59" fmla="*/ 1602234 w 1884362"/>
              <a:gd name="connsiteY59" fmla="*/ 992187 h 1884362"/>
              <a:gd name="connsiteX60" fmla="*/ 1610958 w 1884362"/>
              <a:gd name="connsiteY60" fmla="*/ 989806 h 1884362"/>
              <a:gd name="connsiteX61" fmla="*/ 1618889 w 1884362"/>
              <a:gd name="connsiteY61" fmla="*/ 985837 h 1884362"/>
              <a:gd name="connsiteX62" fmla="*/ 1626027 w 1884362"/>
              <a:gd name="connsiteY62" fmla="*/ 980281 h 1884362"/>
              <a:gd name="connsiteX63" fmla="*/ 1633164 w 1884362"/>
              <a:gd name="connsiteY63" fmla="*/ 970756 h 1884362"/>
              <a:gd name="connsiteX64" fmla="*/ 1640302 w 1884362"/>
              <a:gd name="connsiteY64" fmla="*/ 958849 h 1884362"/>
              <a:gd name="connsiteX65" fmla="*/ 1646647 w 1884362"/>
              <a:gd name="connsiteY65" fmla="*/ 949324 h 1884362"/>
              <a:gd name="connsiteX66" fmla="*/ 1653785 w 1884362"/>
              <a:gd name="connsiteY66" fmla="*/ 939006 h 1884362"/>
              <a:gd name="connsiteX67" fmla="*/ 1664095 w 1884362"/>
              <a:gd name="connsiteY67" fmla="*/ 927099 h 1884362"/>
              <a:gd name="connsiteX68" fmla="*/ 1671232 w 1884362"/>
              <a:gd name="connsiteY68" fmla="*/ 920749 h 1884362"/>
              <a:gd name="connsiteX69" fmla="*/ 1678370 w 1884362"/>
              <a:gd name="connsiteY69" fmla="*/ 915193 h 1884362"/>
              <a:gd name="connsiteX70" fmla="*/ 1686301 w 1884362"/>
              <a:gd name="connsiteY70" fmla="*/ 910431 h 1884362"/>
              <a:gd name="connsiteX71" fmla="*/ 1695818 w 1884362"/>
              <a:gd name="connsiteY71" fmla="*/ 905668 h 1884362"/>
              <a:gd name="connsiteX72" fmla="*/ 1706921 w 1884362"/>
              <a:gd name="connsiteY72" fmla="*/ 900906 h 1884362"/>
              <a:gd name="connsiteX73" fmla="*/ 1717231 w 1884362"/>
              <a:gd name="connsiteY73" fmla="*/ 898524 h 1884362"/>
              <a:gd name="connsiteX74" fmla="*/ 1729122 w 1884362"/>
              <a:gd name="connsiteY74" fmla="*/ 896144 h 1884362"/>
              <a:gd name="connsiteX75" fmla="*/ 1736849 w 1884362"/>
              <a:gd name="connsiteY75" fmla="*/ 896144 h 1884362"/>
              <a:gd name="connsiteX76" fmla="*/ 1752711 w 1884362"/>
              <a:gd name="connsiteY76" fmla="*/ 896937 h 1884362"/>
              <a:gd name="connsiteX77" fmla="*/ 1766986 w 1884362"/>
              <a:gd name="connsiteY77" fmla="*/ 899319 h 1884362"/>
              <a:gd name="connsiteX78" fmla="*/ 1781262 w 1884362"/>
              <a:gd name="connsiteY78" fmla="*/ 904081 h 1884362"/>
              <a:gd name="connsiteX79" fmla="*/ 1793951 w 1884362"/>
              <a:gd name="connsiteY79" fmla="*/ 910431 h 1884362"/>
              <a:gd name="connsiteX80" fmla="*/ 1806640 w 1884362"/>
              <a:gd name="connsiteY80" fmla="*/ 917575 h 1884362"/>
              <a:gd name="connsiteX81" fmla="*/ 1818536 w 1884362"/>
              <a:gd name="connsiteY81" fmla="*/ 927100 h 1884362"/>
              <a:gd name="connsiteX82" fmla="*/ 1830433 w 1884362"/>
              <a:gd name="connsiteY82" fmla="*/ 937419 h 1884362"/>
              <a:gd name="connsiteX83" fmla="*/ 1841536 w 1884362"/>
              <a:gd name="connsiteY83" fmla="*/ 949325 h 1884362"/>
              <a:gd name="connsiteX84" fmla="*/ 1849467 w 1884362"/>
              <a:gd name="connsiteY84" fmla="*/ 962819 h 1884362"/>
              <a:gd name="connsiteX85" fmla="*/ 1858984 w 1884362"/>
              <a:gd name="connsiteY85" fmla="*/ 975519 h 1884362"/>
              <a:gd name="connsiteX86" fmla="*/ 1866121 w 1884362"/>
              <a:gd name="connsiteY86" fmla="*/ 990600 h 1884362"/>
              <a:gd name="connsiteX87" fmla="*/ 1872466 w 1884362"/>
              <a:gd name="connsiteY87" fmla="*/ 1007269 h 1884362"/>
              <a:gd name="connsiteX88" fmla="*/ 1877224 w 1884362"/>
              <a:gd name="connsiteY88" fmla="*/ 1023937 h 1884362"/>
              <a:gd name="connsiteX89" fmla="*/ 1880397 w 1884362"/>
              <a:gd name="connsiteY89" fmla="*/ 1040606 h 1884362"/>
              <a:gd name="connsiteX90" fmla="*/ 1882776 w 1884362"/>
              <a:gd name="connsiteY90" fmla="*/ 1059656 h 1884362"/>
              <a:gd name="connsiteX91" fmla="*/ 1884362 w 1884362"/>
              <a:gd name="connsiteY91" fmla="*/ 1077912 h 1884362"/>
              <a:gd name="connsiteX92" fmla="*/ 1882776 w 1884362"/>
              <a:gd name="connsiteY92" fmla="*/ 1096169 h 1884362"/>
              <a:gd name="connsiteX93" fmla="*/ 1880397 w 1884362"/>
              <a:gd name="connsiteY93" fmla="*/ 1114425 h 1884362"/>
              <a:gd name="connsiteX94" fmla="*/ 1877224 w 1884362"/>
              <a:gd name="connsiteY94" fmla="*/ 1131887 h 1884362"/>
              <a:gd name="connsiteX95" fmla="*/ 1872466 w 1884362"/>
              <a:gd name="connsiteY95" fmla="*/ 1148556 h 1884362"/>
              <a:gd name="connsiteX96" fmla="*/ 1866121 w 1884362"/>
              <a:gd name="connsiteY96" fmla="*/ 1164431 h 1884362"/>
              <a:gd name="connsiteX97" fmla="*/ 1858984 w 1884362"/>
              <a:gd name="connsiteY97" fmla="*/ 1179512 h 1884362"/>
              <a:gd name="connsiteX98" fmla="*/ 1849467 w 1884362"/>
              <a:gd name="connsiteY98" fmla="*/ 1193800 h 1884362"/>
              <a:gd name="connsiteX99" fmla="*/ 1841536 w 1884362"/>
              <a:gd name="connsiteY99" fmla="*/ 1206500 h 1884362"/>
              <a:gd name="connsiteX100" fmla="*/ 1830433 w 1884362"/>
              <a:gd name="connsiteY100" fmla="*/ 1218406 h 1884362"/>
              <a:gd name="connsiteX101" fmla="*/ 1818536 w 1884362"/>
              <a:gd name="connsiteY101" fmla="*/ 1227931 h 1884362"/>
              <a:gd name="connsiteX102" fmla="*/ 1806640 w 1884362"/>
              <a:gd name="connsiteY102" fmla="*/ 1237456 h 1884362"/>
              <a:gd name="connsiteX103" fmla="*/ 1793951 w 1884362"/>
              <a:gd name="connsiteY103" fmla="*/ 1246187 h 1884362"/>
              <a:gd name="connsiteX104" fmla="*/ 1781262 w 1884362"/>
              <a:gd name="connsiteY104" fmla="*/ 1251744 h 1884362"/>
              <a:gd name="connsiteX105" fmla="*/ 1766986 w 1884362"/>
              <a:gd name="connsiteY105" fmla="*/ 1256506 h 1884362"/>
              <a:gd name="connsiteX106" fmla="*/ 1752711 w 1884362"/>
              <a:gd name="connsiteY106" fmla="*/ 1258887 h 1884362"/>
              <a:gd name="connsiteX107" fmla="*/ 1742610 w 1884362"/>
              <a:gd name="connsiteY107" fmla="*/ 1258887 h 1884362"/>
              <a:gd name="connsiteX108" fmla="*/ 1729127 w 1884362"/>
              <a:gd name="connsiteY108" fmla="*/ 1258887 h 1884362"/>
              <a:gd name="connsiteX109" fmla="*/ 1717231 w 1884362"/>
              <a:gd name="connsiteY109" fmla="*/ 1256506 h 1884362"/>
              <a:gd name="connsiteX110" fmla="*/ 1706921 w 1884362"/>
              <a:gd name="connsiteY110" fmla="*/ 1253331 h 1884362"/>
              <a:gd name="connsiteX111" fmla="*/ 1695818 w 1884362"/>
              <a:gd name="connsiteY111" fmla="*/ 1249362 h 1884362"/>
              <a:gd name="connsiteX112" fmla="*/ 1686301 w 1884362"/>
              <a:gd name="connsiteY112" fmla="*/ 1244600 h 1884362"/>
              <a:gd name="connsiteX113" fmla="*/ 1678370 w 1884362"/>
              <a:gd name="connsiteY113" fmla="*/ 1239043 h 1884362"/>
              <a:gd name="connsiteX114" fmla="*/ 1671232 w 1884362"/>
              <a:gd name="connsiteY114" fmla="*/ 1234281 h 1884362"/>
              <a:gd name="connsiteX115" fmla="*/ 1664095 w 1884362"/>
              <a:gd name="connsiteY115" fmla="*/ 1227931 h 1884362"/>
              <a:gd name="connsiteX116" fmla="*/ 1653785 w 1884362"/>
              <a:gd name="connsiteY116" fmla="*/ 1216025 h 1884362"/>
              <a:gd name="connsiteX117" fmla="*/ 1646647 w 1884362"/>
              <a:gd name="connsiteY117" fmla="*/ 1205706 h 1884362"/>
              <a:gd name="connsiteX118" fmla="*/ 1640302 w 1884362"/>
              <a:gd name="connsiteY118" fmla="*/ 1196181 h 1884362"/>
              <a:gd name="connsiteX119" fmla="*/ 1633164 w 1884362"/>
              <a:gd name="connsiteY119" fmla="*/ 1184275 h 1884362"/>
              <a:gd name="connsiteX120" fmla="*/ 1626027 w 1884362"/>
              <a:gd name="connsiteY120" fmla="*/ 1174749 h 1884362"/>
              <a:gd name="connsiteX121" fmla="*/ 1618889 w 1884362"/>
              <a:gd name="connsiteY121" fmla="*/ 1169193 h 1884362"/>
              <a:gd name="connsiteX122" fmla="*/ 1610958 w 1884362"/>
              <a:gd name="connsiteY122" fmla="*/ 1164431 h 1884362"/>
              <a:gd name="connsiteX123" fmla="*/ 1602234 w 1884362"/>
              <a:gd name="connsiteY123" fmla="*/ 1162843 h 1884362"/>
              <a:gd name="connsiteX124" fmla="*/ 1595096 w 1884362"/>
              <a:gd name="connsiteY124" fmla="*/ 1164431 h 1884362"/>
              <a:gd name="connsiteX125" fmla="*/ 1593301 w 1884362"/>
              <a:gd name="connsiteY125" fmla="*/ 1164431 h 1884362"/>
              <a:gd name="connsiteX126" fmla="*/ 1588543 w 1884362"/>
              <a:gd name="connsiteY126" fmla="*/ 1165225 h 1884362"/>
              <a:gd name="connsiteX127" fmla="*/ 1585370 w 1884362"/>
              <a:gd name="connsiteY127" fmla="*/ 1167606 h 1884362"/>
              <a:gd name="connsiteX128" fmla="*/ 1580612 w 1884362"/>
              <a:gd name="connsiteY128" fmla="*/ 1171575 h 1884362"/>
              <a:gd name="connsiteX129" fmla="*/ 1576647 w 1884362"/>
              <a:gd name="connsiteY129" fmla="*/ 1176337 h 1884362"/>
              <a:gd name="connsiteX130" fmla="*/ 1574267 w 1884362"/>
              <a:gd name="connsiteY130" fmla="*/ 1181100 h 1884362"/>
              <a:gd name="connsiteX131" fmla="*/ 1571888 w 1884362"/>
              <a:gd name="connsiteY131" fmla="*/ 1188244 h 1884362"/>
              <a:gd name="connsiteX132" fmla="*/ 1571095 w 1884362"/>
              <a:gd name="connsiteY132" fmla="*/ 1196181 h 1884362"/>
              <a:gd name="connsiteX133" fmla="*/ 1569509 w 1884362"/>
              <a:gd name="connsiteY133" fmla="*/ 1205706 h 1884362"/>
              <a:gd name="connsiteX134" fmla="*/ 1569509 w 1884362"/>
              <a:gd name="connsiteY134" fmla="*/ 1884362 h 1884362"/>
              <a:gd name="connsiteX135" fmla="*/ 0 w 1884362"/>
              <a:gd name="connsiteY135" fmla="*/ 1884362 h 1884362"/>
              <a:gd name="connsiteX136" fmla="*/ 0 w 1884362"/>
              <a:gd name="connsiteY136" fmla="*/ 1173956 h 1884362"/>
              <a:gd name="connsiteX137" fmla="*/ 6345 w 1884362"/>
              <a:gd name="connsiteY137" fmla="*/ 1167606 h 1884362"/>
              <a:gd name="connsiteX138" fmla="*/ 11896 w 1884362"/>
              <a:gd name="connsiteY138" fmla="*/ 1164431 h 1884362"/>
              <a:gd name="connsiteX139" fmla="*/ 15837 w 1884362"/>
              <a:gd name="connsiteY139" fmla="*/ 1163555 h 1884362"/>
              <a:gd name="connsiteX140" fmla="*/ 16278 w 1884362"/>
              <a:gd name="connsiteY140" fmla="*/ 1163702 h 1884362"/>
              <a:gd name="connsiteX141" fmla="*/ 21836 w 1884362"/>
              <a:gd name="connsiteY141" fmla="*/ 1166086 h 1884362"/>
              <a:gd name="connsiteX142" fmla="*/ 26601 w 1884362"/>
              <a:gd name="connsiteY142" fmla="*/ 1169264 h 1884362"/>
              <a:gd name="connsiteX143" fmla="*/ 32953 w 1884362"/>
              <a:gd name="connsiteY143" fmla="*/ 1174031 h 1884362"/>
              <a:gd name="connsiteX144" fmla="*/ 37718 w 1884362"/>
              <a:gd name="connsiteY144" fmla="*/ 1180388 h 1884362"/>
              <a:gd name="connsiteX145" fmla="*/ 42482 w 1884362"/>
              <a:gd name="connsiteY145" fmla="*/ 1187539 h 1884362"/>
              <a:gd name="connsiteX146" fmla="*/ 47247 w 1884362"/>
              <a:gd name="connsiteY146" fmla="*/ 1195484 h 1884362"/>
              <a:gd name="connsiteX147" fmla="*/ 52805 w 1884362"/>
              <a:gd name="connsiteY147" fmla="*/ 1205019 h 1884362"/>
              <a:gd name="connsiteX148" fmla="*/ 59952 w 1884362"/>
              <a:gd name="connsiteY148" fmla="*/ 1215348 h 1884362"/>
              <a:gd name="connsiteX149" fmla="*/ 71069 w 1884362"/>
              <a:gd name="connsiteY149" fmla="*/ 1227266 h 1884362"/>
              <a:gd name="connsiteX150" fmla="*/ 78216 w 1884362"/>
              <a:gd name="connsiteY150" fmla="*/ 1233623 h 1884362"/>
              <a:gd name="connsiteX151" fmla="*/ 85363 w 1884362"/>
              <a:gd name="connsiteY151" fmla="*/ 1238390 h 1884362"/>
              <a:gd name="connsiteX152" fmla="*/ 93304 w 1884362"/>
              <a:gd name="connsiteY152" fmla="*/ 1243952 h 1884362"/>
              <a:gd name="connsiteX153" fmla="*/ 102833 w 1884362"/>
              <a:gd name="connsiteY153" fmla="*/ 1248719 h 1884362"/>
              <a:gd name="connsiteX154" fmla="*/ 113156 w 1884362"/>
              <a:gd name="connsiteY154" fmla="*/ 1252692 h 1884362"/>
              <a:gd name="connsiteX155" fmla="*/ 124273 w 1884362"/>
              <a:gd name="connsiteY155" fmla="*/ 1255870 h 1884362"/>
              <a:gd name="connsiteX156" fmla="*/ 136184 w 1884362"/>
              <a:gd name="connsiteY156" fmla="*/ 1258254 h 1884362"/>
              <a:gd name="connsiteX157" fmla="*/ 142765 w 1884362"/>
              <a:gd name="connsiteY157" fmla="*/ 1258254 h 1884362"/>
              <a:gd name="connsiteX158" fmla="*/ 145927 w 1884362"/>
              <a:gd name="connsiteY158" fmla="*/ 1258887 h 1884362"/>
              <a:gd name="connsiteX159" fmla="*/ 159410 w 1884362"/>
              <a:gd name="connsiteY159" fmla="*/ 1258887 h 1884362"/>
              <a:gd name="connsiteX160" fmla="*/ 174478 w 1884362"/>
              <a:gd name="connsiteY160" fmla="*/ 1258887 h 1884362"/>
              <a:gd name="connsiteX161" fmla="*/ 188754 w 1884362"/>
              <a:gd name="connsiteY161" fmla="*/ 1255712 h 1884362"/>
              <a:gd name="connsiteX162" fmla="*/ 203029 w 1884362"/>
              <a:gd name="connsiteY162" fmla="*/ 1251744 h 1884362"/>
              <a:gd name="connsiteX163" fmla="*/ 215718 w 1884362"/>
              <a:gd name="connsiteY163" fmla="*/ 1244600 h 1884362"/>
              <a:gd name="connsiteX164" fmla="*/ 229201 w 1884362"/>
              <a:gd name="connsiteY164" fmla="*/ 1237456 h 1884362"/>
              <a:gd name="connsiteX165" fmla="*/ 241097 w 1884362"/>
              <a:gd name="connsiteY165" fmla="*/ 1227931 h 1884362"/>
              <a:gd name="connsiteX166" fmla="*/ 252993 w 1884362"/>
              <a:gd name="connsiteY166" fmla="*/ 1217612 h 1884362"/>
              <a:gd name="connsiteX167" fmla="*/ 262510 w 1884362"/>
              <a:gd name="connsiteY167" fmla="*/ 1205706 h 1884362"/>
              <a:gd name="connsiteX168" fmla="*/ 272027 w 1884362"/>
              <a:gd name="connsiteY168" fmla="*/ 1193800 h 1884362"/>
              <a:gd name="connsiteX169" fmla="*/ 279958 w 1884362"/>
              <a:gd name="connsiteY169" fmla="*/ 1179512 h 1884362"/>
              <a:gd name="connsiteX170" fmla="*/ 288682 w 1884362"/>
              <a:gd name="connsiteY170" fmla="*/ 1164431 h 1884362"/>
              <a:gd name="connsiteX171" fmla="*/ 294233 w 1884362"/>
              <a:gd name="connsiteY171" fmla="*/ 1148556 h 1884362"/>
              <a:gd name="connsiteX172" fmla="*/ 298992 w 1884362"/>
              <a:gd name="connsiteY172" fmla="*/ 1131887 h 1884362"/>
              <a:gd name="connsiteX173" fmla="*/ 302957 w 1884362"/>
              <a:gd name="connsiteY173" fmla="*/ 1114425 h 1884362"/>
              <a:gd name="connsiteX174" fmla="*/ 305337 w 1884362"/>
              <a:gd name="connsiteY174" fmla="*/ 1096169 h 1884362"/>
              <a:gd name="connsiteX175" fmla="*/ 306130 w 1884362"/>
              <a:gd name="connsiteY175" fmla="*/ 1077912 h 1884362"/>
              <a:gd name="connsiteX176" fmla="*/ 305337 w 1884362"/>
              <a:gd name="connsiteY176" fmla="*/ 1058862 h 1884362"/>
              <a:gd name="connsiteX177" fmla="*/ 302957 w 1884362"/>
              <a:gd name="connsiteY177" fmla="*/ 1040606 h 1884362"/>
              <a:gd name="connsiteX178" fmla="*/ 298992 w 1884362"/>
              <a:gd name="connsiteY178" fmla="*/ 1023144 h 1884362"/>
              <a:gd name="connsiteX179" fmla="*/ 294233 w 1884362"/>
              <a:gd name="connsiteY179" fmla="*/ 1006475 h 1884362"/>
              <a:gd name="connsiteX180" fmla="*/ 288682 w 1884362"/>
              <a:gd name="connsiteY180" fmla="*/ 990600 h 1884362"/>
              <a:gd name="connsiteX181" fmla="*/ 279958 w 1884362"/>
              <a:gd name="connsiteY181" fmla="*/ 975519 h 1884362"/>
              <a:gd name="connsiteX182" fmla="*/ 272027 w 1884362"/>
              <a:gd name="connsiteY182" fmla="*/ 961231 h 1884362"/>
              <a:gd name="connsiteX183" fmla="*/ 262510 w 1884362"/>
              <a:gd name="connsiteY183" fmla="*/ 948531 h 1884362"/>
              <a:gd name="connsiteX184" fmla="*/ 252993 w 1884362"/>
              <a:gd name="connsiteY184" fmla="*/ 937419 h 1884362"/>
              <a:gd name="connsiteX185" fmla="*/ 241097 w 1884362"/>
              <a:gd name="connsiteY185" fmla="*/ 927100 h 1884362"/>
              <a:gd name="connsiteX186" fmla="*/ 229201 w 1884362"/>
              <a:gd name="connsiteY186" fmla="*/ 917575 h 1884362"/>
              <a:gd name="connsiteX187" fmla="*/ 215718 w 1884362"/>
              <a:gd name="connsiteY187" fmla="*/ 910431 h 1884362"/>
              <a:gd name="connsiteX188" fmla="*/ 203029 w 1884362"/>
              <a:gd name="connsiteY188" fmla="*/ 903287 h 1884362"/>
              <a:gd name="connsiteX189" fmla="*/ 188754 w 1884362"/>
              <a:gd name="connsiteY189" fmla="*/ 899319 h 1884362"/>
              <a:gd name="connsiteX190" fmla="*/ 174478 w 1884362"/>
              <a:gd name="connsiteY190" fmla="*/ 896144 h 1884362"/>
              <a:gd name="connsiteX191" fmla="*/ 159410 w 1884362"/>
              <a:gd name="connsiteY191" fmla="*/ 894556 h 1884362"/>
              <a:gd name="connsiteX192" fmla="*/ 159178 w 1884362"/>
              <a:gd name="connsiteY192" fmla="*/ 894584 h 1884362"/>
              <a:gd name="connsiteX193" fmla="*/ 148890 w 1884362"/>
              <a:gd name="connsiteY193" fmla="*/ 893554 h 1884362"/>
              <a:gd name="connsiteX194" fmla="*/ 136184 w 1884362"/>
              <a:gd name="connsiteY194" fmla="*/ 895143 h 1884362"/>
              <a:gd name="connsiteX195" fmla="*/ 124273 w 1884362"/>
              <a:gd name="connsiteY195" fmla="*/ 897527 h 1884362"/>
              <a:gd name="connsiteX196" fmla="*/ 113156 w 1884362"/>
              <a:gd name="connsiteY196" fmla="*/ 899910 h 1884362"/>
              <a:gd name="connsiteX197" fmla="*/ 102833 w 1884362"/>
              <a:gd name="connsiteY197" fmla="*/ 904678 h 1884362"/>
              <a:gd name="connsiteX198" fmla="*/ 93304 w 1884362"/>
              <a:gd name="connsiteY198" fmla="*/ 909445 h 1884362"/>
              <a:gd name="connsiteX199" fmla="*/ 85363 w 1884362"/>
              <a:gd name="connsiteY199" fmla="*/ 914212 h 1884362"/>
              <a:gd name="connsiteX200" fmla="*/ 78216 w 1884362"/>
              <a:gd name="connsiteY200" fmla="*/ 919774 h 1884362"/>
              <a:gd name="connsiteX201" fmla="*/ 71069 w 1884362"/>
              <a:gd name="connsiteY201" fmla="*/ 926131 h 1884362"/>
              <a:gd name="connsiteX202" fmla="*/ 59952 w 1884362"/>
              <a:gd name="connsiteY202" fmla="*/ 938049 h 1884362"/>
              <a:gd name="connsiteX203" fmla="*/ 52805 w 1884362"/>
              <a:gd name="connsiteY203" fmla="*/ 948378 h 1884362"/>
              <a:gd name="connsiteX204" fmla="*/ 47247 w 1884362"/>
              <a:gd name="connsiteY204" fmla="*/ 957913 h 1884362"/>
              <a:gd name="connsiteX205" fmla="*/ 42482 w 1884362"/>
              <a:gd name="connsiteY205" fmla="*/ 965858 h 1884362"/>
              <a:gd name="connsiteX206" fmla="*/ 37718 w 1884362"/>
              <a:gd name="connsiteY206" fmla="*/ 973009 h 1884362"/>
              <a:gd name="connsiteX207" fmla="*/ 32953 w 1884362"/>
              <a:gd name="connsiteY207" fmla="*/ 979366 h 1884362"/>
              <a:gd name="connsiteX208" fmla="*/ 26601 w 1884362"/>
              <a:gd name="connsiteY208" fmla="*/ 984133 h 1884362"/>
              <a:gd name="connsiteX209" fmla="*/ 21836 w 1884362"/>
              <a:gd name="connsiteY209" fmla="*/ 987311 h 1884362"/>
              <a:gd name="connsiteX210" fmla="*/ 16278 w 1884362"/>
              <a:gd name="connsiteY210" fmla="*/ 989695 h 1884362"/>
              <a:gd name="connsiteX211" fmla="*/ 12897 w 1884362"/>
              <a:gd name="connsiteY211" fmla="*/ 990823 h 1884362"/>
              <a:gd name="connsiteX212" fmla="*/ 11896 w 1884362"/>
              <a:gd name="connsiteY212" fmla="*/ 990600 h 1884362"/>
              <a:gd name="connsiteX213" fmla="*/ 6345 w 1884362"/>
              <a:gd name="connsiteY213" fmla="*/ 987425 h 1884362"/>
              <a:gd name="connsiteX214" fmla="*/ 0 w 1884362"/>
              <a:gd name="connsiteY214" fmla="*/ 981075 h 1884362"/>
              <a:gd name="connsiteX215" fmla="*/ 0 w 1884362"/>
              <a:gd name="connsiteY215" fmla="*/ 313531 h 1884362"/>
              <a:gd name="connsiteX216" fmla="*/ 636052 w 1884362"/>
              <a:gd name="connsiteY216" fmla="*/ 313531 h 1884362"/>
              <a:gd name="connsiteX217" fmla="*/ 645569 w 1884362"/>
              <a:gd name="connsiteY217" fmla="*/ 313531 h 1884362"/>
              <a:gd name="connsiteX218" fmla="*/ 653499 w 1884362"/>
              <a:gd name="connsiteY218" fmla="*/ 311944 h 1884362"/>
              <a:gd name="connsiteX219" fmla="*/ 660637 w 1884362"/>
              <a:gd name="connsiteY219" fmla="*/ 309563 h 1884362"/>
              <a:gd name="connsiteX220" fmla="*/ 666189 w 1884362"/>
              <a:gd name="connsiteY220" fmla="*/ 306388 h 1884362"/>
              <a:gd name="connsiteX221" fmla="*/ 670947 w 1884362"/>
              <a:gd name="connsiteY221" fmla="*/ 302419 h 1884362"/>
              <a:gd name="connsiteX222" fmla="*/ 674913 w 1884362"/>
              <a:gd name="connsiteY222" fmla="*/ 299244 h 1884362"/>
              <a:gd name="connsiteX223" fmla="*/ 677292 w 1884362"/>
              <a:gd name="connsiteY223" fmla="*/ 294481 h 1884362"/>
              <a:gd name="connsiteX224" fmla="*/ 678085 w 1884362"/>
              <a:gd name="connsiteY224" fmla="*/ 289719 h 1884362"/>
              <a:gd name="connsiteX225" fmla="*/ 678085 w 1884362"/>
              <a:gd name="connsiteY225" fmla="*/ 284956 h 1884362"/>
              <a:gd name="connsiteX226" fmla="*/ 677292 w 1884362"/>
              <a:gd name="connsiteY226" fmla="*/ 278606 h 1884362"/>
              <a:gd name="connsiteX227" fmla="*/ 674913 w 1884362"/>
              <a:gd name="connsiteY227" fmla="*/ 273844 h 1884362"/>
              <a:gd name="connsiteX228" fmla="*/ 670947 w 1884362"/>
              <a:gd name="connsiteY228" fmla="*/ 268288 h 1884362"/>
              <a:gd name="connsiteX229" fmla="*/ 666189 w 1884362"/>
              <a:gd name="connsiteY229" fmla="*/ 263525 h 1884362"/>
              <a:gd name="connsiteX230" fmla="*/ 665854 w 1884362"/>
              <a:gd name="connsiteY230" fmla="*/ 263238 h 1884362"/>
              <a:gd name="connsiteX231" fmla="*/ 664013 w 1884362"/>
              <a:gd name="connsiteY231" fmla="*/ 259555 h 1884362"/>
              <a:gd name="connsiteX232" fmla="*/ 659252 w 1884362"/>
              <a:gd name="connsiteY232" fmla="*/ 254793 h 1884362"/>
              <a:gd name="connsiteX233" fmla="*/ 653698 w 1884362"/>
              <a:gd name="connsiteY233" fmla="*/ 249237 h 1884362"/>
              <a:gd name="connsiteX234" fmla="*/ 646557 w 1884362"/>
              <a:gd name="connsiteY234" fmla="*/ 244474 h 1884362"/>
              <a:gd name="connsiteX235" fmla="*/ 639416 w 1884362"/>
              <a:gd name="connsiteY235" fmla="*/ 239712 h 1884362"/>
              <a:gd name="connsiteX236" fmla="*/ 628307 w 1884362"/>
              <a:gd name="connsiteY236" fmla="*/ 233362 h 1884362"/>
              <a:gd name="connsiteX237" fmla="*/ 618786 w 1884362"/>
              <a:gd name="connsiteY237" fmla="*/ 226218 h 1884362"/>
              <a:gd name="connsiteX238" fmla="*/ 606884 w 1884362"/>
              <a:gd name="connsiteY238" fmla="*/ 215899 h 1884362"/>
              <a:gd name="connsiteX239" fmla="*/ 603338 w 1884362"/>
              <a:gd name="connsiteY239" fmla="*/ 211338 h 1884362"/>
              <a:gd name="connsiteX240" fmla="*/ 602742 w 1884362"/>
              <a:gd name="connsiteY240" fmla="*/ 210344 h 1884362"/>
              <a:gd name="connsiteX241" fmla="*/ 596398 w 1884362"/>
              <a:gd name="connsiteY241" fmla="*/ 201613 h 1884362"/>
              <a:gd name="connsiteX242" fmla="*/ 591639 w 1884362"/>
              <a:gd name="connsiteY242" fmla="*/ 192088 h 1884362"/>
              <a:gd name="connsiteX243" fmla="*/ 588467 w 1884362"/>
              <a:gd name="connsiteY243" fmla="*/ 182563 h 1884362"/>
              <a:gd name="connsiteX244" fmla="*/ 584501 w 1884362"/>
              <a:gd name="connsiteY244" fmla="*/ 170656 h 1884362"/>
              <a:gd name="connsiteX245" fmla="*/ 582122 w 1884362"/>
              <a:gd name="connsiteY245" fmla="*/ 158750 h 1884362"/>
              <a:gd name="connsiteX246" fmla="*/ 582122 w 1884362"/>
              <a:gd name="connsiteY246" fmla="*/ 146050 h 1884362"/>
              <a:gd name="connsiteX247" fmla="*/ 582122 w 1884362"/>
              <a:gd name="connsiteY247" fmla="*/ 131763 h 1884362"/>
              <a:gd name="connsiteX248" fmla="*/ 586087 w 1884362"/>
              <a:gd name="connsiteY248" fmla="*/ 116681 h 1884362"/>
              <a:gd name="connsiteX249" fmla="*/ 590846 w 1884362"/>
              <a:gd name="connsiteY249" fmla="*/ 103188 h 1884362"/>
              <a:gd name="connsiteX250" fmla="*/ 596398 w 1884362"/>
              <a:gd name="connsiteY250" fmla="*/ 88900 h 1884362"/>
              <a:gd name="connsiteX251" fmla="*/ 603535 w 1884362"/>
              <a:gd name="connsiteY251" fmla="*/ 76994 h 1884362"/>
              <a:gd name="connsiteX252" fmla="*/ 613052 w 1884362"/>
              <a:gd name="connsiteY252" fmla="*/ 64294 h 1884362"/>
              <a:gd name="connsiteX253" fmla="*/ 624155 w 1884362"/>
              <a:gd name="connsiteY253" fmla="*/ 53181 h 1884362"/>
              <a:gd name="connsiteX254" fmla="*/ 636052 w 1884362"/>
              <a:gd name="connsiteY254" fmla="*/ 42863 h 1884362"/>
              <a:gd name="connsiteX255" fmla="*/ 647948 w 1884362"/>
              <a:gd name="connsiteY255" fmla="*/ 33338 h 1884362"/>
              <a:gd name="connsiteX256" fmla="*/ 662223 w 1884362"/>
              <a:gd name="connsiteY256" fmla="*/ 25400 h 1884362"/>
              <a:gd name="connsiteX257" fmla="*/ 677292 w 1884362"/>
              <a:gd name="connsiteY257" fmla="*/ 18256 h 1884362"/>
              <a:gd name="connsiteX258" fmla="*/ 692360 w 1884362"/>
              <a:gd name="connsiteY258" fmla="*/ 11906 h 1884362"/>
              <a:gd name="connsiteX259" fmla="*/ 709015 w 1884362"/>
              <a:gd name="connsiteY259" fmla="*/ 7144 h 1884362"/>
              <a:gd name="connsiteX260" fmla="*/ 727256 w 1884362"/>
              <a:gd name="connsiteY260" fmla="*/ 2381 h 1884362"/>
              <a:gd name="connsiteX261" fmla="*/ 744704 w 1884362"/>
              <a:gd name="connsiteY261" fmla="*/ 1588 h 1884362"/>
              <a:gd name="connsiteX262" fmla="*/ 763738 w 1884362"/>
              <a:gd name="connsiteY262" fmla="*/ 0 h 188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884362" h="1884362">
                <a:moveTo>
                  <a:pt x="763738" y="0"/>
                </a:moveTo>
                <a:lnTo>
                  <a:pt x="782772" y="1588"/>
                </a:lnTo>
                <a:lnTo>
                  <a:pt x="800220" y="2381"/>
                </a:lnTo>
                <a:lnTo>
                  <a:pt x="818460" y="7144"/>
                </a:lnTo>
                <a:lnTo>
                  <a:pt x="835115" y="11906"/>
                </a:lnTo>
                <a:lnTo>
                  <a:pt x="850184" y="18256"/>
                </a:lnTo>
                <a:lnTo>
                  <a:pt x="866045" y="25400"/>
                </a:lnTo>
                <a:lnTo>
                  <a:pt x="880321" y="33338"/>
                </a:lnTo>
                <a:lnTo>
                  <a:pt x="893010" y="42863"/>
                </a:lnTo>
                <a:lnTo>
                  <a:pt x="904389" y="52733"/>
                </a:lnTo>
                <a:lnTo>
                  <a:pt x="906813" y="55562"/>
                </a:lnTo>
                <a:lnTo>
                  <a:pt x="916335" y="67468"/>
                </a:lnTo>
                <a:lnTo>
                  <a:pt x="925063" y="80168"/>
                </a:lnTo>
                <a:lnTo>
                  <a:pt x="930617" y="93662"/>
                </a:lnTo>
                <a:lnTo>
                  <a:pt x="935378" y="107949"/>
                </a:lnTo>
                <a:lnTo>
                  <a:pt x="937758" y="122237"/>
                </a:lnTo>
                <a:lnTo>
                  <a:pt x="939345" y="137318"/>
                </a:lnTo>
                <a:lnTo>
                  <a:pt x="937758" y="150812"/>
                </a:lnTo>
                <a:lnTo>
                  <a:pt x="935378" y="161924"/>
                </a:lnTo>
                <a:lnTo>
                  <a:pt x="932997" y="173037"/>
                </a:lnTo>
                <a:lnTo>
                  <a:pt x="928237" y="183355"/>
                </a:lnTo>
                <a:lnTo>
                  <a:pt x="923476" y="192880"/>
                </a:lnTo>
                <a:lnTo>
                  <a:pt x="918715" y="201612"/>
                </a:lnTo>
                <a:lnTo>
                  <a:pt x="913161" y="208755"/>
                </a:lnTo>
                <a:lnTo>
                  <a:pt x="906813" y="215899"/>
                </a:lnTo>
                <a:lnTo>
                  <a:pt x="894911" y="226218"/>
                </a:lnTo>
                <a:lnTo>
                  <a:pt x="884596" y="233362"/>
                </a:lnTo>
                <a:lnTo>
                  <a:pt x="875075" y="239712"/>
                </a:lnTo>
                <a:lnTo>
                  <a:pt x="867140" y="244474"/>
                </a:lnTo>
                <a:lnTo>
                  <a:pt x="859999" y="249237"/>
                </a:lnTo>
                <a:lnTo>
                  <a:pt x="853651" y="254793"/>
                </a:lnTo>
                <a:lnTo>
                  <a:pt x="848890" y="259555"/>
                </a:lnTo>
                <a:lnTo>
                  <a:pt x="845716" y="265905"/>
                </a:lnTo>
                <a:lnTo>
                  <a:pt x="843336" y="270668"/>
                </a:lnTo>
                <a:lnTo>
                  <a:pt x="843336" y="276224"/>
                </a:lnTo>
                <a:lnTo>
                  <a:pt x="843336" y="280987"/>
                </a:lnTo>
                <a:lnTo>
                  <a:pt x="844129" y="285749"/>
                </a:lnTo>
                <a:lnTo>
                  <a:pt x="846510" y="290512"/>
                </a:lnTo>
                <a:lnTo>
                  <a:pt x="849987" y="293295"/>
                </a:lnTo>
                <a:lnTo>
                  <a:pt x="850184" y="294481"/>
                </a:lnTo>
                <a:lnTo>
                  <a:pt x="852563" y="299244"/>
                </a:lnTo>
                <a:lnTo>
                  <a:pt x="856528" y="302419"/>
                </a:lnTo>
                <a:lnTo>
                  <a:pt x="861287" y="306388"/>
                </a:lnTo>
                <a:lnTo>
                  <a:pt x="866838" y="309563"/>
                </a:lnTo>
                <a:lnTo>
                  <a:pt x="873976" y="311944"/>
                </a:lnTo>
                <a:lnTo>
                  <a:pt x="882700" y="313531"/>
                </a:lnTo>
                <a:lnTo>
                  <a:pt x="892217" y="313531"/>
                </a:lnTo>
                <a:lnTo>
                  <a:pt x="1569509" y="313531"/>
                </a:lnTo>
                <a:lnTo>
                  <a:pt x="1569509" y="950912"/>
                </a:lnTo>
                <a:lnTo>
                  <a:pt x="1571095" y="958850"/>
                </a:lnTo>
                <a:lnTo>
                  <a:pt x="1571888" y="966787"/>
                </a:lnTo>
                <a:lnTo>
                  <a:pt x="1574267" y="973931"/>
                </a:lnTo>
                <a:lnTo>
                  <a:pt x="1576647" y="980281"/>
                </a:lnTo>
                <a:lnTo>
                  <a:pt x="1580612" y="985044"/>
                </a:lnTo>
                <a:lnTo>
                  <a:pt x="1585370" y="988219"/>
                </a:lnTo>
                <a:lnTo>
                  <a:pt x="1588543" y="990600"/>
                </a:lnTo>
                <a:lnTo>
                  <a:pt x="1593301" y="992187"/>
                </a:lnTo>
                <a:lnTo>
                  <a:pt x="1599646" y="992187"/>
                </a:lnTo>
                <a:lnTo>
                  <a:pt x="1600682" y="991842"/>
                </a:lnTo>
                <a:lnTo>
                  <a:pt x="1602234" y="992187"/>
                </a:lnTo>
                <a:lnTo>
                  <a:pt x="1610958" y="989806"/>
                </a:lnTo>
                <a:lnTo>
                  <a:pt x="1618889" y="985837"/>
                </a:lnTo>
                <a:lnTo>
                  <a:pt x="1626027" y="980281"/>
                </a:lnTo>
                <a:lnTo>
                  <a:pt x="1633164" y="970756"/>
                </a:lnTo>
                <a:lnTo>
                  <a:pt x="1640302" y="958849"/>
                </a:lnTo>
                <a:lnTo>
                  <a:pt x="1646647" y="949324"/>
                </a:lnTo>
                <a:lnTo>
                  <a:pt x="1653785" y="939006"/>
                </a:lnTo>
                <a:lnTo>
                  <a:pt x="1664095" y="927099"/>
                </a:lnTo>
                <a:lnTo>
                  <a:pt x="1671232" y="920749"/>
                </a:lnTo>
                <a:lnTo>
                  <a:pt x="1678370" y="915193"/>
                </a:lnTo>
                <a:lnTo>
                  <a:pt x="1686301" y="910431"/>
                </a:lnTo>
                <a:lnTo>
                  <a:pt x="1695818" y="905668"/>
                </a:lnTo>
                <a:lnTo>
                  <a:pt x="1706921" y="900906"/>
                </a:lnTo>
                <a:lnTo>
                  <a:pt x="1717231" y="898524"/>
                </a:lnTo>
                <a:lnTo>
                  <a:pt x="1729122" y="896144"/>
                </a:lnTo>
                <a:lnTo>
                  <a:pt x="1736849" y="896144"/>
                </a:lnTo>
                <a:lnTo>
                  <a:pt x="1752711" y="896937"/>
                </a:lnTo>
                <a:lnTo>
                  <a:pt x="1766986" y="899319"/>
                </a:lnTo>
                <a:lnTo>
                  <a:pt x="1781262" y="904081"/>
                </a:lnTo>
                <a:lnTo>
                  <a:pt x="1793951" y="910431"/>
                </a:lnTo>
                <a:lnTo>
                  <a:pt x="1806640" y="917575"/>
                </a:lnTo>
                <a:lnTo>
                  <a:pt x="1818536" y="927100"/>
                </a:lnTo>
                <a:lnTo>
                  <a:pt x="1830433" y="937419"/>
                </a:lnTo>
                <a:lnTo>
                  <a:pt x="1841536" y="949325"/>
                </a:lnTo>
                <a:lnTo>
                  <a:pt x="1849467" y="962819"/>
                </a:lnTo>
                <a:lnTo>
                  <a:pt x="1858984" y="975519"/>
                </a:lnTo>
                <a:lnTo>
                  <a:pt x="1866121" y="990600"/>
                </a:lnTo>
                <a:lnTo>
                  <a:pt x="1872466" y="1007269"/>
                </a:lnTo>
                <a:lnTo>
                  <a:pt x="1877224" y="1023937"/>
                </a:lnTo>
                <a:lnTo>
                  <a:pt x="1880397" y="1040606"/>
                </a:lnTo>
                <a:lnTo>
                  <a:pt x="1882776" y="1059656"/>
                </a:lnTo>
                <a:lnTo>
                  <a:pt x="1884362" y="1077912"/>
                </a:lnTo>
                <a:lnTo>
                  <a:pt x="1882776" y="1096169"/>
                </a:lnTo>
                <a:lnTo>
                  <a:pt x="1880397" y="1114425"/>
                </a:lnTo>
                <a:lnTo>
                  <a:pt x="1877224" y="1131887"/>
                </a:lnTo>
                <a:lnTo>
                  <a:pt x="1872466" y="1148556"/>
                </a:lnTo>
                <a:lnTo>
                  <a:pt x="1866121" y="1164431"/>
                </a:lnTo>
                <a:lnTo>
                  <a:pt x="1858984" y="1179512"/>
                </a:lnTo>
                <a:lnTo>
                  <a:pt x="1849467" y="1193800"/>
                </a:lnTo>
                <a:lnTo>
                  <a:pt x="1841536" y="1206500"/>
                </a:lnTo>
                <a:lnTo>
                  <a:pt x="1830433" y="1218406"/>
                </a:lnTo>
                <a:lnTo>
                  <a:pt x="1818536" y="1227931"/>
                </a:lnTo>
                <a:lnTo>
                  <a:pt x="1806640" y="1237456"/>
                </a:lnTo>
                <a:lnTo>
                  <a:pt x="1793951" y="1246187"/>
                </a:lnTo>
                <a:lnTo>
                  <a:pt x="1781262" y="1251744"/>
                </a:lnTo>
                <a:lnTo>
                  <a:pt x="1766986" y="1256506"/>
                </a:lnTo>
                <a:lnTo>
                  <a:pt x="1752711" y="1258887"/>
                </a:lnTo>
                <a:lnTo>
                  <a:pt x="1742610" y="1258887"/>
                </a:lnTo>
                <a:lnTo>
                  <a:pt x="1729127" y="1258887"/>
                </a:lnTo>
                <a:lnTo>
                  <a:pt x="1717231" y="1256506"/>
                </a:lnTo>
                <a:lnTo>
                  <a:pt x="1706921" y="1253331"/>
                </a:lnTo>
                <a:lnTo>
                  <a:pt x="1695818" y="1249362"/>
                </a:lnTo>
                <a:lnTo>
                  <a:pt x="1686301" y="1244600"/>
                </a:lnTo>
                <a:lnTo>
                  <a:pt x="1678370" y="1239043"/>
                </a:lnTo>
                <a:lnTo>
                  <a:pt x="1671232" y="1234281"/>
                </a:lnTo>
                <a:lnTo>
                  <a:pt x="1664095" y="1227931"/>
                </a:lnTo>
                <a:lnTo>
                  <a:pt x="1653785" y="1216025"/>
                </a:lnTo>
                <a:lnTo>
                  <a:pt x="1646647" y="1205706"/>
                </a:lnTo>
                <a:lnTo>
                  <a:pt x="1640302" y="1196181"/>
                </a:lnTo>
                <a:lnTo>
                  <a:pt x="1633164" y="1184275"/>
                </a:lnTo>
                <a:lnTo>
                  <a:pt x="1626027" y="1174749"/>
                </a:lnTo>
                <a:lnTo>
                  <a:pt x="1618889" y="1169193"/>
                </a:lnTo>
                <a:lnTo>
                  <a:pt x="1610958" y="1164431"/>
                </a:lnTo>
                <a:lnTo>
                  <a:pt x="1602234" y="1162843"/>
                </a:lnTo>
                <a:lnTo>
                  <a:pt x="1595096" y="1164431"/>
                </a:lnTo>
                <a:lnTo>
                  <a:pt x="1593301" y="1164431"/>
                </a:lnTo>
                <a:lnTo>
                  <a:pt x="1588543" y="1165225"/>
                </a:lnTo>
                <a:lnTo>
                  <a:pt x="1585370" y="1167606"/>
                </a:lnTo>
                <a:lnTo>
                  <a:pt x="1580612" y="1171575"/>
                </a:lnTo>
                <a:lnTo>
                  <a:pt x="1576647" y="1176337"/>
                </a:lnTo>
                <a:lnTo>
                  <a:pt x="1574267" y="1181100"/>
                </a:lnTo>
                <a:lnTo>
                  <a:pt x="1571888" y="1188244"/>
                </a:lnTo>
                <a:lnTo>
                  <a:pt x="1571095" y="1196181"/>
                </a:lnTo>
                <a:lnTo>
                  <a:pt x="1569509" y="1205706"/>
                </a:lnTo>
                <a:lnTo>
                  <a:pt x="1569509" y="1884362"/>
                </a:lnTo>
                <a:lnTo>
                  <a:pt x="0" y="1884362"/>
                </a:lnTo>
                <a:lnTo>
                  <a:pt x="0" y="1173956"/>
                </a:lnTo>
                <a:lnTo>
                  <a:pt x="6345" y="1167606"/>
                </a:lnTo>
                <a:lnTo>
                  <a:pt x="11896" y="1164431"/>
                </a:lnTo>
                <a:lnTo>
                  <a:pt x="15837" y="1163555"/>
                </a:lnTo>
                <a:lnTo>
                  <a:pt x="16278" y="1163702"/>
                </a:lnTo>
                <a:lnTo>
                  <a:pt x="21836" y="1166086"/>
                </a:lnTo>
                <a:lnTo>
                  <a:pt x="26601" y="1169264"/>
                </a:lnTo>
                <a:lnTo>
                  <a:pt x="32953" y="1174031"/>
                </a:lnTo>
                <a:lnTo>
                  <a:pt x="37718" y="1180388"/>
                </a:lnTo>
                <a:lnTo>
                  <a:pt x="42482" y="1187539"/>
                </a:lnTo>
                <a:lnTo>
                  <a:pt x="47247" y="1195484"/>
                </a:lnTo>
                <a:lnTo>
                  <a:pt x="52805" y="1205019"/>
                </a:lnTo>
                <a:lnTo>
                  <a:pt x="59952" y="1215348"/>
                </a:lnTo>
                <a:lnTo>
                  <a:pt x="71069" y="1227266"/>
                </a:lnTo>
                <a:lnTo>
                  <a:pt x="78216" y="1233623"/>
                </a:lnTo>
                <a:lnTo>
                  <a:pt x="85363" y="1238390"/>
                </a:lnTo>
                <a:lnTo>
                  <a:pt x="93304" y="1243952"/>
                </a:lnTo>
                <a:lnTo>
                  <a:pt x="102833" y="1248719"/>
                </a:lnTo>
                <a:lnTo>
                  <a:pt x="113156" y="1252692"/>
                </a:lnTo>
                <a:lnTo>
                  <a:pt x="124273" y="1255870"/>
                </a:lnTo>
                <a:lnTo>
                  <a:pt x="136184" y="1258254"/>
                </a:lnTo>
                <a:lnTo>
                  <a:pt x="142765" y="1258254"/>
                </a:lnTo>
                <a:lnTo>
                  <a:pt x="145927" y="1258887"/>
                </a:lnTo>
                <a:lnTo>
                  <a:pt x="159410" y="1258887"/>
                </a:lnTo>
                <a:lnTo>
                  <a:pt x="174478" y="1258887"/>
                </a:lnTo>
                <a:lnTo>
                  <a:pt x="188754" y="1255712"/>
                </a:lnTo>
                <a:lnTo>
                  <a:pt x="203029" y="1251744"/>
                </a:lnTo>
                <a:lnTo>
                  <a:pt x="215718" y="1244600"/>
                </a:lnTo>
                <a:lnTo>
                  <a:pt x="229201" y="1237456"/>
                </a:lnTo>
                <a:lnTo>
                  <a:pt x="241097" y="1227931"/>
                </a:lnTo>
                <a:lnTo>
                  <a:pt x="252993" y="1217612"/>
                </a:lnTo>
                <a:lnTo>
                  <a:pt x="262510" y="1205706"/>
                </a:lnTo>
                <a:lnTo>
                  <a:pt x="272027" y="1193800"/>
                </a:lnTo>
                <a:lnTo>
                  <a:pt x="279958" y="1179512"/>
                </a:lnTo>
                <a:lnTo>
                  <a:pt x="288682" y="1164431"/>
                </a:lnTo>
                <a:lnTo>
                  <a:pt x="294233" y="1148556"/>
                </a:lnTo>
                <a:lnTo>
                  <a:pt x="298992" y="1131887"/>
                </a:lnTo>
                <a:lnTo>
                  <a:pt x="302957" y="1114425"/>
                </a:lnTo>
                <a:lnTo>
                  <a:pt x="305337" y="1096169"/>
                </a:lnTo>
                <a:lnTo>
                  <a:pt x="306130" y="1077912"/>
                </a:lnTo>
                <a:lnTo>
                  <a:pt x="305337" y="1058862"/>
                </a:lnTo>
                <a:lnTo>
                  <a:pt x="302957" y="1040606"/>
                </a:lnTo>
                <a:lnTo>
                  <a:pt x="298992" y="1023144"/>
                </a:lnTo>
                <a:lnTo>
                  <a:pt x="294233" y="1006475"/>
                </a:lnTo>
                <a:lnTo>
                  <a:pt x="288682" y="990600"/>
                </a:lnTo>
                <a:lnTo>
                  <a:pt x="279958" y="975519"/>
                </a:lnTo>
                <a:lnTo>
                  <a:pt x="272027" y="961231"/>
                </a:lnTo>
                <a:lnTo>
                  <a:pt x="262510" y="948531"/>
                </a:lnTo>
                <a:lnTo>
                  <a:pt x="252993" y="937419"/>
                </a:lnTo>
                <a:lnTo>
                  <a:pt x="241097" y="927100"/>
                </a:lnTo>
                <a:lnTo>
                  <a:pt x="229201" y="917575"/>
                </a:lnTo>
                <a:lnTo>
                  <a:pt x="215718" y="910431"/>
                </a:lnTo>
                <a:lnTo>
                  <a:pt x="203029" y="903287"/>
                </a:lnTo>
                <a:lnTo>
                  <a:pt x="188754" y="899319"/>
                </a:lnTo>
                <a:lnTo>
                  <a:pt x="174478" y="896144"/>
                </a:lnTo>
                <a:lnTo>
                  <a:pt x="159410" y="894556"/>
                </a:lnTo>
                <a:lnTo>
                  <a:pt x="159178" y="894584"/>
                </a:lnTo>
                <a:lnTo>
                  <a:pt x="148890" y="893554"/>
                </a:lnTo>
                <a:lnTo>
                  <a:pt x="136184" y="895143"/>
                </a:lnTo>
                <a:lnTo>
                  <a:pt x="124273" y="897527"/>
                </a:lnTo>
                <a:lnTo>
                  <a:pt x="113156" y="899910"/>
                </a:lnTo>
                <a:lnTo>
                  <a:pt x="102833" y="904678"/>
                </a:lnTo>
                <a:lnTo>
                  <a:pt x="93304" y="909445"/>
                </a:lnTo>
                <a:lnTo>
                  <a:pt x="85363" y="914212"/>
                </a:lnTo>
                <a:lnTo>
                  <a:pt x="78216" y="919774"/>
                </a:lnTo>
                <a:lnTo>
                  <a:pt x="71069" y="926131"/>
                </a:lnTo>
                <a:lnTo>
                  <a:pt x="59952" y="938049"/>
                </a:lnTo>
                <a:lnTo>
                  <a:pt x="52805" y="948378"/>
                </a:lnTo>
                <a:lnTo>
                  <a:pt x="47247" y="957913"/>
                </a:lnTo>
                <a:lnTo>
                  <a:pt x="42482" y="965858"/>
                </a:lnTo>
                <a:lnTo>
                  <a:pt x="37718" y="973009"/>
                </a:lnTo>
                <a:lnTo>
                  <a:pt x="32953" y="979366"/>
                </a:lnTo>
                <a:lnTo>
                  <a:pt x="26601" y="984133"/>
                </a:lnTo>
                <a:lnTo>
                  <a:pt x="21836" y="987311"/>
                </a:lnTo>
                <a:lnTo>
                  <a:pt x="16278" y="989695"/>
                </a:lnTo>
                <a:lnTo>
                  <a:pt x="12897" y="990823"/>
                </a:lnTo>
                <a:lnTo>
                  <a:pt x="11896" y="990600"/>
                </a:lnTo>
                <a:lnTo>
                  <a:pt x="6345" y="987425"/>
                </a:lnTo>
                <a:lnTo>
                  <a:pt x="0" y="981075"/>
                </a:lnTo>
                <a:lnTo>
                  <a:pt x="0" y="313531"/>
                </a:lnTo>
                <a:lnTo>
                  <a:pt x="636052" y="313531"/>
                </a:lnTo>
                <a:lnTo>
                  <a:pt x="645569" y="313531"/>
                </a:lnTo>
                <a:lnTo>
                  <a:pt x="653499" y="311944"/>
                </a:lnTo>
                <a:lnTo>
                  <a:pt x="660637" y="309563"/>
                </a:lnTo>
                <a:lnTo>
                  <a:pt x="666189" y="306388"/>
                </a:lnTo>
                <a:lnTo>
                  <a:pt x="670947" y="302419"/>
                </a:lnTo>
                <a:lnTo>
                  <a:pt x="674913" y="299244"/>
                </a:lnTo>
                <a:lnTo>
                  <a:pt x="677292" y="294481"/>
                </a:lnTo>
                <a:lnTo>
                  <a:pt x="678085" y="289719"/>
                </a:lnTo>
                <a:lnTo>
                  <a:pt x="678085" y="284956"/>
                </a:lnTo>
                <a:lnTo>
                  <a:pt x="677292" y="278606"/>
                </a:lnTo>
                <a:lnTo>
                  <a:pt x="674913" y="273844"/>
                </a:lnTo>
                <a:lnTo>
                  <a:pt x="670947" y="268288"/>
                </a:lnTo>
                <a:lnTo>
                  <a:pt x="666189" y="263525"/>
                </a:lnTo>
                <a:lnTo>
                  <a:pt x="665854" y="263238"/>
                </a:lnTo>
                <a:lnTo>
                  <a:pt x="664013" y="259555"/>
                </a:lnTo>
                <a:lnTo>
                  <a:pt x="659252" y="254793"/>
                </a:lnTo>
                <a:lnTo>
                  <a:pt x="653698" y="249237"/>
                </a:lnTo>
                <a:lnTo>
                  <a:pt x="646557" y="244474"/>
                </a:lnTo>
                <a:lnTo>
                  <a:pt x="639416" y="239712"/>
                </a:lnTo>
                <a:lnTo>
                  <a:pt x="628307" y="233362"/>
                </a:lnTo>
                <a:lnTo>
                  <a:pt x="618786" y="226218"/>
                </a:lnTo>
                <a:lnTo>
                  <a:pt x="606884" y="215899"/>
                </a:lnTo>
                <a:lnTo>
                  <a:pt x="603338" y="211338"/>
                </a:lnTo>
                <a:lnTo>
                  <a:pt x="602742" y="210344"/>
                </a:lnTo>
                <a:lnTo>
                  <a:pt x="596398" y="201613"/>
                </a:lnTo>
                <a:lnTo>
                  <a:pt x="591639" y="192088"/>
                </a:lnTo>
                <a:lnTo>
                  <a:pt x="588467" y="182563"/>
                </a:lnTo>
                <a:lnTo>
                  <a:pt x="584501" y="170656"/>
                </a:lnTo>
                <a:lnTo>
                  <a:pt x="582122" y="158750"/>
                </a:lnTo>
                <a:lnTo>
                  <a:pt x="582122" y="146050"/>
                </a:lnTo>
                <a:lnTo>
                  <a:pt x="582122" y="131763"/>
                </a:lnTo>
                <a:lnTo>
                  <a:pt x="586087" y="116681"/>
                </a:lnTo>
                <a:lnTo>
                  <a:pt x="590846" y="103188"/>
                </a:lnTo>
                <a:lnTo>
                  <a:pt x="596398" y="88900"/>
                </a:lnTo>
                <a:lnTo>
                  <a:pt x="603535" y="76994"/>
                </a:lnTo>
                <a:lnTo>
                  <a:pt x="613052" y="64294"/>
                </a:lnTo>
                <a:lnTo>
                  <a:pt x="624155" y="53181"/>
                </a:lnTo>
                <a:lnTo>
                  <a:pt x="636052" y="42863"/>
                </a:lnTo>
                <a:lnTo>
                  <a:pt x="647948" y="33338"/>
                </a:lnTo>
                <a:lnTo>
                  <a:pt x="662223" y="25400"/>
                </a:lnTo>
                <a:lnTo>
                  <a:pt x="677292" y="18256"/>
                </a:lnTo>
                <a:lnTo>
                  <a:pt x="692360" y="11906"/>
                </a:lnTo>
                <a:lnTo>
                  <a:pt x="709015" y="7144"/>
                </a:lnTo>
                <a:lnTo>
                  <a:pt x="727256" y="2381"/>
                </a:lnTo>
                <a:lnTo>
                  <a:pt x="744704" y="1588"/>
                </a:lnTo>
                <a:lnTo>
                  <a:pt x="763738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89" y="4640389"/>
            <a:ext cx="1570037" cy="1873124"/>
          </a:xfrm>
          <a:custGeom>
            <a:avLst/>
            <a:gdLst>
              <a:gd name="connsiteX0" fmla="*/ 744120 w 1570037"/>
              <a:gd name="connsiteY0" fmla="*/ 0 h 1873124"/>
              <a:gd name="connsiteX1" fmla="*/ 761591 w 1570037"/>
              <a:gd name="connsiteY1" fmla="*/ 0 h 1873124"/>
              <a:gd name="connsiteX2" fmla="*/ 780651 w 1570037"/>
              <a:gd name="connsiteY2" fmla="*/ 0 h 1873124"/>
              <a:gd name="connsiteX3" fmla="*/ 798122 w 1570037"/>
              <a:gd name="connsiteY3" fmla="*/ 2381 h 1873124"/>
              <a:gd name="connsiteX4" fmla="*/ 816388 w 1570037"/>
              <a:gd name="connsiteY4" fmla="*/ 5554 h 1873124"/>
              <a:gd name="connsiteX5" fmla="*/ 833065 w 1570037"/>
              <a:gd name="connsiteY5" fmla="*/ 10315 h 1873124"/>
              <a:gd name="connsiteX6" fmla="*/ 848154 w 1570037"/>
              <a:gd name="connsiteY6" fmla="*/ 17455 h 1873124"/>
              <a:gd name="connsiteX7" fmla="*/ 864037 w 1570037"/>
              <a:gd name="connsiteY7" fmla="*/ 24596 h 1873124"/>
              <a:gd name="connsiteX8" fmla="*/ 878332 w 1570037"/>
              <a:gd name="connsiteY8" fmla="*/ 33324 h 1873124"/>
              <a:gd name="connsiteX9" fmla="*/ 891038 w 1570037"/>
              <a:gd name="connsiteY9" fmla="*/ 42051 h 1873124"/>
              <a:gd name="connsiteX10" fmla="*/ 902950 w 1570037"/>
              <a:gd name="connsiteY10" fmla="*/ 53159 h 1873124"/>
              <a:gd name="connsiteX11" fmla="*/ 913274 w 1570037"/>
              <a:gd name="connsiteY11" fmla="*/ 63474 h 1873124"/>
              <a:gd name="connsiteX12" fmla="*/ 922010 w 1570037"/>
              <a:gd name="connsiteY12" fmla="*/ 75375 h 1873124"/>
              <a:gd name="connsiteX13" fmla="*/ 929951 w 1570037"/>
              <a:gd name="connsiteY13" fmla="*/ 88863 h 1873124"/>
              <a:gd name="connsiteX14" fmla="*/ 936305 w 1570037"/>
              <a:gd name="connsiteY14" fmla="*/ 101557 h 1873124"/>
              <a:gd name="connsiteX15" fmla="*/ 941070 w 1570037"/>
              <a:gd name="connsiteY15" fmla="*/ 115839 h 1873124"/>
              <a:gd name="connsiteX16" fmla="*/ 943452 w 1570037"/>
              <a:gd name="connsiteY16" fmla="*/ 130120 h 1873124"/>
              <a:gd name="connsiteX17" fmla="*/ 943752 w 1570037"/>
              <a:gd name="connsiteY17" fmla="*/ 136117 h 1873124"/>
              <a:gd name="connsiteX18" fmla="*/ 943135 w 1570037"/>
              <a:gd name="connsiteY18" fmla="*/ 145991 h 1873124"/>
              <a:gd name="connsiteX19" fmla="*/ 940751 w 1570037"/>
              <a:gd name="connsiteY19" fmla="*/ 157902 h 1873124"/>
              <a:gd name="connsiteX20" fmla="*/ 938367 w 1570037"/>
              <a:gd name="connsiteY20" fmla="*/ 169814 h 1873124"/>
              <a:gd name="connsiteX21" fmla="*/ 933600 w 1570037"/>
              <a:gd name="connsiteY21" fmla="*/ 179343 h 1873124"/>
              <a:gd name="connsiteX22" fmla="*/ 928833 w 1570037"/>
              <a:gd name="connsiteY22" fmla="*/ 188872 h 1873124"/>
              <a:gd name="connsiteX23" fmla="*/ 924066 w 1570037"/>
              <a:gd name="connsiteY23" fmla="*/ 196812 h 1873124"/>
              <a:gd name="connsiteX24" fmla="*/ 917709 w 1570037"/>
              <a:gd name="connsiteY24" fmla="*/ 203959 h 1873124"/>
              <a:gd name="connsiteX25" fmla="*/ 912147 w 1570037"/>
              <a:gd name="connsiteY25" fmla="*/ 211106 h 1873124"/>
              <a:gd name="connsiteX26" fmla="*/ 900229 w 1570037"/>
              <a:gd name="connsiteY26" fmla="*/ 222223 h 1873124"/>
              <a:gd name="connsiteX27" fmla="*/ 889900 w 1570037"/>
              <a:gd name="connsiteY27" fmla="*/ 230164 h 1873124"/>
              <a:gd name="connsiteX28" fmla="*/ 880365 w 1570037"/>
              <a:gd name="connsiteY28" fmla="*/ 236517 h 1873124"/>
              <a:gd name="connsiteX29" fmla="*/ 871625 w 1570037"/>
              <a:gd name="connsiteY29" fmla="*/ 239693 h 1873124"/>
              <a:gd name="connsiteX30" fmla="*/ 864474 w 1570037"/>
              <a:gd name="connsiteY30" fmla="*/ 244458 h 1873124"/>
              <a:gd name="connsiteX31" fmla="*/ 858912 w 1570037"/>
              <a:gd name="connsiteY31" fmla="*/ 250810 h 1873124"/>
              <a:gd name="connsiteX32" fmla="*/ 854145 w 1570037"/>
              <a:gd name="connsiteY32" fmla="*/ 255575 h 1873124"/>
              <a:gd name="connsiteX33" fmla="*/ 850172 w 1570037"/>
              <a:gd name="connsiteY33" fmla="*/ 261133 h 1873124"/>
              <a:gd name="connsiteX34" fmla="*/ 847788 w 1570037"/>
              <a:gd name="connsiteY34" fmla="*/ 265898 h 1873124"/>
              <a:gd name="connsiteX35" fmla="*/ 847788 w 1570037"/>
              <a:gd name="connsiteY35" fmla="*/ 271456 h 1873124"/>
              <a:gd name="connsiteX36" fmla="*/ 847788 w 1570037"/>
              <a:gd name="connsiteY36" fmla="*/ 276221 h 1873124"/>
              <a:gd name="connsiteX37" fmla="*/ 848747 w 1570037"/>
              <a:gd name="connsiteY37" fmla="*/ 279093 h 1873124"/>
              <a:gd name="connsiteX38" fmla="*/ 848154 w 1570037"/>
              <a:gd name="connsiteY38" fmla="*/ 280869 h 1873124"/>
              <a:gd name="connsiteX39" fmla="*/ 848154 w 1570037"/>
              <a:gd name="connsiteY39" fmla="*/ 288010 h 1873124"/>
              <a:gd name="connsiteX40" fmla="*/ 849742 w 1570037"/>
              <a:gd name="connsiteY40" fmla="*/ 293564 h 1873124"/>
              <a:gd name="connsiteX41" fmla="*/ 852919 w 1570037"/>
              <a:gd name="connsiteY41" fmla="*/ 299911 h 1873124"/>
              <a:gd name="connsiteX42" fmla="*/ 878912 w 1570037"/>
              <a:gd name="connsiteY42" fmla="*/ 299911 h 1873124"/>
              <a:gd name="connsiteX43" fmla="*/ 880365 w 1570037"/>
              <a:gd name="connsiteY43" fmla="*/ 300043 h 1873124"/>
              <a:gd name="connsiteX44" fmla="*/ 889900 w 1570037"/>
              <a:gd name="connsiteY44" fmla="*/ 300043 h 1873124"/>
              <a:gd name="connsiteX45" fmla="*/ 1209310 w 1570037"/>
              <a:gd name="connsiteY45" fmla="*/ 300043 h 1873124"/>
              <a:gd name="connsiteX46" fmla="*/ 1209310 w 1570037"/>
              <a:gd name="connsiteY46" fmla="*/ 301632 h 1873124"/>
              <a:gd name="connsiteX47" fmla="*/ 1570037 w 1570037"/>
              <a:gd name="connsiteY47" fmla="*/ 301632 h 1873124"/>
              <a:gd name="connsiteX48" fmla="*/ 1570037 w 1570037"/>
              <a:gd name="connsiteY48" fmla="*/ 1873124 h 1873124"/>
              <a:gd name="connsiteX49" fmla="*/ 0 w 1570037"/>
              <a:gd name="connsiteY49" fmla="*/ 1873124 h 1873124"/>
              <a:gd name="connsiteX50" fmla="*/ 0 w 1570037"/>
              <a:gd name="connsiteY50" fmla="*/ 1194182 h 1873124"/>
              <a:gd name="connsiteX51" fmla="*/ 0 w 1570037"/>
              <a:gd name="connsiteY51" fmla="*/ 1184653 h 1873124"/>
              <a:gd name="connsiteX52" fmla="*/ 795 w 1570037"/>
              <a:gd name="connsiteY52" fmla="*/ 1176712 h 1873124"/>
              <a:gd name="connsiteX53" fmla="*/ 3178 w 1570037"/>
              <a:gd name="connsiteY53" fmla="*/ 1169566 h 1873124"/>
              <a:gd name="connsiteX54" fmla="*/ 7151 w 1570037"/>
              <a:gd name="connsiteY54" fmla="*/ 1164801 h 1873124"/>
              <a:gd name="connsiteX55" fmla="*/ 10329 w 1570037"/>
              <a:gd name="connsiteY55" fmla="*/ 1160037 h 1873124"/>
              <a:gd name="connsiteX56" fmla="*/ 14302 w 1570037"/>
              <a:gd name="connsiteY56" fmla="*/ 1156066 h 1873124"/>
              <a:gd name="connsiteX57" fmla="*/ 17652 w 1570037"/>
              <a:gd name="connsiteY57" fmla="*/ 1154393 h 1873124"/>
              <a:gd name="connsiteX58" fmla="*/ 20406 w 1570037"/>
              <a:gd name="connsiteY58" fmla="*/ 1155574 h 1873124"/>
              <a:gd name="connsiteX59" fmla="*/ 25164 w 1570037"/>
              <a:gd name="connsiteY59" fmla="*/ 1158749 h 1873124"/>
              <a:gd name="connsiteX60" fmla="*/ 31509 w 1570037"/>
              <a:gd name="connsiteY60" fmla="*/ 1163511 h 1873124"/>
              <a:gd name="connsiteX61" fmla="*/ 36268 w 1570037"/>
              <a:gd name="connsiteY61" fmla="*/ 1169862 h 1873124"/>
              <a:gd name="connsiteX62" fmla="*/ 41026 w 1570037"/>
              <a:gd name="connsiteY62" fmla="*/ 1177005 h 1873124"/>
              <a:gd name="connsiteX63" fmla="*/ 45785 w 1570037"/>
              <a:gd name="connsiteY63" fmla="*/ 1184943 h 1873124"/>
              <a:gd name="connsiteX64" fmla="*/ 51336 w 1570037"/>
              <a:gd name="connsiteY64" fmla="*/ 1194468 h 1873124"/>
              <a:gd name="connsiteX65" fmla="*/ 58474 w 1570037"/>
              <a:gd name="connsiteY65" fmla="*/ 1204787 h 1873124"/>
              <a:gd name="connsiteX66" fmla="*/ 69577 w 1570037"/>
              <a:gd name="connsiteY66" fmla="*/ 1216693 h 1873124"/>
              <a:gd name="connsiteX67" fmla="*/ 76715 w 1570037"/>
              <a:gd name="connsiteY67" fmla="*/ 1223043 h 1873124"/>
              <a:gd name="connsiteX68" fmla="*/ 83852 w 1570037"/>
              <a:gd name="connsiteY68" fmla="*/ 1228599 h 1873124"/>
              <a:gd name="connsiteX69" fmla="*/ 92576 w 1570037"/>
              <a:gd name="connsiteY69" fmla="*/ 1233362 h 1873124"/>
              <a:gd name="connsiteX70" fmla="*/ 101300 w 1570037"/>
              <a:gd name="connsiteY70" fmla="*/ 1238124 h 1873124"/>
              <a:gd name="connsiteX71" fmla="*/ 111610 w 1570037"/>
              <a:gd name="connsiteY71" fmla="*/ 1242887 h 1873124"/>
              <a:gd name="connsiteX72" fmla="*/ 122713 w 1570037"/>
              <a:gd name="connsiteY72" fmla="*/ 1245268 h 1873124"/>
              <a:gd name="connsiteX73" fmla="*/ 134610 w 1570037"/>
              <a:gd name="connsiteY73" fmla="*/ 1247649 h 1873124"/>
              <a:gd name="connsiteX74" fmla="*/ 147299 w 1570037"/>
              <a:gd name="connsiteY74" fmla="*/ 1249237 h 1873124"/>
              <a:gd name="connsiteX75" fmla="*/ 159499 w 1570037"/>
              <a:gd name="connsiteY75" fmla="*/ 1248016 h 1873124"/>
              <a:gd name="connsiteX76" fmla="*/ 167651 w 1570037"/>
              <a:gd name="connsiteY76" fmla="*/ 1248974 h 1873124"/>
              <a:gd name="connsiteX77" fmla="*/ 181953 w 1570037"/>
              <a:gd name="connsiteY77" fmla="*/ 1247386 h 1873124"/>
              <a:gd name="connsiteX78" fmla="*/ 197049 w 1570037"/>
              <a:gd name="connsiteY78" fmla="*/ 1245004 h 1873124"/>
              <a:gd name="connsiteX79" fmla="*/ 210557 w 1570037"/>
              <a:gd name="connsiteY79" fmla="*/ 1240239 h 1873124"/>
              <a:gd name="connsiteX80" fmla="*/ 224064 w 1570037"/>
              <a:gd name="connsiteY80" fmla="*/ 1234680 h 1873124"/>
              <a:gd name="connsiteX81" fmla="*/ 237572 w 1570037"/>
              <a:gd name="connsiteY81" fmla="*/ 1225946 h 1873124"/>
              <a:gd name="connsiteX82" fmla="*/ 249490 w 1570037"/>
              <a:gd name="connsiteY82" fmla="*/ 1216417 h 1873124"/>
              <a:gd name="connsiteX83" fmla="*/ 259819 w 1570037"/>
              <a:gd name="connsiteY83" fmla="*/ 1206888 h 1873124"/>
              <a:gd name="connsiteX84" fmla="*/ 270943 w 1570037"/>
              <a:gd name="connsiteY84" fmla="*/ 1194976 h 1873124"/>
              <a:gd name="connsiteX85" fmla="*/ 280477 w 1570037"/>
              <a:gd name="connsiteY85" fmla="*/ 1182271 h 1873124"/>
              <a:gd name="connsiteX86" fmla="*/ 288423 w 1570037"/>
              <a:gd name="connsiteY86" fmla="*/ 1167977 h 1873124"/>
              <a:gd name="connsiteX87" fmla="*/ 295574 w 1570037"/>
              <a:gd name="connsiteY87" fmla="*/ 1152890 h 1873124"/>
              <a:gd name="connsiteX88" fmla="*/ 301930 w 1570037"/>
              <a:gd name="connsiteY88" fmla="*/ 1137008 h 1873124"/>
              <a:gd name="connsiteX89" fmla="*/ 307492 w 1570037"/>
              <a:gd name="connsiteY89" fmla="*/ 1120332 h 1873124"/>
              <a:gd name="connsiteX90" fmla="*/ 311465 w 1570037"/>
              <a:gd name="connsiteY90" fmla="*/ 1102863 h 1873124"/>
              <a:gd name="connsiteX91" fmla="*/ 312260 w 1570037"/>
              <a:gd name="connsiteY91" fmla="*/ 1084599 h 1873124"/>
              <a:gd name="connsiteX92" fmla="*/ 313849 w 1570037"/>
              <a:gd name="connsiteY92" fmla="*/ 1066335 h 1873124"/>
              <a:gd name="connsiteX93" fmla="*/ 312260 w 1570037"/>
              <a:gd name="connsiteY93" fmla="*/ 1048071 h 1873124"/>
              <a:gd name="connsiteX94" fmla="*/ 311465 w 1570037"/>
              <a:gd name="connsiteY94" fmla="*/ 1029013 h 1873124"/>
              <a:gd name="connsiteX95" fmla="*/ 307492 w 1570037"/>
              <a:gd name="connsiteY95" fmla="*/ 1012337 h 1873124"/>
              <a:gd name="connsiteX96" fmla="*/ 301930 w 1570037"/>
              <a:gd name="connsiteY96" fmla="*/ 995661 h 1873124"/>
              <a:gd name="connsiteX97" fmla="*/ 295574 w 1570037"/>
              <a:gd name="connsiteY97" fmla="*/ 978985 h 1873124"/>
              <a:gd name="connsiteX98" fmla="*/ 288423 w 1570037"/>
              <a:gd name="connsiteY98" fmla="*/ 963898 h 1873124"/>
              <a:gd name="connsiteX99" fmla="*/ 280477 w 1570037"/>
              <a:gd name="connsiteY99" fmla="*/ 951192 h 1873124"/>
              <a:gd name="connsiteX100" fmla="*/ 270943 w 1570037"/>
              <a:gd name="connsiteY100" fmla="*/ 937693 h 1873124"/>
              <a:gd name="connsiteX101" fmla="*/ 259819 w 1570037"/>
              <a:gd name="connsiteY101" fmla="*/ 925782 h 1873124"/>
              <a:gd name="connsiteX102" fmla="*/ 249490 w 1570037"/>
              <a:gd name="connsiteY102" fmla="*/ 915459 h 1873124"/>
              <a:gd name="connsiteX103" fmla="*/ 237572 w 1570037"/>
              <a:gd name="connsiteY103" fmla="*/ 905930 h 1873124"/>
              <a:gd name="connsiteX104" fmla="*/ 224064 w 1570037"/>
              <a:gd name="connsiteY104" fmla="*/ 898783 h 1873124"/>
              <a:gd name="connsiteX105" fmla="*/ 210557 w 1570037"/>
              <a:gd name="connsiteY105" fmla="*/ 892430 h 1873124"/>
              <a:gd name="connsiteX106" fmla="*/ 197049 w 1570037"/>
              <a:gd name="connsiteY106" fmla="*/ 887666 h 1873124"/>
              <a:gd name="connsiteX107" fmla="*/ 181953 w 1570037"/>
              <a:gd name="connsiteY107" fmla="*/ 885283 h 1873124"/>
              <a:gd name="connsiteX108" fmla="*/ 167651 w 1570037"/>
              <a:gd name="connsiteY108" fmla="*/ 884489 h 1873124"/>
              <a:gd name="connsiteX109" fmla="*/ 154144 w 1570037"/>
              <a:gd name="connsiteY109" fmla="*/ 884489 h 1873124"/>
              <a:gd name="connsiteX110" fmla="*/ 151110 w 1570037"/>
              <a:gd name="connsiteY110" fmla="*/ 885096 h 1873124"/>
              <a:gd name="connsiteX111" fmla="*/ 147299 w 1570037"/>
              <a:gd name="connsiteY111" fmla="*/ 884905 h 1873124"/>
              <a:gd name="connsiteX112" fmla="*/ 134610 w 1570037"/>
              <a:gd name="connsiteY112" fmla="*/ 884905 h 1873124"/>
              <a:gd name="connsiteX113" fmla="*/ 122713 w 1570037"/>
              <a:gd name="connsiteY113" fmla="*/ 887286 h 1873124"/>
              <a:gd name="connsiteX114" fmla="*/ 111610 w 1570037"/>
              <a:gd name="connsiteY114" fmla="*/ 890461 h 1873124"/>
              <a:gd name="connsiteX115" fmla="*/ 101300 w 1570037"/>
              <a:gd name="connsiteY115" fmla="*/ 894430 h 1873124"/>
              <a:gd name="connsiteX116" fmla="*/ 92576 w 1570037"/>
              <a:gd name="connsiteY116" fmla="*/ 899193 h 1873124"/>
              <a:gd name="connsiteX117" fmla="*/ 83852 w 1570037"/>
              <a:gd name="connsiteY117" fmla="*/ 904749 h 1873124"/>
              <a:gd name="connsiteX118" fmla="*/ 76715 w 1570037"/>
              <a:gd name="connsiteY118" fmla="*/ 911099 h 1873124"/>
              <a:gd name="connsiteX119" fmla="*/ 69577 w 1570037"/>
              <a:gd name="connsiteY119" fmla="*/ 916655 h 1873124"/>
              <a:gd name="connsiteX120" fmla="*/ 58474 w 1570037"/>
              <a:gd name="connsiteY120" fmla="*/ 928561 h 1873124"/>
              <a:gd name="connsiteX121" fmla="*/ 51336 w 1570037"/>
              <a:gd name="connsiteY121" fmla="*/ 938086 h 1873124"/>
              <a:gd name="connsiteX122" fmla="*/ 45785 w 1570037"/>
              <a:gd name="connsiteY122" fmla="*/ 949199 h 1873124"/>
              <a:gd name="connsiteX123" fmla="*/ 41026 w 1570037"/>
              <a:gd name="connsiteY123" fmla="*/ 955549 h 1873124"/>
              <a:gd name="connsiteX124" fmla="*/ 36268 w 1570037"/>
              <a:gd name="connsiteY124" fmla="*/ 962693 h 1873124"/>
              <a:gd name="connsiteX125" fmla="*/ 31509 w 1570037"/>
              <a:gd name="connsiteY125" fmla="*/ 969043 h 1873124"/>
              <a:gd name="connsiteX126" fmla="*/ 25164 w 1570037"/>
              <a:gd name="connsiteY126" fmla="*/ 973805 h 1873124"/>
              <a:gd name="connsiteX127" fmla="*/ 20406 w 1570037"/>
              <a:gd name="connsiteY127" fmla="*/ 976980 h 1873124"/>
              <a:gd name="connsiteX128" fmla="*/ 17528 w 1570037"/>
              <a:gd name="connsiteY128" fmla="*/ 978215 h 1873124"/>
              <a:gd name="connsiteX129" fmla="*/ 14302 w 1570037"/>
              <a:gd name="connsiteY129" fmla="*/ 976603 h 1873124"/>
              <a:gd name="connsiteX130" fmla="*/ 10329 w 1570037"/>
              <a:gd name="connsiteY130" fmla="*/ 973427 h 1873124"/>
              <a:gd name="connsiteX131" fmla="*/ 7151 w 1570037"/>
              <a:gd name="connsiteY131" fmla="*/ 968662 h 1873124"/>
              <a:gd name="connsiteX132" fmla="*/ 3178 w 1570037"/>
              <a:gd name="connsiteY132" fmla="*/ 962310 h 1873124"/>
              <a:gd name="connsiteX133" fmla="*/ 795 w 1570037"/>
              <a:gd name="connsiteY133" fmla="*/ 955163 h 1873124"/>
              <a:gd name="connsiteX134" fmla="*/ 0 w 1570037"/>
              <a:gd name="connsiteY134" fmla="*/ 947222 h 1873124"/>
              <a:gd name="connsiteX135" fmla="*/ 0 w 1570037"/>
              <a:gd name="connsiteY135" fmla="*/ 939281 h 1873124"/>
              <a:gd name="connsiteX136" fmla="*/ 0 w 1570037"/>
              <a:gd name="connsiteY136" fmla="*/ 301632 h 1873124"/>
              <a:gd name="connsiteX137" fmla="*/ 434621 w 1570037"/>
              <a:gd name="connsiteY137" fmla="*/ 301632 h 1873124"/>
              <a:gd name="connsiteX138" fmla="*/ 434621 w 1570037"/>
              <a:gd name="connsiteY138" fmla="*/ 300043 h 1873124"/>
              <a:gd name="connsiteX139" fmla="*/ 634054 w 1570037"/>
              <a:gd name="connsiteY139" fmla="*/ 300043 h 1873124"/>
              <a:gd name="connsiteX140" fmla="*/ 642794 w 1570037"/>
              <a:gd name="connsiteY140" fmla="*/ 300043 h 1873124"/>
              <a:gd name="connsiteX141" fmla="*/ 644115 w 1570037"/>
              <a:gd name="connsiteY141" fmla="*/ 299911 h 1873124"/>
              <a:gd name="connsiteX142" fmla="*/ 671058 w 1570037"/>
              <a:gd name="connsiteY142" fmla="*/ 299911 h 1873124"/>
              <a:gd name="connsiteX143" fmla="*/ 675029 w 1570037"/>
              <a:gd name="connsiteY143" fmla="*/ 293564 h 1873124"/>
              <a:gd name="connsiteX144" fmla="*/ 675823 w 1570037"/>
              <a:gd name="connsiteY144" fmla="*/ 288010 h 1873124"/>
              <a:gd name="connsiteX145" fmla="*/ 675823 w 1570037"/>
              <a:gd name="connsiteY145" fmla="*/ 280869 h 1873124"/>
              <a:gd name="connsiteX146" fmla="*/ 675005 w 1570037"/>
              <a:gd name="connsiteY146" fmla="*/ 278415 h 1873124"/>
              <a:gd name="connsiteX147" fmla="*/ 675370 w 1570037"/>
              <a:gd name="connsiteY147" fmla="*/ 276221 h 1873124"/>
              <a:gd name="connsiteX148" fmla="*/ 675370 w 1570037"/>
              <a:gd name="connsiteY148" fmla="*/ 271456 h 1873124"/>
              <a:gd name="connsiteX149" fmla="*/ 674576 w 1570037"/>
              <a:gd name="connsiteY149" fmla="*/ 265898 h 1873124"/>
              <a:gd name="connsiteX150" fmla="*/ 672192 w 1570037"/>
              <a:gd name="connsiteY150" fmla="*/ 261133 h 1873124"/>
              <a:gd name="connsiteX151" fmla="*/ 668219 w 1570037"/>
              <a:gd name="connsiteY151" fmla="*/ 255575 h 1873124"/>
              <a:gd name="connsiteX152" fmla="*/ 664247 w 1570037"/>
              <a:gd name="connsiteY152" fmla="*/ 250810 h 1873124"/>
              <a:gd name="connsiteX153" fmla="*/ 657890 w 1570037"/>
              <a:gd name="connsiteY153" fmla="*/ 244458 h 1873124"/>
              <a:gd name="connsiteX154" fmla="*/ 650739 w 1570037"/>
              <a:gd name="connsiteY154" fmla="*/ 239693 h 1873124"/>
              <a:gd name="connsiteX155" fmla="*/ 643588 w 1570037"/>
              <a:gd name="connsiteY155" fmla="*/ 236517 h 1873124"/>
              <a:gd name="connsiteX156" fmla="*/ 633259 w 1570037"/>
              <a:gd name="connsiteY156" fmla="*/ 230164 h 1873124"/>
              <a:gd name="connsiteX157" fmla="*/ 623724 w 1570037"/>
              <a:gd name="connsiteY157" fmla="*/ 222223 h 1873124"/>
              <a:gd name="connsiteX158" fmla="*/ 611806 w 1570037"/>
              <a:gd name="connsiteY158" fmla="*/ 211106 h 1873124"/>
              <a:gd name="connsiteX159" fmla="*/ 605450 w 1570037"/>
              <a:gd name="connsiteY159" fmla="*/ 203959 h 1873124"/>
              <a:gd name="connsiteX160" fmla="*/ 599888 w 1570037"/>
              <a:gd name="connsiteY160" fmla="*/ 196812 h 1873124"/>
              <a:gd name="connsiteX161" fmla="*/ 593531 w 1570037"/>
              <a:gd name="connsiteY161" fmla="*/ 188872 h 1873124"/>
              <a:gd name="connsiteX162" fmla="*/ 588764 w 1570037"/>
              <a:gd name="connsiteY162" fmla="*/ 179343 h 1873124"/>
              <a:gd name="connsiteX163" fmla="*/ 585586 w 1570037"/>
              <a:gd name="connsiteY163" fmla="*/ 169814 h 1873124"/>
              <a:gd name="connsiteX164" fmla="*/ 581613 w 1570037"/>
              <a:gd name="connsiteY164" fmla="*/ 157902 h 1873124"/>
              <a:gd name="connsiteX165" fmla="*/ 579731 w 1570037"/>
              <a:gd name="connsiteY165" fmla="*/ 148499 h 1873124"/>
              <a:gd name="connsiteX166" fmla="*/ 579731 w 1570037"/>
              <a:gd name="connsiteY166" fmla="*/ 145989 h 1873124"/>
              <a:gd name="connsiteX167" fmla="*/ 581319 w 1570037"/>
              <a:gd name="connsiteY167" fmla="*/ 130120 h 1873124"/>
              <a:gd name="connsiteX168" fmla="*/ 583702 w 1570037"/>
              <a:gd name="connsiteY168" fmla="*/ 115839 h 1873124"/>
              <a:gd name="connsiteX169" fmla="*/ 588466 w 1570037"/>
              <a:gd name="connsiteY169" fmla="*/ 101557 h 1873124"/>
              <a:gd name="connsiteX170" fmla="*/ 594026 w 1570037"/>
              <a:gd name="connsiteY170" fmla="*/ 88863 h 1873124"/>
              <a:gd name="connsiteX171" fmla="*/ 601173 w 1570037"/>
              <a:gd name="connsiteY171" fmla="*/ 75375 h 1873124"/>
              <a:gd name="connsiteX172" fmla="*/ 610703 w 1570037"/>
              <a:gd name="connsiteY172" fmla="*/ 63474 h 1873124"/>
              <a:gd name="connsiteX173" fmla="*/ 621821 w 1570037"/>
              <a:gd name="connsiteY173" fmla="*/ 53159 h 1873124"/>
              <a:gd name="connsiteX174" fmla="*/ 633733 w 1570037"/>
              <a:gd name="connsiteY174" fmla="*/ 42051 h 1873124"/>
              <a:gd name="connsiteX175" fmla="*/ 646440 w 1570037"/>
              <a:gd name="connsiteY175" fmla="*/ 33324 h 1873124"/>
              <a:gd name="connsiteX176" fmla="*/ 659940 w 1570037"/>
              <a:gd name="connsiteY176" fmla="*/ 24596 h 1873124"/>
              <a:gd name="connsiteX177" fmla="*/ 675029 w 1570037"/>
              <a:gd name="connsiteY177" fmla="*/ 17455 h 1873124"/>
              <a:gd name="connsiteX178" fmla="*/ 691706 w 1570037"/>
              <a:gd name="connsiteY178" fmla="*/ 10315 h 1873124"/>
              <a:gd name="connsiteX179" fmla="*/ 708383 w 1570037"/>
              <a:gd name="connsiteY179" fmla="*/ 5554 h 1873124"/>
              <a:gd name="connsiteX180" fmla="*/ 725060 w 1570037"/>
              <a:gd name="connsiteY180" fmla="*/ 2381 h 1873124"/>
              <a:gd name="connsiteX181" fmla="*/ 744120 w 1570037"/>
              <a:gd name="connsiteY181" fmla="*/ 0 h 187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570037" h="1873124">
                <a:moveTo>
                  <a:pt x="744120" y="0"/>
                </a:moveTo>
                <a:lnTo>
                  <a:pt x="761591" y="0"/>
                </a:lnTo>
                <a:lnTo>
                  <a:pt x="780651" y="0"/>
                </a:lnTo>
                <a:lnTo>
                  <a:pt x="798122" y="2381"/>
                </a:lnTo>
                <a:lnTo>
                  <a:pt x="816388" y="5554"/>
                </a:lnTo>
                <a:lnTo>
                  <a:pt x="833065" y="10315"/>
                </a:lnTo>
                <a:lnTo>
                  <a:pt x="848154" y="17455"/>
                </a:lnTo>
                <a:lnTo>
                  <a:pt x="864037" y="24596"/>
                </a:lnTo>
                <a:lnTo>
                  <a:pt x="878332" y="33324"/>
                </a:lnTo>
                <a:lnTo>
                  <a:pt x="891038" y="42051"/>
                </a:lnTo>
                <a:lnTo>
                  <a:pt x="902950" y="53159"/>
                </a:lnTo>
                <a:lnTo>
                  <a:pt x="913274" y="63474"/>
                </a:lnTo>
                <a:lnTo>
                  <a:pt x="922010" y="75375"/>
                </a:lnTo>
                <a:lnTo>
                  <a:pt x="929951" y="88863"/>
                </a:lnTo>
                <a:lnTo>
                  <a:pt x="936305" y="101557"/>
                </a:lnTo>
                <a:lnTo>
                  <a:pt x="941070" y="115839"/>
                </a:lnTo>
                <a:lnTo>
                  <a:pt x="943452" y="130120"/>
                </a:lnTo>
                <a:lnTo>
                  <a:pt x="943752" y="136117"/>
                </a:lnTo>
                <a:lnTo>
                  <a:pt x="943135" y="145991"/>
                </a:lnTo>
                <a:lnTo>
                  <a:pt x="940751" y="157902"/>
                </a:lnTo>
                <a:lnTo>
                  <a:pt x="938367" y="169814"/>
                </a:lnTo>
                <a:lnTo>
                  <a:pt x="933600" y="179343"/>
                </a:lnTo>
                <a:lnTo>
                  <a:pt x="928833" y="188872"/>
                </a:lnTo>
                <a:lnTo>
                  <a:pt x="924066" y="196812"/>
                </a:lnTo>
                <a:lnTo>
                  <a:pt x="917709" y="203959"/>
                </a:lnTo>
                <a:lnTo>
                  <a:pt x="912147" y="211106"/>
                </a:lnTo>
                <a:lnTo>
                  <a:pt x="900229" y="222223"/>
                </a:lnTo>
                <a:lnTo>
                  <a:pt x="889900" y="230164"/>
                </a:lnTo>
                <a:lnTo>
                  <a:pt x="880365" y="236517"/>
                </a:lnTo>
                <a:lnTo>
                  <a:pt x="871625" y="239693"/>
                </a:lnTo>
                <a:lnTo>
                  <a:pt x="864474" y="244458"/>
                </a:lnTo>
                <a:lnTo>
                  <a:pt x="858912" y="250810"/>
                </a:lnTo>
                <a:lnTo>
                  <a:pt x="854145" y="255575"/>
                </a:lnTo>
                <a:lnTo>
                  <a:pt x="850172" y="261133"/>
                </a:lnTo>
                <a:lnTo>
                  <a:pt x="847788" y="265898"/>
                </a:lnTo>
                <a:lnTo>
                  <a:pt x="847788" y="271456"/>
                </a:lnTo>
                <a:lnTo>
                  <a:pt x="847788" y="276221"/>
                </a:lnTo>
                <a:lnTo>
                  <a:pt x="848747" y="279093"/>
                </a:lnTo>
                <a:lnTo>
                  <a:pt x="848154" y="280869"/>
                </a:lnTo>
                <a:lnTo>
                  <a:pt x="848154" y="288010"/>
                </a:lnTo>
                <a:lnTo>
                  <a:pt x="849742" y="293564"/>
                </a:lnTo>
                <a:lnTo>
                  <a:pt x="852919" y="299911"/>
                </a:lnTo>
                <a:lnTo>
                  <a:pt x="878912" y="299911"/>
                </a:lnTo>
                <a:lnTo>
                  <a:pt x="880365" y="300043"/>
                </a:lnTo>
                <a:lnTo>
                  <a:pt x="889900" y="300043"/>
                </a:lnTo>
                <a:lnTo>
                  <a:pt x="1209310" y="300043"/>
                </a:lnTo>
                <a:lnTo>
                  <a:pt x="1209310" y="301632"/>
                </a:lnTo>
                <a:lnTo>
                  <a:pt x="1570037" y="301632"/>
                </a:lnTo>
                <a:lnTo>
                  <a:pt x="1570037" y="1873124"/>
                </a:lnTo>
                <a:lnTo>
                  <a:pt x="0" y="1873124"/>
                </a:lnTo>
                <a:lnTo>
                  <a:pt x="0" y="1194182"/>
                </a:lnTo>
                <a:lnTo>
                  <a:pt x="0" y="1184653"/>
                </a:lnTo>
                <a:lnTo>
                  <a:pt x="795" y="1176712"/>
                </a:lnTo>
                <a:lnTo>
                  <a:pt x="3178" y="1169566"/>
                </a:lnTo>
                <a:lnTo>
                  <a:pt x="7151" y="1164801"/>
                </a:lnTo>
                <a:lnTo>
                  <a:pt x="10329" y="1160037"/>
                </a:lnTo>
                <a:lnTo>
                  <a:pt x="14302" y="1156066"/>
                </a:lnTo>
                <a:lnTo>
                  <a:pt x="17652" y="1154393"/>
                </a:lnTo>
                <a:lnTo>
                  <a:pt x="20406" y="1155574"/>
                </a:lnTo>
                <a:lnTo>
                  <a:pt x="25164" y="1158749"/>
                </a:lnTo>
                <a:lnTo>
                  <a:pt x="31509" y="1163511"/>
                </a:lnTo>
                <a:lnTo>
                  <a:pt x="36268" y="1169862"/>
                </a:lnTo>
                <a:lnTo>
                  <a:pt x="41026" y="1177005"/>
                </a:lnTo>
                <a:lnTo>
                  <a:pt x="45785" y="1184943"/>
                </a:lnTo>
                <a:lnTo>
                  <a:pt x="51336" y="1194468"/>
                </a:lnTo>
                <a:lnTo>
                  <a:pt x="58474" y="1204787"/>
                </a:lnTo>
                <a:lnTo>
                  <a:pt x="69577" y="1216693"/>
                </a:lnTo>
                <a:lnTo>
                  <a:pt x="76715" y="1223043"/>
                </a:lnTo>
                <a:lnTo>
                  <a:pt x="83852" y="1228599"/>
                </a:lnTo>
                <a:lnTo>
                  <a:pt x="92576" y="1233362"/>
                </a:lnTo>
                <a:lnTo>
                  <a:pt x="101300" y="1238124"/>
                </a:lnTo>
                <a:lnTo>
                  <a:pt x="111610" y="1242887"/>
                </a:lnTo>
                <a:lnTo>
                  <a:pt x="122713" y="1245268"/>
                </a:lnTo>
                <a:lnTo>
                  <a:pt x="134610" y="1247649"/>
                </a:lnTo>
                <a:lnTo>
                  <a:pt x="147299" y="1249237"/>
                </a:lnTo>
                <a:lnTo>
                  <a:pt x="159499" y="1248016"/>
                </a:lnTo>
                <a:lnTo>
                  <a:pt x="167651" y="1248974"/>
                </a:lnTo>
                <a:lnTo>
                  <a:pt x="181953" y="1247386"/>
                </a:lnTo>
                <a:lnTo>
                  <a:pt x="197049" y="1245004"/>
                </a:lnTo>
                <a:lnTo>
                  <a:pt x="210557" y="1240239"/>
                </a:lnTo>
                <a:lnTo>
                  <a:pt x="224064" y="1234680"/>
                </a:lnTo>
                <a:lnTo>
                  <a:pt x="237572" y="1225946"/>
                </a:lnTo>
                <a:lnTo>
                  <a:pt x="249490" y="1216417"/>
                </a:lnTo>
                <a:lnTo>
                  <a:pt x="259819" y="1206888"/>
                </a:lnTo>
                <a:lnTo>
                  <a:pt x="270943" y="1194976"/>
                </a:lnTo>
                <a:lnTo>
                  <a:pt x="280477" y="1182271"/>
                </a:lnTo>
                <a:lnTo>
                  <a:pt x="288423" y="1167977"/>
                </a:lnTo>
                <a:lnTo>
                  <a:pt x="295574" y="1152890"/>
                </a:lnTo>
                <a:lnTo>
                  <a:pt x="301930" y="1137008"/>
                </a:lnTo>
                <a:lnTo>
                  <a:pt x="307492" y="1120332"/>
                </a:lnTo>
                <a:lnTo>
                  <a:pt x="311465" y="1102863"/>
                </a:lnTo>
                <a:lnTo>
                  <a:pt x="312260" y="1084599"/>
                </a:lnTo>
                <a:lnTo>
                  <a:pt x="313849" y="1066335"/>
                </a:lnTo>
                <a:lnTo>
                  <a:pt x="312260" y="1048071"/>
                </a:lnTo>
                <a:lnTo>
                  <a:pt x="311465" y="1029013"/>
                </a:lnTo>
                <a:lnTo>
                  <a:pt x="307492" y="1012337"/>
                </a:lnTo>
                <a:lnTo>
                  <a:pt x="301930" y="995661"/>
                </a:lnTo>
                <a:lnTo>
                  <a:pt x="295574" y="978985"/>
                </a:lnTo>
                <a:lnTo>
                  <a:pt x="288423" y="963898"/>
                </a:lnTo>
                <a:lnTo>
                  <a:pt x="280477" y="951192"/>
                </a:lnTo>
                <a:lnTo>
                  <a:pt x="270943" y="937693"/>
                </a:lnTo>
                <a:lnTo>
                  <a:pt x="259819" y="925782"/>
                </a:lnTo>
                <a:lnTo>
                  <a:pt x="249490" y="915459"/>
                </a:lnTo>
                <a:lnTo>
                  <a:pt x="237572" y="905930"/>
                </a:lnTo>
                <a:lnTo>
                  <a:pt x="224064" y="898783"/>
                </a:lnTo>
                <a:lnTo>
                  <a:pt x="210557" y="892430"/>
                </a:lnTo>
                <a:lnTo>
                  <a:pt x="197049" y="887666"/>
                </a:lnTo>
                <a:lnTo>
                  <a:pt x="181953" y="885283"/>
                </a:lnTo>
                <a:lnTo>
                  <a:pt x="167651" y="884489"/>
                </a:lnTo>
                <a:lnTo>
                  <a:pt x="154144" y="884489"/>
                </a:lnTo>
                <a:lnTo>
                  <a:pt x="151110" y="885096"/>
                </a:lnTo>
                <a:lnTo>
                  <a:pt x="147299" y="884905"/>
                </a:lnTo>
                <a:lnTo>
                  <a:pt x="134610" y="884905"/>
                </a:lnTo>
                <a:lnTo>
                  <a:pt x="122713" y="887286"/>
                </a:lnTo>
                <a:lnTo>
                  <a:pt x="111610" y="890461"/>
                </a:lnTo>
                <a:lnTo>
                  <a:pt x="101300" y="894430"/>
                </a:lnTo>
                <a:lnTo>
                  <a:pt x="92576" y="899193"/>
                </a:lnTo>
                <a:lnTo>
                  <a:pt x="83852" y="904749"/>
                </a:lnTo>
                <a:lnTo>
                  <a:pt x="76715" y="911099"/>
                </a:lnTo>
                <a:lnTo>
                  <a:pt x="69577" y="916655"/>
                </a:lnTo>
                <a:lnTo>
                  <a:pt x="58474" y="928561"/>
                </a:lnTo>
                <a:lnTo>
                  <a:pt x="51336" y="938086"/>
                </a:lnTo>
                <a:lnTo>
                  <a:pt x="45785" y="949199"/>
                </a:lnTo>
                <a:lnTo>
                  <a:pt x="41026" y="955549"/>
                </a:lnTo>
                <a:lnTo>
                  <a:pt x="36268" y="962693"/>
                </a:lnTo>
                <a:lnTo>
                  <a:pt x="31509" y="969043"/>
                </a:lnTo>
                <a:lnTo>
                  <a:pt x="25164" y="973805"/>
                </a:lnTo>
                <a:lnTo>
                  <a:pt x="20406" y="976980"/>
                </a:lnTo>
                <a:lnTo>
                  <a:pt x="17528" y="978215"/>
                </a:lnTo>
                <a:lnTo>
                  <a:pt x="14302" y="976603"/>
                </a:lnTo>
                <a:lnTo>
                  <a:pt x="10329" y="973427"/>
                </a:lnTo>
                <a:lnTo>
                  <a:pt x="7151" y="968662"/>
                </a:lnTo>
                <a:lnTo>
                  <a:pt x="3178" y="962310"/>
                </a:lnTo>
                <a:lnTo>
                  <a:pt x="795" y="955163"/>
                </a:lnTo>
                <a:lnTo>
                  <a:pt x="0" y="947222"/>
                </a:lnTo>
                <a:lnTo>
                  <a:pt x="0" y="939281"/>
                </a:lnTo>
                <a:lnTo>
                  <a:pt x="0" y="301632"/>
                </a:lnTo>
                <a:lnTo>
                  <a:pt x="434621" y="301632"/>
                </a:lnTo>
                <a:lnTo>
                  <a:pt x="434621" y="300043"/>
                </a:lnTo>
                <a:lnTo>
                  <a:pt x="634054" y="300043"/>
                </a:lnTo>
                <a:lnTo>
                  <a:pt x="642794" y="300043"/>
                </a:lnTo>
                <a:lnTo>
                  <a:pt x="644115" y="299911"/>
                </a:lnTo>
                <a:lnTo>
                  <a:pt x="671058" y="299911"/>
                </a:lnTo>
                <a:lnTo>
                  <a:pt x="675029" y="293564"/>
                </a:lnTo>
                <a:lnTo>
                  <a:pt x="675823" y="288010"/>
                </a:lnTo>
                <a:lnTo>
                  <a:pt x="675823" y="280869"/>
                </a:lnTo>
                <a:lnTo>
                  <a:pt x="675005" y="278415"/>
                </a:lnTo>
                <a:lnTo>
                  <a:pt x="675370" y="276221"/>
                </a:lnTo>
                <a:lnTo>
                  <a:pt x="675370" y="271456"/>
                </a:lnTo>
                <a:lnTo>
                  <a:pt x="674576" y="265898"/>
                </a:lnTo>
                <a:lnTo>
                  <a:pt x="672192" y="261133"/>
                </a:lnTo>
                <a:lnTo>
                  <a:pt x="668219" y="255575"/>
                </a:lnTo>
                <a:lnTo>
                  <a:pt x="664247" y="250810"/>
                </a:lnTo>
                <a:lnTo>
                  <a:pt x="657890" y="244458"/>
                </a:lnTo>
                <a:lnTo>
                  <a:pt x="650739" y="239693"/>
                </a:lnTo>
                <a:lnTo>
                  <a:pt x="643588" y="236517"/>
                </a:lnTo>
                <a:lnTo>
                  <a:pt x="633259" y="230164"/>
                </a:lnTo>
                <a:lnTo>
                  <a:pt x="623724" y="222223"/>
                </a:lnTo>
                <a:lnTo>
                  <a:pt x="611806" y="211106"/>
                </a:lnTo>
                <a:lnTo>
                  <a:pt x="605450" y="203959"/>
                </a:lnTo>
                <a:lnTo>
                  <a:pt x="599888" y="196812"/>
                </a:lnTo>
                <a:lnTo>
                  <a:pt x="593531" y="188872"/>
                </a:lnTo>
                <a:lnTo>
                  <a:pt x="588764" y="179343"/>
                </a:lnTo>
                <a:lnTo>
                  <a:pt x="585586" y="169814"/>
                </a:lnTo>
                <a:lnTo>
                  <a:pt x="581613" y="157902"/>
                </a:lnTo>
                <a:lnTo>
                  <a:pt x="579731" y="148499"/>
                </a:lnTo>
                <a:lnTo>
                  <a:pt x="579731" y="145989"/>
                </a:lnTo>
                <a:lnTo>
                  <a:pt x="581319" y="130120"/>
                </a:lnTo>
                <a:lnTo>
                  <a:pt x="583702" y="115839"/>
                </a:lnTo>
                <a:lnTo>
                  <a:pt x="588466" y="101557"/>
                </a:lnTo>
                <a:lnTo>
                  <a:pt x="594026" y="88863"/>
                </a:lnTo>
                <a:lnTo>
                  <a:pt x="601173" y="75375"/>
                </a:lnTo>
                <a:lnTo>
                  <a:pt x="610703" y="63474"/>
                </a:lnTo>
                <a:lnTo>
                  <a:pt x="621821" y="53159"/>
                </a:lnTo>
                <a:lnTo>
                  <a:pt x="633733" y="42051"/>
                </a:lnTo>
                <a:lnTo>
                  <a:pt x="646440" y="33324"/>
                </a:lnTo>
                <a:lnTo>
                  <a:pt x="659940" y="24596"/>
                </a:lnTo>
                <a:lnTo>
                  <a:pt x="675029" y="17455"/>
                </a:lnTo>
                <a:lnTo>
                  <a:pt x="691706" y="10315"/>
                </a:lnTo>
                <a:lnTo>
                  <a:pt x="708383" y="5554"/>
                </a:lnTo>
                <a:lnTo>
                  <a:pt x="725060" y="2381"/>
                </a:lnTo>
                <a:lnTo>
                  <a:pt x="74412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491" y="4946651"/>
            <a:ext cx="1887537" cy="1566863"/>
          </a:xfrm>
          <a:custGeom>
            <a:avLst/>
            <a:gdLst>
              <a:gd name="connsiteX0" fmla="*/ 0 w 1887537"/>
              <a:gd name="connsiteY0" fmla="*/ 0 h 1566863"/>
              <a:gd name="connsiteX1" fmla="*/ 679793 w 1887537"/>
              <a:gd name="connsiteY1" fmla="*/ 0 h 1566863"/>
              <a:gd name="connsiteX2" fmla="*/ 688529 w 1887537"/>
              <a:gd name="connsiteY2" fmla="*/ 794 h 1566863"/>
              <a:gd name="connsiteX3" fmla="*/ 696471 w 1887537"/>
              <a:gd name="connsiteY3" fmla="*/ 2382 h 1566863"/>
              <a:gd name="connsiteX4" fmla="*/ 703618 w 1887537"/>
              <a:gd name="connsiteY4" fmla="*/ 4763 h 1566863"/>
              <a:gd name="connsiteX5" fmla="*/ 709971 w 1887537"/>
              <a:gd name="connsiteY5" fmla="*/ 7144 h 1566863"/>
              <a:gd name="connsiteX6" fmla="*/ 714736 w 1887537"/>
              <a:gd name="connsiteY6" fmla="*/ 10319 h 1566863"/>
              <a:gd name="connsiteX7" fmla="*/ 717913 w 1887537"/>
              <a:gd name="connsiteY7" fmla="*/ 15082 h 1566863"/>
              <a:gd name="connsiteX8" fmla="*/ 720295 w 1887537"/>
              <a:gd name="connsiteY8" fmla="*/ 19050 h 1566863"/>
              <a:gd name="connsiteX9" fmla="*/ 721822 w 1887537"/>
              <a:gd name="connsiteY9" fmla="*/ 24394 h 1566863"/>
              <a:gd name="connsiteX10" fmla="*/ 721822 w 1887537"/>
              <a:gd name="connsiteY10" fmla="*/ 26224 h 1566863"/>
              <a:gd name="connsiteX11" fmla="*/ 720234 w 1887537"/>
              <a:gd name="connsiteY11" fmla="*/ 30991 h 1566863"/>
              <a:gd name="connsiteX12" fmla="*/ 717852 w 1887537"/>
              <a:gd name="connsiteY12" fmla="*/ 37347 h 1566863"/>
              <a:gd name="connsiteX13" fmla="*/ 714675 w 1887537"/>
              <a:gd name="connsiteY13" fmla="*/ 42115 h 1566863"/>
              <a:gd name="connsiteX14" fmla="*/ 709911 w 1887537"/>
              <a:gd name="connsiteY14" fmla="*/ 47677 h 1566863"/>
              <a:gd name="connsiteX15" fmla="*/ 703558 w 1887537"/>
              <a:gd name="connsiteY15" fmla="*/ 52444 h 1566863"/>
              <a:gd name="connsiteX16" fmla="*/ 696412 w 1887537"/>
              <a:gd name="connsiteY16" fmla="*/ 57211 h 1566863"/>
              <a:gd name="connsiteX17" fmla="*/ 689265 w 1887537"/>
              <a:gd name="connsiteY17" fmla="*/ 61979 h 1566863"/>
              <a:gd name="connsiteX18" fmla="*/ 678942 w 1887537"/>
              <a:gd name="connsiteY18" fmla="*/ 67541 h 1566863"/>
              <a:gd name="connsiteX19" fmla="*/ 669413 w 1887537"/>
              <a:gd name="connsiteY19" fmla="*/ 74692 h 1566863"/>
              <a:gd name="connsiteX20" fmla="*/ 657501 w 1887537"/>
              <a:gd name="connsiteY20" fmla="*/ 86610 h 1566863"/>
              <a:gd name="connsiteX21" fmla="*/ 651943 w 1887537"/>
              <a:gd name="connsiteY21" fmla="*/ 92966 h 1566863"/>
              <a:gd name="connsiteX22" fmla="*/ 645590 w 1887537"/>
              <a:gd name="connsiteY22" fmla="*/ 100912 h 1566863"/>
              <a:gd name="connsiteX23" fmla="*/ 640032 w 1887537"/>
              <a:gd name="connsiteY23" fmla="*/ 109652 h 1566863"/>
              <a:gd name="connsiteX24" fmla="*/ 635267 w 1887537"/>
              <a:gd name="connsiteY24" fmla="*/ 117597 h 1566863"/>
              <a:gd name="connsiteX25" fmla="*/ 631297 w 1887537"/>
              <a:gd name="connsiteY25" fmla="*/ 128721 h 1566863"/>
              <a:gd name="connsiteX26" fmla="*/ 628120 w 1887537"/>
              <a:gd name="connsiteY26" fmla="*/ 139050 h 1566863"/>
              <a:gd name="connsiteX27" fmla="*/ 625738 w 1887537"/>
              <a:gd name="connsiteY27" fmla="*/ 152558 h 1566863"/>
              <a:gd name="connsiteX28" fmla="*/ 625738 w 1887537"/>
              <a:gd name="connsiteY28" fmla="*/ 165271 h 1566863"/>
              <a:gd name="connsiteX29" fmla="*/ 625791 w 1887537"/>
              <a:gd name="connsiteY29" fmla="*/ 166226 h 1566863"/>
              <a:gd name="connsiteX30" fmla="*/ 625791 w 1887537"/>
              <a:gd name="connsiteY30" fmla="*/ 167481 h 1566863"/>
              <a:gd name="connsiteX31" fmla="*/ 626585 w 1887537"/>
              <a:gd name="connsiteY31" fmla="*/ 182563 h 1566863"/>
              <a:gd name="connsiteX32" fmla="*/ 628968 w 1887537"/>
              <a:gd name="connsiteY32" fmla="*/ 196850 h 1566863"/>
              <a:gd name="connsiteX33" fmla="*/ 633733 w 1887537"/>
              <a:gd name="connsiteY33" fmla="*/ 211138 h 1566863"/>
              <a:gd name="connsiteX34" fmla="*/ 640086 w 1887537"/>
              <a:gd name="connsiteY34" fmla="*/ 223838 h 1566863"/>
              <a:gd name="connsiteX35" fmla="*/ 647233 w 1887537"/>
              <a:gd name="connsiteY35" fmla="*/ 237331 h 1566863"/>
              <a:gd name="connsiteX36" fmla="*/ 656763 w 1887537"/>
              <a:gd name="connsiteY36" fmla="*/ 249238 h 1566863"/>
              <a:gd name="connsiteX37" fmla="*/ 667087 w 1887537"/>
              <a:gd name="connsiteY37" fmla="*/ 261144 h 1566863"/>
              <a:gd name="connsiteX38" fmla="*/ 678999 w 1887537"/>
              <a:gd name="connsiteY38" fmla="*/ 271463 h 1566863"/>
              <a:gd name="connsiteX39" fmla="*/ 691706 w 1887537"/>
              <a:gd name="connsiteY39" fmla="*/ 280988 h 1566863"/>
              <a:gd name="connsiteX40" fmla="*/ 705206 w 1887537"/>
              <a:gd name="connsiteY40" fmla="*/ 289719 h 1566863"/>
              <a:gd name="connsiteX41" fmla="*/ 720295 w 1887537"/>
              <a:gd name="connsiteY41" fmla="*/ 296863 h 1566863"/>
              <a:gd name="connsiteX42" fmla="*/ 736972 w 1887537"/>
              <a:gd name="connsiteY42" fmla="*/ 302419 h 1566863"/>
              <a:gd name="connsiteX43" fmla="*/ 753649 w 1887537"/>
              <a:gd name="connsiteY43" fmla="*/ 307181 h 1566863"/>
              <a:gd name="connsiteX44" fmla="*/ 770327 w 1887537"/>
              <a:gd name="connsiteY44" fmla="*/ 311150 h 1566863"/>
              <a:gd name="connsiteX45" fmla="*/ 789386 w 1887537"/>
              <a:gd name="connsiteY45" fmla="*/ 312738 h 1566863"/>
              <a:gd name="connsiteX46" fmla="*/ 806858 w 1887537"/>
              <a:gd name="connsiteY46" fmla="*/ 314325 h 1566863"/>
              <a:gd name="connsiteX47" fmla="*/ 825917 w 1887537"/>
              <a:gd name="connsiteY47" fmla="*/ 312738 h 1566863"/>
              <a:gd name="connsiteX48" fmla="*/ 844183 w 1887537"/>
              <a:gd name="connsiteY48" fmla="*/ 311150 h 1566863"/>
              <a:gd name="connsiteX49" fmla="*/ 861654 w 1887537"/>
              <a:gd name="connsiteY49" fmla="*/ 307181 h 1566863"/>
              <a:gd name="connsiteX50" fmla="*/ 878331 w 1887537"/>
              <a:gd name="connsiteY50" fmla="*/ 302419 h 1566863"/>
              <a:gd name="connsiteX51" fmla="*/ 893420 w 1887537"/>
              <a:gd name="connsiteY51" fmla="*/ 296863 h 1566863"/>
              <a:gd name="connsiteX52" fmla="*/ 909303 w 1887537"/>
              <a:gd name="connsiteY52" fmla="*/ 289719 h 1566863"/>
              <a:gd name="connsiteX53" fmla="*/ 923598 w 1887537"/>
              <a:gd name="connsiteY53" fmla="*/ 280988 h 1566863"/>
              <a:gd name="connsiteX54" fmla="*/ 936304 w 1887537"/>
              <a:gd name="connsiteY54" fmla="*/ 271463 h 1566863"/>
              <a:gd name="connsiteX55" fmla="*/ 948217 w 1887537"/>
              <a:gd name="connsiteY55" fmla="*/ 261144 h 1566863"/>
              <a:gd name="connsiteX56" fmla="*/ 957746 w 1887537"/>
              <a:gd name="connsiteY56" fmla="*/ 249238 h 1566863"/>
              <a:gd name="connsiteX57" fmla="*/ 967276 w 1887537"/>
              <a:gd name="connsiteY57" fmla="*/ 237331 h 1566863"/>
              <a:gd name="connsiteX58" fmla="*/ 976012 w 1887537"/>
              <a:gd name="connsiteY58" fmla="*/ 223838 h 1566863"/>
              <a:gd name="connsiteX59" fmla="*/ 981571 w 1887537"/>
              <a:gd name="connsiteY59" fmla="*/ 211138 h 1566863"/>
              <a:gd name="connsiteX60" fmla="*/ 986336 w 1887537"/>
              <a:gd name="connsiteY60" fmla="*/ 196850 h 1566863"/>
              <a:gd name="connsiteX61" fmla="*/ 988718 w 1887537"/>
              <a:gd name="connsiteY61" fmla="*/ 182563 h 1566863"/>
              <a:gd name="connsiteX62" fmla="*/ 990307 w 1887537"/>
              <a:gd name="connsiteY62" fmla="*/ 167481 h 1566863"/>
              <a:gd name="connsiteX63" fmla="*/ 990127 w 1887537"/>
              <a:gd name="connsiteY63" fmla="*/ 166134 h 1566863"/>
              <a:gd name="connsiteX64" fmla="*/ 990223 w 1887537"/>
              <a:gd name="connsiteY64" fmla="*/ 165271 h 1566863"/>
              <a:gd name="connsiteX65" fmla="*/ 988634 w 1887537"/>
              <a:gd name="connsiteY65" fmla="*/ 152558 h 1566863"/>
              <a:gd name="connsiteX66" fmla="*/ 986252 w 1887537"/>
              <a:gd name="connsiteY66" fmla="*/ 139050 h 1566863"/>
              <a:gd name="connsiteX67" fmla="*/ 983870 w 1887537"/>
              <a:gd name="connsiteY67" fmla="*/ 128721 h 1566863"/>
              <a:gd name="connsiteX68" fmla="*/ 979105 w 1887537"/>
              <a:gd name="connsiteY68" fmla="*/ 117597 h 1566863"/>
              <a:gd name="connsiteX69" fmla="*/ 974341 w 1887537"/>
              <a:gd name="connsiteY69" fmla="*/ 109652 h 1566863"/>
              <a:gd name="connsiteX70" fmla="*/ 969576 w 1887537"/>
              <a:gd name="connsiteY70" fmla="*/ 100912 h 1566863"/>
              <a:gd name="connsiteX71" fmla="*/ 964018 w 1887537"/>
              <a:gd name="connsiteY71" fmla="*/ 92966 h 1566863"/>
              <a:gd name="connsiteX72" fmla="*/ 957665 w 1887537"/>
              <a:gd name="connsiteY72" fmla="*/ 86610 h 1566863"/>
              <a:gd name="connsiteX73" fmla="*/ 945754 w 1887537"/>
              <a:gd name="connsiteY73" fmla="*/ 74692 h 1566863"/>
              <a:gd name="connsiteX74" fmla="*/ 935431 w 1887537"/>
              <a:gd name="connsiteY74" fmla="*/ 67541 h 1566863"/>
              <a:gd name="connsiteX75" fmla="*/ 925902 w 1887537"/>
              <a:gd name="connsiteY75" fmla="*/ 61979 h 1566863"/>
              <a:gd name="connsiteX76" fmla="*/ 917167 w 1887537"/>
              <a:gd name="connsiteY76" fmla="*/ 57211 h 1566863"/>
              <a:gd name="connsiteX77" fmla="*/ 910020 w 1887537"/>
              <a:gd name="connsiteY77" fmla="*/ 52444 h 1566863"/>
              <a:gd name="connsiteX78" fmla="*/ 904462 w 1887537"/>
              <a:gd name="connsiteY78" fmla="*/ 47677 h 1566863"/>
              <a:gd name="connsiteX79" fmla="*/ 899697 w 1887537"/>
              <a:gd name="connsiteY79" fmla="*/ 42115 h 1566863"/>
              <a:gd name="connsiteX80" fmla="*/ 895727 w 1887537"/>
              <a:gd name="connsiteY80" fmla="*/ 37347 h 1566863"/>
              <a:gd name="connsiteX81" fmla="*/ 893420 w 1887537"/>
              <a:gd name="connsiteY81" fmla="*/ 31194 h 1566863"/>
              <a:gd name="connsiteX82" fmla="*/ 893420 w 1887537"/>
              <a:gd name="connsiteY82" fmla="*/ 29369 h 1566863"/>
              <a:gd name="connsiteX83" fmla="*/ 893420 w 1887537"/>
              <a:gd name="connsiteY83" fmla="*/ 24607 h 1566863"/>
              <a:gd name="connsiteX84" fmla="*/ 895008 w 1887537"/>
              <a:gd name="connsiteY84" fmla="*/ 19050 h 1566863"/>
              <a:gd name="connsiteX85" fmla="*/ 897391 w 1887537"/>
              <a:gd name="connsiteY85" fmla="*/ 15082 h 1566863"/>
              <a:gd name="connsiteX86" fmla="*/ 900567 w 1887537"/>
              <a:gd name="connsiteY86" fmla="*/ 10319 h 1566863"/>
              <a:gd name="connsiteX87" fmla="*/ 905332 w 1887537"/>
              <a:gd name="connsiteY87" fmla="*/ 7144 h 1566863"/>
              <a:gd name="connsiteX88" fmla="*/ 910097 w 1887537"/>
              <a:gd name="connsiteY88" fmla="*/ 4763 h 1566863"/>
              <a:gd name="connsiteX89" fmla="*/ 917245 w 1887537"/>
              <a:gd name="connsiteY89" fmla="*/ 2382 h 1566863"/>
              <a:gd name="connsiteX90" fmla="*/ 925980 w 1887537"/>
              <a:gd name="connsiteY90" fmla="*/ 794 h 1566863"/>
              <a:gd name="connsiteX91" fmla="*/ 935510 w 1887537"/>
              <a:gd name="connsiteY91" fmla="*/ 0 h 1566863"/>
              <a:gd name="connsiteX92" fmla="*/ 1571492 w 1887537"/>
              <a:gd name="connsiteY92" fmla="*/ 0 h 1566863"/>
              <a:gd name="connsiteX93" fmla="*/ 1571492 w 1887537"/>
              <a:gd name="connsiteY93" fmla="*/ 431446 h 1566863"/>
              <a:gd name="connsiteX94" fmla="*/ 1572286 w 1887537"/>
              <a:gd name="connsiteY94" fmla="*/ 431446 h 1566863"/>
              <a:gd name="connsiteX95" fmla="*/ 1572286 w 1887537"/>
              <a:gd name="connsiteY95" fmla="*/ 630879 h 1566863"/>
              <a:gd name="connsiteX96" fmla="*/ 1573874 w 1887537"/>
              <a:gd name="connsiteY96" fmla="*/ 640414 h 1566863"/>
              <a:gd name="connsiteX97" fmla="*/ 1574668 w 1887537"/>
              <a:gd name="connsiteY97" fmla="*/ 648359 h 1566863"/>
              <a:gd name="connsiteX98" fmla="*/ 1577050 w 1887537"/>
              <a:gd name="connsiteY98" fmla="*/ 655510 h 1566863"/>
              <a:gd name="connsiteX99" fmla="*/ 1579433 w 1887537"/>
              <a:gd name="connsiteY99" fmla="*/ 661867 h 1566863"/>
              <a:gd name="connsiteX100" fmla="*/ 1583403 w 1887537"/>
              <a:gd name="connsiteY100" fmla="*/ 666634 h 1566863"/>
              <a:gd name="connsiteX101" fmla="*/ 1588168 w 1887537"/>
              <a:gd name="connsiteY101" fmla="*/ 669812 h 1566863"/>
              <a:gd name="connsiteX102" fmla="*/ 1591344 w 1887537"/>
              <a:gd name="connsiteY102" fmla="*/ 672196 h 1566863"/>
              <a:gd name="connsiteX103" fmla="*/ 1596108 w 1887537"/>
              <a:gd name="connsiteY103" fmla="*/ 673785 h 1566863"/>
              <a:gd name="connsiteX104" fmla="*/ 1602461 w 1887537"/>
              <a:gd name="connsiteY104" fmla="*/ 673785 h 1566863"/>
              <a:gd name="connsiteX105" fmla="*/ 1603845 w 1887537"/>
              <a:gd name="connsiteY105" fmla="*/ 673324 h 1566863"/>
              <a:gd name="connsiteX106" fmla="*/ 1609982 w 1887537"/>
              <a:gd name="connsiteY106" fmla="*/ 674688 h 1566863"/>
              <a:gd name="connsiteX107" fmla="*/ 1618706 w 1887537"/>
              <a:gd name="connsiteY107" fmla="*/ 672307 h 1566863"/>
              <a:gd name="connsiteX108" fmla="*/ 1626637 w 1887537"/>
              <a:gd name="connsiteY108" fmla="*/ 668338 h 1566863"/>
              <a:gd name="connsiteX109" fmla="*/ 1633775 w 1887537"/>
              <a:gd name="connsiteY109" fmla="*/ 662782 h 1566863"/>
              <a:gd name="connsiteX110" fmla="*/ 1640912 w 1887537"/>
              <a:gd name="connsiteY110" fmla="*/ 653257 h 1566863"/>
              <a:gd name="connsiteX111" fmla="*/ 1648050 w 1887537"/>
              <a:gd name="connsiteY111" fmla="*/ 641351 h 1566863"/>
              <a:gd name="connsiteX112" fmla="*/ 1654395 w 1887537"/>
              <a:gd name="connsiteY112" fmla="*/ 631826 h 1566863"/>
              <a:gd name="connsiteX113" fmla="*/ 1661532 w 1887537"/>
              <a:gd name="connsiteY113" fmla="*/ 621507 h 1566863"/>
              <a:gd name="connsiteX114" fmla="*/ 1671842 w 1887537"/>
              <a:gd name="connsiteY114" fmla="*/ 609601 h 1566863"/>
              <a:gd name="connsiteX115" fmla="*/ 1678980 w 1887537"/>
              <a:gd name="connsiteY115" fmla="*/ 603251 h 1566863"/>
              <a:gd name="connsiteX116" fmla="*/ 1686118 w 1887537"/>
              <a:gd name="connsiteY116" fmla="*/ 597695 h 1566863"/>
              <a:gd name="connsiteX117" fmla="*/ 1694049 w 1887537"/>
              <a:gd name="connsiteY117" fmla="*/ 592932 h 1566863"/>
              <a:gd name="connsiteX118" fmla="*/ 1703566 w 1887537"/>
              <a:gd name="connsiteY118" fmla="*/ 588170 h 1566863"/>
              <a:gd name="connsiteX119" fmla="*/ 1714669 w 1887537"/>
              <a:gd name="connsiteY119" fmla="*/ 583407 h 1566863"/>
              <a:gd name="connsiteX120" fmla="*/ 1724979 w 1887537"/>
              <a:gd name="connsiteY120" fmla="*/ 581026 h 1566863"/>
              <a:gd name="connsiteX121" fmla="*/ 1736875 w 1887537"/>
              <a:gd name="connsiteY121" fmla="*/ 578645 h 1566863"/>
              <a:gd name="connsiteX122" fmla="*/ 1750126 w 1887537"/>
              <a:gd name="connsiteY122" fmla="*/ 577085 h 1566863"/>
              <a:gd name="connsiteX123" fmla="*/ 1755719 w 1887537"/>
              <a:gd name="connsiteY123" fmla="*/ 577644 h 1566863"/>
              <a:gd name="connsiteX124" fmla="*/ 1770013 w 1887537"/>
              <a:gd name="connsiteY124" fmla="*/ 580822 h 1566863"/>
              <a:gd name="connsiteX125" fmla="*/ 1784306 w 1887537"/>
              <a:gd name="connsiteY125" fmla="*/ 584795 h 1566863"/>
              <a:gd name="connsiteX126" fmla="*/ 1797012 w 1887537"/>
              <a:gd name="connsiteY126" fmla="*/ 591946 h 1566863"/>
              <a:gd name="connsiteX127" fmla="*/ 1809717 w 1887537"/>
              <a:gd name="connsiteY127" fmla="*/ 599097 h 1566863"/>
              <a:gd name="connsiteX128" fmla="*/ 1821628 w 1887537"/>
              <a:gd name="connsiteY128" fmla="*/ 608632 h 1566863"/>
              <a:gd name="connsiteX129" fmla="*/ 1833539 w 1887537"/>
              <a:gd name="connsiteY129" fmla="*/ 618961 h 1566863"/>
              <a:gd name="connsiteX130" fmla="*/ 1843068 w 1887537"/>
              <a:gd name="connsiteY130" fmla="*/ 630084 h 1566863"/>
              <a:gd name="connsiteX131" fmla="*/ 1852598 w 1887537"/>
              <a:gd name="connsiteY131" fmla="*/ 642797 h 1566863"/>
              <a:gd name="connsiteX132" fmla="*/ 1862127 w 1887537"/>
              <a:gd name="connsiteY132" fmla="*/ 657099 h 1566863"/>
              <a:gd name="connsiteX133" fmla="*/ 1869273 w 1887537"/>
              <a:gd name="connsiteY133" fmla="*/ 672196 h 1566863"/>
              <a:gd name="connsiteX134" fmla="*/ 1875626 w 1887537"/>
              <a:gd name="connsiteY134" fmla="*/ 688087 h 1566863"/>
              <a:gd name="connsiteX135" fmla="*/ 1880390 w 1887537"/>
              <a:gd name="connsiteY135" fmla="*/ 704773 h 1566863"/>
              <a:gd name="connsiteX136" fmla="*/ 1883567 w 1887537"/>
              <a:gd name="connsiteY136" fmla="*/ 722253 h 1566863"/>
              <a:gd name="connsiteX137" fmla="*/ 1885949 w 1887537"/>
              <a:gd name="connsiteY137" fmla="*/ 740527 h 1566863"/>
              <a:gd name="connsiteX138" fmla="*/ 1887537 w 1887537"/>
              <a:gd name="connsiteY138" fmla="*/ 759597 h 1566863"/>
              <a:gd name="connsiteX139" fmla="*/ 1885949 w 1887537"/>
              <a:gd name="connsiteY139" fmla="*/ 777871 h 1566863"/>
              <a:gd name="connsiteX140" fmla="*/ 1883567 w 1887537"/>
              <a:gd name="connsiteY140" fmla="*/ 796146 h 1566863"/>
              <a:gd name="connsiteX141" fmla="*/ 1880390 w 1887537"/>
              <a:gd name="connsiteY141" fmla="*/ 813626 h 1566863"/>
              <a:gd name="connsiteX142" fmla="*/ 1875626 w 1887537"/>
              <a:gd name="connsiteY142" fmla="*/ 830312 h 1566863"/>
              <a:gd name="connsiteX143" fmla="*/ 1869273 w 1887537"/>
              <a:gd name="connsiteY143" fmla="*/ 846203 h 1566863"/>
              <a:gd name="connsiteX144" fmla="*/ 1862127 w 1887537"/>
              <a:gd name="connsiteY144" fmla="*/ 861300 h 1566863"/>
              <a:gd name="connsiteX145" fmla="*/ 1852598 w 1887537"/>
              <a:gd name="connsiteY145" fmla="*/ 875602 h 1566863"/>
              <a:gd name="connsiteX146" fmla="*/ 1843068 w 1887537"/>
              <a:gd name="connsiteY146" fmla="*/ 887520 h 1566863"/>
              <a:gd name="connsiteX147" fmla="*/ 1833539 w 1887537"/>
              <a:gd name="connsiteY147" fmla="*/ 899438 h 1566863"/>
              <a:gd name="connsiteX148" fmla="*/ 1821628 w 1887537"/>
              <a:gd name="connsiteY148" fmla="*/ 909767 h 1566863"/>
              <a:gd name="connsiteX149" fmla="*/ 1809717 w 1887537"/>
              <a:gd name="connsiteY149" fmla="*/ 919302 h 1566863"/>
              <a:gd name="connsiteX150" fmla="*/ 1797012 w 1887537"/>
              <a:gd name="connsiteY150" fmla="*/ 926453 h 1566863"/>
              <a:gd name="connsiteX151" fmla="*/ 1784306 w 1887537"/>
              <a:gd name="connsiteY151" fmla="*/ 933604 h 1566863"/>
              <a:gd name="connsiteX152" fmla="*/ 1770013 w 1887537"/>
              <a:gd name="connsiteY152" fmla="*/ 937577 h 1566863"/>
              <a:gd name="connsiteX153" fmla="*/ 1755719 w 1887537"/>
              <a:gd name="connsiteY153" fmla="*/ 940755 h 1566863"/>
              <a:gd name="connsiteX154" fmla="*/ 1739838 w 1887537"/>
              <a:gd name="connsiteY154" fmla="*/ 940755 h 1566863"/>
              <a:gd name="connsiteX155" fmla="*/ 1733713 w 1887537"/>
              <a:gd name="connsiteY155" fmla="*/ 940755 h 1566863"/>
              <a:gd name="connsiteX156" fmla="*/ 1724979 w 1887537"/>
              <a:gd name="connsiteY156" fmla="*/ 939007 h 1566863"/>
              <a:gd name="connsiteX157" fmla="*/ 1714669 w 1887537"/>
              <a:gd name="connsiteY157" fmla="*/ 935832 h 1566863"/>
              <a:gd name="connsiteX158" fmla="*/ 1703566 w 1887537"/>
              <a:gd name="connsiteY158" fmla="*/ 931863 h 1566863"/>
              <a:gd name="connsiteX159" fmla="*/ 1694049 w 1887537"/>
              <a:gd name="connsiteY159" fmla="*/ 927101 h 1566863"/>
              <a:gd name="connsiteX160" fmla="*/ 1686118 w 1887537"/>
              <a:gd name="connsiteY160" fmla="*/ 921545 h 1566863"/>
              <a:gd name="connsiteX161" fmla="*/ 1678980 w 1887537"/>
              <a:gd name="connsiteY161" fmla="*/ 916782 h 1566863"/>
              <a:gd name="connsiteX162" fmla="*/ 1671842 w 1887537"/>
              <a:gd name="connsiteY162" fmla="*/ 910432 h 1566863"/>
              <a:gd name="connsiteX163" fmla="*/ 1661532 w 1887537"/>
              <a:gd name="connsiteY163" fmla="*/ 898526 h 1566863"/>
              <a:gd name="connsiteX164" fmla="*/ 1654395 w 1887537"/>
              <a:gd name="connsiteY164" fmla="*/ 888207 h 1566863"/>
              <a:gd name="connsiteX165" fmla="*/ 1648050 w 1887537"/>
              <a:gd name="connsiteY165" fmla="*/ 878682 h 1566863"/>
              <a:gd name="connsiteX166" fmla="*/ 1640912 w 1887537"/>
              <a:gd name="connsiteY166" fmla="*/ 866776 h 1566863"/>
              <a:gd name="connsiteX167" fmla="*/ 1633775 w 1887537"/>
              <a:gd name="connsiteY167" fmla="*/ 857251 h 1566863"/>
              <a:gd name="connsiteX168" fmla="*/ 1626637 w 1887537"/>
              <a:gd name="connsiteY168" fmla="*/ 851695 h 1566863"/>
              <a:gd name="connsiteX169" fmla="*/ 1618706 w 1887537"/>
              <a:gd name="connsiteY169" fmla="*/ 846932 h 1566863"/>
              <a:gd name="connsiteX170" fmla="*/ 1609982 w 1887537"/>
              <a:gd name="connsiteY170" fmla="*/ 845345 h 1566863"/>
              <a:gd name="connsiteX171" fmla="*/ 1606785 w 1887537"/>
              <a:gd name="connsiteY171" fmla="*/ 846056 h 1566863"/>
              <a:gd name="connsiteX172" fmla="*/ 1602461 w 1887537"/>
              <a:gd name="connsiteY172" fmla="*/ 844614 h 1566863"/>
              <a:gd name="connsiteX173" fmla="*/ 1596108 w 1887537"/>
              <a:gd name="connsiteY173" fmla="*/ 844614 h 1566863"/>
              <a:gd name="connsiteX174" fmla="*/ 1591344 w 1887537"/>
              <a:gd name="connsiteY174" fmla="*/ 846203 h 1566863"/>
              <a:gd name="connsiteX175" fmla="*/ 1588168 w 1887537"/>
              <a:gd name="connsiteY175" fmla="*/ 848587 h 1566863"/>
              <a:gd name="connsiteX176" fmla="*/ 1583403 w 1887537"/>
              <a:gd name="connsiteY176" fmla="*/ 851765 h 1566863"/>
              <a:gd name="connsiteX177" fmla="*/ 1579433 w 1887537"/>
              <a:gd name="connsiteY177" fmla="*/ 856532 h 1566863"/>
              <a:gd name="connsiteX178" fmla="*/ 1577050 w 1887537"/>
              <a:gd name="connsiteY178" fmla="*/ 862889 h 1566863"/>
              <a:gd name="connsiteX179" fmla="*/ 1574668 w 1887537"/>
              <a:gd name="connsiteY179" fmla="*/ 870040 h 1566863"/>
              <a:gd name="connsiteX180" fmla="*/ 1573874 w 1887537"/>
              <a:gd name="connsiteY180" fmla="*/ 877985 h 1566863"/>
              <a:gd name="connsiteX181" fmla="*/ 1572286 w 1887537"/>
              <a:gd name="connsiteY181" fmla="*/ 887520 h 1566863"/>
              <a:gd name="connsiteX182" fmla="*/ 1572286 w 1887537"/>
              <a:gd name="connsiteY182" fmla="*/ 1206136 h 1566863"/>
              <a:gd name="connsiteX183" fmla="*/ 1571492 w 1887537"/>
              <a:gd name="connsiteY183" fmla="*/ 1206136 h 1566863"/>
              <a:gd name="connsiteX184" fmla="*/ 1571492 w 1887537"/>
              <a:gd name="connsiteY184" fmla="*/ 1566863 h 1566863"/>
              <a:gd name="connsiteX185" fmla="*/ 0 w 1887537"/>
              <a:gd name="connsiteY185" fmla="*/ 1566863 h 1566863"/>
              <a:gd name="connsiteX186" fmla="*/ 0 w 1887537"/>
              <a:gd name="connsiteY186" fmla="*/ 0 h 15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887537" h="1566863">
                <a:moveTo>
                  <a:pt x="0" y="0"/>
                </a:moveTo>
                <a:lnTo>
                  <a:pt x="679793" y="0"/>
                </a:lnTo>
                <a:lnTo>
                  <a:pt x="688529" y="794"/>
                </a:lnTo>
                <a:lnTo>
                  <a:pt x="696471" y="2382"/>
                </a:lnTo>
                <a:lnTo>
                  <a:pt x="703618" y="4763"/>
                </a:lnTo>
                <a:lnTo>
                  <a:pt x="709971" y="7144"/>
                </a:lnTo>
                <a:lnTo>
                  <a:pt x="714736" y="10319"/>
                </a:lnTo>
                <a:lnTo>
                  <a:pt x="717913" y="15082"/>
                </a:lnTo>
                <a:lnTo>
                  <a:pt x="720295" y="19050"/>
                </a:lnTo>
                <a:lnTo>
                  <a:pt x="721822" y="24394"/>
                </a:lnTo>
                <a:lnTo>
                  <a:pt x="721822" y="26224"/>
                </a:lnTo>
                <a:lnTo>
                  <a:pt x="720234" y="30991"/>
                </a:lnTo>
                <a:lnTo>
                  <a:pt x="717852" y="37347"/>
                </a:lnTo>
                <a:lnTo>
                  <a:pt x="714675" y="42115"/>
                </a:lnTo>
                <a:lnTo>
                  <a:pt x="709911" y="47677"/>
                </a:lnTo>
                <a:lnTo>
                  <a:pt x="703558" y="52444"/>
                </a:lnTo>
                <a:lnTo>
                  <a:pt x="696412" y="57211"/>
                </a:lnTo>
                <a:lnTo>
                  <a:pt x="689265" y="61979"/>
                </a:lnTo>
                <a:lnTo>
                  <a:pt x="678942" y="67541"/>
                </a:lnTo>
                <a:lnTo>
                  <a:pt x="669413" y="74692"/>
                </a:lnTo>
                <a:lnTo>
                  <a:pt x="657501" y="86610"/>
                </a:lnTo>
                <a:lnTo>
                  <a:pt x="651943" y="92966"/>
                </a:lnTo>
                <a:lnTo>
                  <a:pt x="645590" y="100912"/>
                </a:lnTo>
                <a:lnTo>
                  <a:pt x="640032" y="109652"/>
                </a:lnTo>
                <a:lnTo>
                  <a:pt x="635267" y="117597"/>
                </a:lnTo>
                <a:lnTo>
                  <a:pt x="631297" y="128721"/>
                </a:lnTo>
                <a:lnTo>
                  <a:pt x="628120" y="139050"/>
                </a:lnTo>
                <a:lnTo>
                  <a:pt x="625738" y="152558"/>
                </a:lnTo>
                <a:lnTo>
                  <a:pt x="625738" y="165271"/>
                </a:lnTo>
                <a:lnTo>
                  <a:pt x="625791" y="166226"/>
                </a:lnTo>
                <a:lnTo>
                  <a:pt x="625791" y="167481"/>
                </a:lnTo>
                <a:lnTo>
                  <a:pt x="626585" y="182563"/>
                </a:lnTo>
                <a:lnTo>
                  <a:pt x="628968" y="196850"/>
                </a:lnTo>
                <a:lnTo>
                  <a:pt x="633733" y="211138"/>
                </a:lnTo>
                <a:lnTo>
                  <a:pt x="640086" y="223838"/>
                </a:lnTo>
                <a:lnTo>
                  <a:pt x="647233" y="237331"/>
                </a:lnTo>
                <a:lnTo>
                  <a:pt x="656763" y="249238"/>
                </a:lnTo>
                <a:lnTo>
                  <a:pt x="667087" y="261144"/>
                </a:lnTo>
                <a:lnTo>
                  <a:pt x="678999" y="271463"/>
                </a:lnTo>
                <a:lnTo>
                  <a:pt x="691706" y="280988"/>
                </a:lnTo>
                <a:lnTo>
                  <a:pt x="705206" y="289719"/>
                </a:lnTo>
                <a:lnTo>
                  <a:pt x="720295" y="296863"/>
                </a:lnTo>
                <a:lnTo>
                  <a:pt x="736972" y="302419"/>
                </a:lnTo>
                <a:lnTo>
                  <a:pt x="753649" y="307181"/>
                </a:lnTo>
                <a:lnTo>
                  <a:pt x="770327" y="311150"/>
                </a:lnTo>
                <a:lnTo>
                  <a:pt x="789386" y="312738"/>
                </a:lnTo>
                <a:lnTo>
                  <a:pt x="806858" y="314325"/>
                </a:lnTo>
                <a:lnTo>
                  <a:pt x="825917" y="312738"/>
                </a:lnTo>
                <a:lnTo>
                  <a:pt x="844183" y="311150"/>
                </a:lnTo>
                <a:lnTo>
                  <a:pt x="861654" y="307181"/>
                </a:lnTo>
                <a:lnTo>
                  <a:pt x="878331" y="302419"/>
                </a:lnTo>
                <a:lnTo>
                  <a:pt x="893420" y="296863"/>
                </a:lnTo>
                <a:lnTo>
                  <a:pt x="909303" y="289719"/>
                </a:lnTo>
                <a:lnTo>
                  <a:pt x="923598" y="280988"/>
                </a:lnTo>
                <a:lnTo>
                  <a:pt x="936304" y="271463"/>
                </a:lnTo>
                <a:lnTo>
                  <a:pt x="948217" y="261144"/>
                </a:lnTo>
                <a:lnTo>
                  <a:pt x="957746" y="249238"/>
                </a:lnTo>
                <a:lnTo>
                  <a:pt x="967276" y="237331"/>
                </a:lnTo>
                <a:lnTo>
                  <a:pt x="976012" y="223838"/>
                </a:lnTo>
                <a:lnTo>
                  <a:pt x="981571" y="211138"/>
                </a:lnTo>
                <a:lnTo>
                  <a:pt x="986336" y="196850"/>
                </a:lnTo>
                <a:lnTo>
                  <a:pt x="988718" y="182563"/>
                </a:lnTo>
                <a:lnTo>
                  <a:pt x="990307" y="167481"/>
                </a:lnTo>
                <a:lnTo>
                  <a:pt x="990127" y="166134"/>
                </a:lnTo>
                <a:lnTo>
                  <a:pt x="990223" y="165271"/>
                </a:lnTo>
                <a:lnTo>
                  <a:pt x="988634" y="152558"/>
                </a:lnTo>
                <a:lnTo>
                  <a:pt x="986252" y="139050"/>
                </a:lnTo>
                <a:lnTo>
                  <a:pt x="983870" y="128721"/>
                </a:lnTo>
                <a:lnTo>
                  <a:pt x="979105" y="117597"/>
                </a:lnTo>
                <a:lnTo>
                  <a:pt x="974341" y="109652"/>
                </a:lnTo>
                <a:lnTo>
                  <a:pt x="969576" y="100912"/>
                </a:lnTo>
                <a:lnTo>
                  <a:pt x="964018" y="92966"/>
                </a:lnTo>
                <a:lnTo>
                  <a:pt x="957665" y="86610"/>
                </a:lnTo>
                <a:lnTo>
                  <a:pt x="945754" y="74692"/>
                </a:lnTo>
                <a:lnTo>
                  <a:pt x="935431" y="67541"/>
                </a:lnTo>
                <a:lnTo>
                  <a:pt x="925902" y="61979"/>
                </a:lnTo>
                <a:lnTo>
                  <a:pt x="917167" y="57211"/>
                </a:lnTo>
                <a:lnTo>
                  <a:pt x="910020" y="52444"/>
                </a:lnTo>
                <a:lnTo>
                  <a:pt x="904462" y="47677"/>
                </a:lnTo>
                <a:lnTo>
                  <a:pt x="899697" y="42115"/>
                </a:lnTo>
                <a:lnTo>
                  <a:pt x="895727" y="37347"/>
                </a:lnTo>
                <a:lnTo>
                  <a:pt x="893420" y="31194"/>
                </a:lnTo>
                <a:lnTo>
                  <a:pt x="893420" y="29369"/>
                </a:lnTo>
                <a:lnTo>
                  <a:pt x="893420" y="24607"/>
                </a:lnTo>
                <a:lnTo>
                  <a:pt x="895008" y="19050"/>
                </a:lnTo>
                <a:lnTo>
                  <a:pt x="897391" y="15082"/>
                </a:lnTo>
                <a:lnTo>
                  <a:pt x="900567" y="10319"/>
                </a:lnTo>
                <a:lnTo>
                  <a:pt x="905332" y="7144"/>
                </a:lnTo>
                <a:lnTo>
                  <a:pt x="910097" y="4763"/>
                </a:lnTo>
                <a:lnTo>
                  <a:pt x="917245" y="2382"/>
                </a:lnTo>
                <a:lnTo>
                  <a:pt x="925980" y="794"/>
                </a:lnTo>
                <a:lnTo>
                  <a:pt x="935510" y="0"/>
                </a:lnTo>
                <a:lnTo>
                  <a:pt x="1571492" y="0"/>
                </a:lnTo>
                <a:lnTo>
                  <a:pt x="1571492" y="431446"/>
                </a:lnTo>
                <a:lnTo>
                  <a:pt x="1572286" y="431446"/>
                </a:lnTo>
                <a:lnTo>
                  <a:pt x="1572286" y="630879"/>
                </a:lnTo>
                <a:lnTo>
                  <a:pt x="1573874" y="640414"/>
                </a:lnTo>
                <a:lnTo>
                  <a:pt x="1574668" y="648359"/>
                </a:lnTo>
                <a:lnTo>
                  <a:pt x="1577050" y="655510"/>
                </a:lnTo>
                <a:lnTo>
                  <a:pt x="1579433" y="661867"/>
                </a:lnTo>
                <a:lnTo>
                  <a:pt x="1583403" y="666634"/>
                </a:lnTo>
                <a:lnTo>
                  <a:pt x="1588168" y="669812"/>
                </a:lnTo>
                <a:lnTo>
                  <a:pt x="1591344" y="672196"/>
                </a:lnTo>
                <a:lnTo>
                  <a:pt x="1596108" y="673785"/>
                </a:lnTo>
                <a:lnTo>
                  <a:pt x="1602461" y="673785"/>
                </a:lnTo>
                <a:lnTo>
                  <a:pt x="1603845" y="673324"/>
                </a:lnTo>
                <a:lnTo>
                  <a:pt x="1609982" y="674688"/>
                </a:lnTo>
                <a:lnTo>
                  <a:pt x="1618706" y="672307"/>
                </a:lnTo>
                <a:lnTo>
                  <a:pt x="1626637" y="668338"/>
                </a:lnTo>
                <a:lnTo>
                  <a:pt x="1633775" y="662782"/>
                </a:lnTo>
                <a:lnTo>
                  <a:pt x="1640912" y="653257"/>
                </a:lnTo>
                <a:lnTo>
                  <a:pt x="1648050" y="641351"/>
                </a:lnTo>
                <a:lnTo>
                  <a:pt x="1654395" y="631826"/>
                </a:lnTo>
                <a:lnTo>
                  <a:pt x="1661532" y="621507"/>
                </a:lnTo>
                <a:lnTo>
                  <a:pt x="1671842" y="609601"/>
                </a:lnTo>
                <a:lnTo>
                  <a:pt x="1678980" y="603251"/>
                </a:lnTo>
                <a:lnTo>
                  <a:pt x="1686118" y="597695"/>
                </a:lnTo>
                <a:lnTo>
                  <a:pt x="1694049" y="592932"/>
                </a:lnTo>
                <a:lnTo>
                  <a:pt x="1703566" y="588170"/>
                </a:lnTo>
                <a:lnTo>
                  <a:pt x="1714669" y="583407"/>
                </a:lnTo>
                <a:lnTo>
                  <a:pt x="1724979" y="581026"/>
                </a:lnTo>
                <a:lnTo>
                  <a:pt x="1736875" y="578645"/>
                </a:lnTo>
                <a:lnTo>
                  <a:pt x="1750126" y="577085"/>
                </a:lnTo>
                <a:lnTo>
                  <a:pt x="1755719" y="577644"/>
                </a:lnTo>
                <a:lnTo>
                  <a:pt x="1770013" y="580822"/>
                </a:lnTo>
                <a:lnTo>
                  <a:pt x="1784306" y="584795"/>
                </a:lnTo>
                <a:lnTo>
                  <a:pt x="1797012" y="591946"/>
                </a:lnTo>
                <a:lnTo>
                  <a:pt x="1809717" y="599097"/>
                </a:lnTo>
                <a:lnTo>
                  <a:pt x="1821628" y="608632"/>
                </a:lnTo>
                <a:lnTo>
                  <a:pt x="1833539" y="618961"/>
                </a:lnTo>
                <a:lnTo>
                  <a:pt x="1843068" y="630084"/>
                </a:lnTo>
                <a:lnTo>
                  <a:pt x="1852598" y="642797"/>
                </a:lnTo>
                <a:lnTo>
                  <a:pt x="1862127" y="657099"/>
                </a:lnTo>
                <a:lnTo>
                  <a:pt x="1869273" y="672196"/>
                </a:lnTo>
                <a:lnTo>
                  <a:pt x="1875626" y="688087"/>
                </a:lnTo>
                <a:lnTo>
                  <a:pt x="1880390" y="704773"/>
                </a:lnTo>
                <a:lnTo>
                  <a:pt x="1883567" y="722253"/>
                </a:lnTo>
                <a:lnTo>
                  <a:pt x="1885949" y="740527"/>
                </a:lnTo>
                <a:lnTo>
                  <a:pt x="1887537" y="759597"/>
                </a:lnTo>
                <a:lnTo>
                  <a:pt x="1885949" y="777871"/>
                </a:lnTo>
                <a:lnTo>
                  <a:pt x="1883567" y="796146"/>
                </a:lnTo>
                <a:lnTo>
                  <a:pt x="1880390" y="813626"/>
                </a:lnTo>
                <a:lnTo>
                  <a:pt x="1875626" y="830312"/>
                </a:lnTo>
                <a:lnTo>
                  <a:pt x="1869273" y="846203"/>
                </a:lnTo>
                <a:lnTo>
                  <a:pt x="1862127" y="861300"/>
                </a:lnTo>
                <a:lnTo>
                  <a:pt x="1852598" y="875602"/>
                </a:lnTo>
                <a:lnTo>
                  <a:pt x="1843068" y="887520"/>
                </a:lnTo>
                <a:lnTo>
                  <a:pt x="1833539" y="899438"/>
                </a:lnTo>
                <a:lnTo>
                  <a:pt x="1821628" y="909767"/>
                </a:lnTo>
                <a:lnTo>
                  <a:pt x="1809717" y="919302"/>
                </a:lnTo>
                <a:lnTo>
                  <a:pt x="1797012" y="926453"/>
                </a:lnTo>
                <a:lnTo>
                  <a:pt x="1784306" y="933604"/>
                </a:lnTo>
                <a:lnTo>
                  <a:pt x="1770013" y="937577"/>
                </a:lnTo>
                <a:lnTo>
                  <a:pt x="1755719" y="940755"/>
                </a:lnTo>
                <a:lnTo>
                  <a:pt x="1739838" y="940755"/>
                </a:lnTo>
                <a:lnTo>
                  <a:pt x="1733713" y="940755"/>
                </a:lnTo>
                <a:lnTo>
                  <a:pt x="1724979" y="939007"/>
                </a:lnTo>
                <a:lnTo>
                  <a:pt x="1714669" y="935832"/>
                </a:lnTo>
                <a:lnTo>
                  <a:pt x="1703566" y="931863"/>
                </a:lnTo>
                <a:lnTo>
                  <a:pt x="1694049" y="927101"/>
                </a:lnTo>
                <a:lnTo>
                  <a:pt x="1686118" y="921545"/>
                </a:lnTo>
                <a:lnTo>
                  <a:pt x="1678980" y="916782"/>
                </a:lnTo>
                <a:lnTo>
                  <a:pt x="1671842" y="910432"/>
                </a:lnTo>
                <a:lnTo>
                  <a:pt x="1661532" y="898526"/>
                </a:lnTo>
                <a:lnTo>
                  <a:pt x="1654395" y="888207"/>
                </a:lnTo>
                <a:lnTo>
                  <a:pt x="1648050" y="878682"/>
                </a:lnTo>
                <a:lnTo>
                  <a:pt x="1640912" y="866776"/>
                </a:lnTo>
                <a:lnTo>
                  <a:pt x="1633775" y="857251"/>
                </a:lnTo>
                <a:lnTo>
                  <a:pt x="1626637" y="851695"/>
                </a:lnTo>
                <a:lnTo>
                  <a:pt x="1618706" y="846932"/>
                </a:lnTo>
                <a:lnTo>
                  <a:pt x="1609982" y="845345"/>
                </a:lnTo>
                <a:lnTo>
                  <a:pt x="1606785" y="846056"/>
                </a:lnTo>
                <a:lnTo>
                  <a:pt x="1602461" y="844614"/>
                </a:lnTo>
                <a:lnTo>
                  <a:pt x="1596108" y="844614"/>
                </a:lnTo>
                <a:lnTo>
                  <a:pt x="1591344" y="846203"/>
                </a:lnTo>
                <a:lnTo>
                  <a:pt x="1588168" y="848587"/>
                </a:lnTo>
                <a:lnTo>
                  <a:pt x="1583403" y="851765"/>
                </a:lnTo>
                <a:lnTo>
                  <a:pt x="1579433" y="856532"/>
                </a:lnTo>
                <a:lnTo>
                  <a:pt x="1577050" y="862889"/>
                </a:lnTo>
                <a:lnTo>
                  <a:pt x="1574668" y="870040"/>
                </a:lnTo>
                <a:lnTo>
                  <a:pt x="1573874" y="877985"/>
                </a:lnTo>
                <a:lnTo>
                  <a:pt x="1572286" y="887520"/>
                </a:lnTo>
                <a:lnTo>
                  <a:pt x="1572286" y="1206136"/>
                </a:lnTo>
                <a:lnTo>
                  <a:pt x="1571492" y="1206136"/>
                </a:lnTo>
                <a:lnTo>
                  <a:pt x="1571492" y="1566863"/>
                </a:lnTo>
                <a:lnTo>
                  <a:pt x="0" y="156686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642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277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Wingdings</vt:lpstr>
      <vt:lpstr>Office Theme</vt:lpstr>
      <vt:lpstr>Make your own PowerPoint Jigsaw Puzzles</vt:lpstr>
      <vt:lpstr>With these pieces you can make different sized jigsaws</vt:lpstr>
      <vt:lpstr>You can colour the pieces  and add text and images</vt:lpstr>
      <vt:lpstr>PowerPoint Presentation</vt:lpstr>
      <vt:lpstr>You can make a picture jigsaw  .. (but it is a bit fiddley)  To start remove the  "Shape Outline"</vt:lpstr>
      <vt:lpstr>Then lay a photo over the top and select the photo and the pieces</vt:lpstr>
      <vt:lpstr>Then Select Drawing Tools &gt; Merge Shape &gt; Fragment</vt:lpstr>
      <vt:lpstr>To make a jigsaw remove the  "Shape Outline"</vt:lpstr>
      <vt:lpstr>Cut and paste the shapes to a new slide and add in some outline </vt:lpstr>
      <vt:lpstr>Use of templates</vt:lpstr>
    </vt:vector>
  </TitlesOfParts>
  <Company>Presentation Magazine</Company>
  <LinksUpToDate>false</LinksUpToDate>
  <SharedDoc>false</SharedDoc>
  <HyperlinkBase>http://www.presentationmagazine.com/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PowewrPoint Jigsaw Puzzle</dc:title>
  <dc:creator>jontypearce</dc:creator>
  <cp:keywords>Jigsaw, Your message here</cp:keywords>
  <cp:lastModifiedBy>Jonty Pearce</cp:lastModifiedBy>
  <cp:revision>13</cp:revision>
  <dcterms:created xsi:type="dcterms:W3CDTF">2011-04-11T18:20:32Z</dcterms:created>
  <dcterms:modified xsi:type="dcterms:W3CDTF">2015-06-29T11:52:23Z</dcterms:modified>
</cp:coreProperties>
</file>