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9" r:id="rId3"/>
    <p:sldId id="258" r:id="rId4"/>
    <p:sldId id="260" r:id="rId5"/>
    <p:sldId id="261" r:id="rId6"/>
    <p:sldId id="263"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319">
          <p15:clr>
            <a:srgbClr val="A4A3A4"/>
          </p15:clr>
        </p15:guide>
        <p15:guide id="2" orient="horz" pos="1584">
          <p15:clr>
            <a:srgbClr val="A4A3A4"/>
          </p15:clr>
        </p15:guide>
        <p15:guide id="3">
          <p15:clr>
            <a:srgbClr val="A4A3A4"/>
          </p15:clr>
        </p15:guide>
        <p15:guide id="4" pos="54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5D7E9D"/>
    <a:srgbClr val="191919"/>
    <a:srgbClr val="8000FF"/>
    <a:srgbClr val="00FF80"/>
    <a:srgbClr val="FF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18" autoAdjust="0"/>
    <p:restoredTop sz="91734" autoAdjust="0"/>
  </p:normalViewPr>
  <p:slideViewPr>
    <p:cSldViewPr snapToObjects="1">
      <p:cViewPr>
        <p:scale>
          <a:sx n="100" d="100"/>
          <a:sy n="100" d="100"/>
        </p:scale>
        <p:origin x="-1860" y="-402"/>
      </p:cViewPr>
      <p:guideLst>
        <p:guide orient="horz" pos="4319"/>
        <p:guide orient="horz" pos="1584"/>
        <p:guide/>
        <p:guide pos="54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DA67760-45A0-4C8E-A98B-CB865F9D610C}" type="slidenum">
              <a:rPr lang="en-US" altLang="en-US"/>
              <a:pPr>
                <a:defRPr/>
              </a:pPr>
              <a:t>‹#›</a:t>
            </a:fld>
            <a:endParaRPr lang="en-US" altLang="en-US"/>
          </a:p>
        </p:txBody>
      </p:sp>
    </p:spTree>
    <p:extLst>
      <p:ext uri="{BB962C8B-B14F-4D97-AF65-F5344CB8AC3E}">
        <p14:creationId xmlns:p14="http://schemas.microsoft.com/office/powerpoint/2010/main" val="32012786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293F176D-D5BC-43AB-BCB4-F36F7232ADD6}" type="slidenum">
              <a:rPr lang="en-US" altLang="en-US"/>
              <a:pPr>
                <a:defRPr/>
              </a:pPr>
              <a:t>‹#›</a:t>
            </a:fld>
            <a:endParaRPr lang="en-US" altLang="en-US"/>
          </a:p>
        </p:txBody>
      </p:sp>
    </p:spTree>
    <p:extLst>
      <p:ext uri="{BB962C8B-B14F-4D97-AF65-F5344CB8AC3E}">
        <p14:creationId xmlns:p14="http://schemas.microsoft.com/office/powerpoint/2010/main" val="20235273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4BFA9B7-8675-4F8D-A927-B72D5826DC52}"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37319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85ED4DB-A3BE-43AE-B568-20393D7BE746}"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176253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9ACC0A6-8AAE-4AA6-ADF1-6967853C88A2}"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27273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8FF36CD-75C3-4AEF-ABB4-95BA6890812A}"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8134898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4A85797-CC12-4433-8B76-C110FB455E44}"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5946827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90AE4B9-A7C0-41EA-806F-AFF7434030BF}" type="slidenum">
              <a:rPr lang="en-US" altLang="en-US"/>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2525545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4" descr="computermush"/>
          <p:cNvPicPr>
            <a:picLocks noChangeAspect="1" noChangeArrowheads="1"/>
          </p:cNvPicPr>
          <p:nvPr userDrawn="1"/>
        </p:nvPicPr>
        <p:blipFill>
          <a:blip r:embed="rId2">
            <a:extLst>
              <a:ext uri="{28A0092B-C50C-407E-A947-70E740481C1C}">
                <a14:useLocalDpi xmlns:a14="http://schemas.microsoft.com/office/drawing/2010/main" val="0"/>
              </a:ext>
            </a:extLst>
          </a:blip>
          <a:srcRect l="5511" t="986"/>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8"/>
          <p:cNvSpPr txBox="1">
            <a:spLocks noChangeArrowheads="1"/>
          </p:cNvSpPr>
          <p:nvPr userDrawn="1"/>
        </p:nvSpPr>
        <p:spPr bwMode="auto">
          <a:xfrm rot="19237452">
            <a:off x="4622800" y="519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74" name="Rectangle 2"/>
          <p:cNvSpPr>
            <a:spLocks noGrp="1" noChangeArrowheads="1"/>
          </p:cNvSpPr>
          <p:nvPr>
            <p:ph type="ctrTitle"/>
          </p:nvPr>
        </p:nvSpPr>
        <p:spPr>
          <a:xfrm>
            <a:off x="685800" y="1196975"/>
            <a:ext cx="7772400" cy="1470025"/>
          </a:xfrm>
        </p:spPr>
        <p:txBody>
          <a:bodyPr/>
          <a:lstStyle>
            <a:lvl1pPr>
              <a:defRPr b="1"/>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6"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7"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smtClean="0"/>
            </a:lvl1pPr>
          </a:lstStyle>
          <a:p>
            <a:pPr>
              <a:defRPr/>
            </a:pPr>
            <a:fld id="{792CDA66-AED6-4726-A45F-3066A04BDD78}" type="slidenum">
              <a:rPr lang="en-US" altLang="en-US"/>
              <a:pPr>
                <a:defRPr/>
              </a:pPr>
              <a:t>‹#›</a:t>
            </a:fld>
            <a:endParaRPr lang="en-US" altLang="en-US"/>
          </a:p>
        </p:txBody>
      </p:sp>
    </p:spTree>
    <p:extLst>
      <p:ext uri="{BB962C8B-B14F-4D97-AF65-F5344CB8AC3E}">
        <p14:creationId xmlns:p14="http://schemas.microsoft.com/office/powerpoint/2010/main" val="3786440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6FE6C90-94C4-4CE1-832D-293E87DA9D0B}" type="slidenum">
              <a:rPr lang="en-US" altLang="en-US"/>
              <a:pPr>
                <a:defRPr/>
              </a:pPr>
              <a:t>‹#›</a:t>
            </a:fld>
            <a:endParaRPr lang="en-US" altLang="en-US"/>
          </a:p>
        </p:txBody>
      </p:sp>
    </p:spTree>
    <p:extLst>
      <p:ext uri="{BB962C8B-B14F-4D97-AF65-F5344CB8AC3E}">
        <p14:creationId xmlns:p14="http://schemas.microsoft.com/office/powerpoint/2010/main" val="3628362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2E5B5BF-4CBB-44D1-98FB-CAFF0963666E}" type="slidenum">
              <a:rPr lang="en-US" altLang="en-US"/>
              <a:pPr>
                <a:defRPr/>
              </a:pPr>
              <a:t>‹#›</a:t>
            </a:fld>
            <a:endParaRPr lang="en-US" altLang="en-US"/>
          </a:p>
        </p:txBody>
      </p:sp>
    </p:spTree>
    <p:extLst>
      <p:ext uri="{BB962C8B-B14F-4D97-AF65-F5344CB8AC3E}">
        <p14:creationId xmlns:p14="http://schemas.microsoft.com/office/powerpoint/2010/main" val="26812451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1398718-404E-4D11-85CE-62514FCD9B51}" type="slidenum">
              <a:rPr lang="en-US" altLang="en-US"/>
              <a:pPr>
                <a:defRPr/>
              </a:pPr>
              <a:t>‹#›</a:t>
            </a:fld>
            <a:endParaRPr lang="en-US" altLang="en-US"/>
          </a:p>
        </p:txBody>
      </p:sp>
    </p:spTree>
    <p:extLst>
      <p:ext uri="{BB962C8B-B14F-4D97-AF65-F5344CB8AC3E}">
        <p14:creationId xmlns:p14="http://schemas.microsoft.com/office/powerpoint/2010/main" val="8233623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D6D89B8-DC3C-42DC-877D-7D4B2D69B8F1}" type="slidenum">
              <a:rPr lang="en-US" altLang="en-US"/>
              <a:pPr>
                <a:defRPr/>
              </a:pPr>
              <a:t>‹#›</a:t>
            </a:fld>
            <a:endParaRPr lang="en-US" altLang="en-US"/>
          </a:p>
        </p:txBody>
      </p:sp>
    </p:spTree>
    <p:extLst>
      <p:ext uri="{BB962C8B-B14F-4D97-AF65-F5344CB8AC3E}">
        <p14:creationId xmlns:p14="http://schemas.microsoft.com/office/powerpoint/2010/main" val="2442807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BB730BE-B049-43E2-B43F-1202321B4A86}" type="slidenum">
              <a:rPr lang="en-US" altLang="en-US"/>
              <a:pPr>
                <a:defRPr/>
              </a:pPr>
              <a:t>‹#›</a:t>
            </a:fld>
            <a:endParaRPr lang="en-US" altLang="en-US"/>
          </a:p>
        </p:txBody>
      </p:sp>
    </p:spTree>
    <p:extLst>
      <p:ext uri="{BB962C8B-B14F-4D97-AF65-F5344CB8AC3E}">
        <p14:creationId xmlns:p14="http://schemas.microsoft.com/office/powerpoint/2010/main" val="3246219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EF88EED-A9E7-450D-BF5B-858248F73479}" type="slidenum">
              <a:rPr lang="en-US" altLang="en-US"/>
              <a:pPr>
                <a:defRPr/>
              </a:pPr>
              <a:t>‹#›</a:t>
            </a:fld>
            <a:endParaRPr lang="en-US" altLang="en-US"/>
          </a:p>
        </p:txBody>
      </p:sp>
    </p:spTree>
    <p:extLst>
      <p:ext uri="{BB962C8B-B14F-4D97-AF65-F5344CB8AC3E}">
        <p14:creationId xmlns:p14="http://schemas.microsoft.com/office/powerpoint/2010/main" val="3880795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35F4251-4BA2-4CFC-8C20-F74C1ED67213}" type="slidenum">
              <a:rPr lang="en-US" altLang="en-US"/>
              <a:pPr>
                <a:defRPr/>
              </a:pPr>
              <a:t>‹#›</a:t>
            </a:fld>
            <a:endParaRPr lang="en-US" altLang="en-US"/>
          </a:p>
        </p:txBody>
      </p:sp>
    </p:spTree>
    <p:extLst>
      <p:ext uri="{BB962C8B-B14F-4D97-AF65-F5344CB8AC3E}">
        <p14:creationId xmlns:p14="http://schemas.microsoft.com/office/powerpoint/2010/main" val="2035372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00D667F5-B83E-4B91-AA74-9D2155BE2D7A}" type="slidenum">
              <a:rPr lang="en-US" altLang="en-US"/>
              <a:pPr>
                <a:defRPr/>
              </a:pPr>
              <a:t>‹#›</a:t>
            </a:fld>
            <a:endParaRPr lang="en-US" altLang="en-US"/>
          </a:p>
        </p:txBody>
      </p:sp>
    </p:spTree>
    <p:extLst>
      <p:ext uri="{BB962C8B-B14F-4D97-AF65-F5344CB8AC3E}">
        <p14:creationId xmlns:p14="http://schemas.microsoft.com/office/powerpoint/2010/main" val="3260183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79B66DA9-A070-40D6-8F8E-F9CDC2656587}" type="slidenum">
              <a:rPr lang="en-US" altLang="en-US"/>
              <a:pPr>
                <a:defRPr/>
              </a:pPr>
              <a:t>‹#›</a:t>
            </a:fld>
            <a:endParaRPr lang="en-US" altLang="en-US"/>
          </a:p>
        </p:txBody>
      </p:sp>
    </p:spTree>
    <p:extLst>
      <p:ext uri="{BB962C8B-B14F-4D97-AF65-F5344CB8AC3E}">
        <p14:creationId xmlns:p14="http://schemas.microsoft.com/office/powerpoint/2010/main" val="1298557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EEB88D1F-EA08-4FDC-BCC0-7E9447618CF7}" type="slidenum">
              <a:rPr lang="en-US" altLang="en-US"/>
              <a:pPr>
                <a:defRPr/>
              </a:pPr>
              <a:t>‹#›</a:t>
            </a:fld>
            <a:endParaRPr lang="en-US" altLang="en-US"/>
          </a:p>
        </p:txBody>
      </p:sp>
    </p:spTree>
    <p:extLst>
      <p:ext uri="{BB962C8B-B14F-4D97-AF65-F5344CB8AC3E}">
        <p14:creationId xmlns:p14="http://schemas.microsoft.com/office/powerpoint/2010/main" val="677169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7B0392E-4C75-4DE5-A6BE-977F72B83625}" type="slidenum">
              <a:rPr lang="en-US" altLang="en-US"/>
              <a:pPr>
                <a:defRPr/>
              </a:pPr>
              <a:t>‹#›</a:t>
            </a:fld>
            <a:endParaRPr lang="en-US" altLang="en-US"/>
          </a:p>
        </p:txBody>
      </p:sp>
    </p:spTree>
    <p:extLst>
      <p:ext uri="{BB962C8B-B14F-4D97-AF65-F5344CB8AC3E}">
        <p14:creationId xmlns:p14="http://schemas.microsoft.com/office/powerpoint/2010/main" val="984486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AE63282-18D3-46D9-8616-9C61E323FC85}" type="slidenum">
              <a:rPr lang="en-US" altLang="en-US"/>
              <a:pPr>
                <a:defRPr/>
              </a:pPr>
              <a:t>‹#›</a:t>
            </a:fld>
            <a:endParaRPr lang="en-US" altLang="en-US"/>
          </a:p>
        </p:txBody>
      </p:sp>
    </p:spTree>
    <p:extLst>
      <p:ext uri="{BB962C8B-B14F-4D97-AF65-F5344CB8AC3E}">
        <p14:creationId xmlns:p14="http://schemas.microsoft.com/office/powerpoint/2010/main" val="2040934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6" descr="computermush"/>
          <p:cNvPicPr>
            <a:picLocks noChangeAspect="1" noChangeArrowheads="1"/>
          </p:cNvPicPr>
          <p:nvPr userDrawn="1"/>
        </p:nvPicPr>
        <p:blipFill>
          <a:blip r:embed="rId15">
            <a:extLst>
              <a:ext uri="{28A0092B-C50C-407E-A947-70E740481C1C}">
                <a14:useLocalDpi xmlns:a14="http://schemas.microsoft.com/office/drawing/2010/main" val="0"/>
              </a:ext>
            </a:extLst>
          </a:blip>
          <a:srcRect l="5511" t="986"/>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19DC8A81-1290-416D-96EC-5E031901CBD5}" type="slidenum">
              <a:rPr lang="en-US" altLang="en-US"/>
              <a:pPr>
                <a:defRPr/>
              </a:pPr>
              <a:t>‹#›</a:t>
            </a:fld>
            <a:endParaRPr lang="en-US" altLang="en-US"/>
          </a:p>
        </p:txBody>
      </p:sp>
      <p:sp>
        <p:nvSpPr>
          <p:cNvPr id="1032" name="Rectangle 27"/>
          <p:cNvSpPr>
            <a:spLocks noChangeArrowheads="1"/>
          </p:cNvSpPr>
          <p:nvPr userDrawn="1"/>
        </p:nvSpPr>
        <p:spPr bwMode="auto">
          <a:xfrm>
            <a:off x="0" y="0"/>
            <a:ext cx="9144000" cy="6858000"/>
          </a:xfrm>
          <a:prstGeom prst="rect">
            <a:avLst/>
          </a:prstGeom>
          <a:solidFill>
            <a:srgbClr val="000000">
              <a:alpha val="6588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3" name="Text Box 55"/>
          <p:cNvSpPr txBox="1">
            <a:spLocks noChangeArrowheads="1"/>
          </p:cNvSpPr>
          <p:nvPr/>
        </p:nvSpPr>
        <p:spPr bwMode="auto">
          <a:xfrm>
            <a:off x="8610600" y="6324600"/>
            <a:ext cx="4095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b="1">
                <a:solidFill>
                  <a:schemeClr val="bg1"/>
                </a:solidFill>
              </a:rPr>
              <a:t>01</a:t>
            </a:r>
            <a:endParaRPr lang="en-US" altLang="en-US"/>
          </a:p>
        </p:txBody>
      </p:sp>
      <p:sp>
        <p:nvSpPr>
          <p:cNvPr id="5124" name="Text Box 60"/>
          <p:cNvSpPr txBox="1">
            <a:spLocks noChangeArrowheads="1"/>
          </p:cNvSpPr>
          <p:nvPr/>
        </p:nvSpPr>
        <p:spPr bwMode="auto">
          <a:xfrm>
            <a:off x="77788" y="0"/>
            <a:ext cx="8839200" cy="4968875"/>
          </a:xfrm>
          <a:prstGeom prst="rect">
            <a:avLst/>
          </a:prstGeom>
          <a:noFill/>
          <a:ln>
            <a:noFill/>
          </a:ln>
          <a:effectLst/>
          <a:extLst>
            <a:ext uri="{909E8E84-426E-40DD-AFC4-6F175D3DCCD1}">
              <a14:hiddenFill xmlns:a14="http://schemas.microsoft.com/office/drawing/2010/main">
                <a:solidFill>
                  <a:schemeClr val="bg1">
                    <a:alpha val="58823"/>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solidFill>
                <a:schemeClr val="hlink"/>
              </a:solidFill>
              <a:latin typeface="Arial Black" panose="020B0A04020102020204" pitchFamily="34" charset="0"/>
            </a:endParaRPr>
          </a:p>
          <a:p>
            <a:pPr eaLnBrk="1" hangingPunct="1"/>
            <a:r>
              <a:rPr lang="en-US" altLang="en-US" sz="15000">
                <a:solidFill>
                  <a:schemeClr val="bg1"/>
                </a:solidFill>
                <a:latin typeface="Arial Black" panose="020B0A04020102020204" pitchFamily="34" charset="0"/>
              </a:rPr>
              <a:t>PROJECT</a:t>
            </a:r>
            <a:r>
              <a:rPr lang="en-US" altLang="en-US" sz="15000">
                <a:solidFill>
                  <a:schemeClr val="accent1"/>
                </a:solidFill>
                <a:latin typeface="Arial Black" panose="020B0A04020102020204" pitchFamily="34" charset="0"/>
              </a:rPr>
              <a:t>/03</a:t>
            </a:r>
            <a:endParaRPr lang="en-US" altLang="en-US" sz="15000" b="1">
              <a:solidFill>
                <a:schemeClr val="accent1"/>
              </a:solidFill>
              <a:latin typeface="Arial Black" panose="020B0A04020102020204" pitchFamily="34" charset="0"/>
            </a:endParaRPr>
          </a:p>
        </p:txBody>
      </p:sp>
      <p:sp>
        <p:nvSpPr>
          <p:cNvPr id="5125" name="Text Box 58"/>
          <p:cNvSpPr txBox="1">
            <a:spLocks noChangeArrowheads="1"/>
          </p:cNvSpPr>
          <p:nvPr/>
        </p:nvSpPr>
        <p:spPr bwMode="auto">
          <a:xfrm>
            <a:off x="898525" y="30146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6" name="Rectangle 62"/>
          <p:cNvSpPr>
            <a:spLocks noChangeArrowheads="1"/>
          </p:cNvSpPr>
          <p:nvPr/>
        </p:nvSpPr>
        <p:spPr bwMode="auto">
          <a:xfrm>
            <a:off x="77788" y="5334000"/>
            <a:ext cx="18272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t>Your project</a:t>
            </a:r>
            <a:endParaRPr lang="en-US" altLang="en-US" sz="3200" b="1"/>
          </a:p>
        </p:txBody>
      </p:sp>
      <p:sp>
        <p:nvSpPr>
          <p:cNvPr id="5127" name="Text Box 66"/>
          <p:cNvSpPr txBox="1">
            <a:spLocks noChangeArrowheads="1"/>
          </p:cNvSpPr>
          <p:nvPr/>
        </p:nvSpPr>
        <p:spPr bwMode="auto">
          <a:xfrm>
            <a:off x="77788" y="4740275"/>
            <a:ext cx="594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solidFill>
                  <a:schemeClr val="bg1"/>
                </a:solidFill>
              </a:rPr>
              <a:t>project date</a:t>
            </a:r>
            <a:r>
              <a:rPr lang="en-US" altLang="en-US" sz="2400" b="1">
                <a:solidFill>
                  <a:schemeClr val="folHlink"/>
                </a:solidFill>
              </a:rPr>
              <a:t> </a:t>
            </a:r>
            <a:r>
              <a:rPr lang="en-US" altLang="en-US" sz="2400">
                <a:solidFill>
                  <a:schemeClr val="accent1"/>
                </a:solidFill>
              </a:rPr>
              <a:t>20/09/2007</a:t>
            </a:r>
            <a:endParaRPr lang="en-US" altLang="en-US" sz="240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3"/>
          <p:cNvGraphicFramePr>
            <a:graphicFrameLocks noChangeAspect="1"/>
          </p:cNvGraphicFramePr>
          <p:nvPr>
            <p:ph type="chart" idx="1"/>
          </p:nvPr>
        </p:nvGraphicFramePr>
        <p:xfrm>
          <a:off x="-1143000" y="760413"/>
          <a:ext cx="9829800" cy="6096000"/>
        </p:xfrm>
        <a:graphic>
          <a:graphicData uri="http://schemas.openxmlformats.org/presentationml/2006/ole">
            <mc:AlternateContent xmlns:mc="http://schemas.openxmlformats.org/markup-compatibility/2006">
              <mc:Choice xmlns:v="urn:schemas-microsoft-com:vml" Requires="v">
                <p:oleObj spid="_x0000_s7174" name="Chart" r:id="rId4" imgW="7289800" imgH="4521200" progId="MSGraph.Chart.8">
                  <p:embed followColorScheme="full"/>
                </p:oleObj>
              </mc:Choice>
              <mc:Fallback>
                <p:oleObj name="Chart" r:id="rId4" imgW="7289800" imgH="45212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760413"/>
                        <a:ext cx="98298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7171" name="Text Box 26"/>
          <p:cNvSpPr txBox="1">
            <a:spLocks noChangeArrowheads="1"/>
          </p:cNvSpPr>
          <p:nvPr/>
        </p:nvSpPr>
        <p:spPr bwMode="auto">
          <a:xfrm>
            <a:off x="6242050" y="-15875"/>
            <a:ext cx="2444750"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0" b="1">
                <a:solidFill>
                  <a:srgbClr val="F2FDF7"/>
                </a:solidFill>
              </a:rPr>
              <a:t>02</a:t>
            </a:r>
            <a:endParaRPr lang="en-US" altLang="en-US">
              <a:solidFill>
                <a:srgbClr val="F2FDF7"/>
              </a:solidFill>
            </a:endParaRPr>
          </a:p>
        </p:txBody>
      </p:sp>
      <p:sp>
        <p:nvSpPr>
          <p:cNvPr id="7172" name="Rectangle 30"/>
          <p:cNvSpPr>
            <a:spLocks noChangeArrowheads="1"/>
          </p:cNvSpPr>
          <p:nvPr/>
        </p:nvSpPr>
        <p:spPr bwMode="auto">
          <a:xfrm>
            <a:off x="685800" y="228600"/>
            <a:ext cx="4953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b="1">
                <a:solidFill>
                  <a:schemeClr val="hlink"/>
                </a:solidFill>
              </a:rPr>
              <a:t>CHART OBJECT &gt;</a:t>
            </a:r>
            <a:endParaRPr lang="en-US" altLang="en-US" sz="7200" b="1"/>
          </a:p>
        </p:txBody>
      </p:sp>
      <p:sp>
        <p:nvSpPr>
          <p:cNvPr id="7173" name="Rectangle 31"/>
          <p:cNvSpPr>
            <a:spLocks noChangeArrowheads="1"/>
          </p:cNvSpPr>
          <p:nvPr/>
        </p:nvSpPr>
        <p:spPr bwMode="auto">
          <a:xfrm>
            <a:off x="6400800" y="2057400"/>
            <a:ext cx="2012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page</a:t>
            </a:r>
            <a:r>
              <a:rPr lang="en-US" altLang="en-US" sz="2400" b="1">
                <a:solidFill>
                  <a:schemeClr val="folHlink"/>
                </a:solidFill>
              </a:rPr>
              <a:t> </a:t>
            </a:r>
            <a:r>
              <a:rPr lang="en-US" altLang="en-US" sz="2400">
                <a:solidFill>
                  <a:schemeClr val="accent1"/>
                </a:solidFill>
              </a:rPr>
              <a:t>number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31"/>
          <p:cNvSpPr txBox="1">
            <a:spLocks noChangeArrowheads="1"/>
          </p:cNvSpPr>
          <p:nvPr/>
        </p:nvSpPr>
        <p:spPr bwMode="auto">
          <a:xfrm>
            <a:off x="6172200" y="-92075"/>
            <a:ext cx="2444750"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0" b="1">
                <a:solidFill>
                  <a:srgbClr val="F2FDF7"/>
                </a:solidFill>
              </a:rPr>
              <a:t>03</a:t>
            </a:r>
            <a:endParaRPr lang="en-US" altLang="en-US"/>
          </a:p>
        </p:txBody>
      </p:sp>
      <p:sp>
        <p:nvSpPr>
          <p:cNvPr id="9219" name="Rectangle 3"/>
          <p:cNvSpPr>
            <a:spLocks noGrp="1" noChangeArrowheads="1"/>
          </p:cNvSpPr>
          <p:nvPr>
            <p:ph type="body" idx="1"/>
          </p:nvPr>
        </p:nvSpPr>
        <p:spPr>
          <a:xfrm>
            <a:off x="685800" y="2743200"/>
            <a:ext cx="8229600" cy="3700463"/>
          </a:xfrm>
        </p:spPr>
        <p:txBody>
          <a:bodyPr/>
          <a:lstStyle/>
          <a:p>
            <a:pPr eaLnBrk="1" hangingPunct="1"/>
            <a:r>
              <a:rPr lang="en-GB" altLang="en-US" smtClean="0">
                <a:solidFill>
                  <a:schemeClr val="bg2"/>
                </a:solidFill>
              </a:rPr>
              <a:t>Bullet Point</a:t>
            </a:r>
          </a:p>
          <a:p>
            <a:pPr eaLnBrk="1" hangingPunct="1"/>
            <a:r>
              <a:rPr lang="en-GB" altLang="en-US" smtClean="0">
                <a:solidFill>
                  <a:schemeClr val="bg2"/>
                </a:solidFill>
              </a:rPr>
              <a:t>Bullet Point</a:t>
            </a:r>
          </a:p>
          <a:p>
            <a:pPr lvl="1" eaLnBrk="1" hangingPunct="1"/>
            <a:r>
              <a:rPr lang="en-GB" altLang="en-US" smtClean="0">
                <a:solidFill>
                  <a:schemeClr val="bg2"/>
                </a:solidFill>
              </a:rPr>
              <a:t>Sub Bullet</a:t>
            </a:r>
            <a:endParaRPr lang="en-US" altLang="en-US" smtClean="0">
              <a:solidFill>
                <a:schemeClr val="bg2"/>
              </a:solidFill>
            </a:endParaRPr>
          </a:p>
        </p:txBody>
      </p:sp>
      <p:sp>
        <p:nvSpPr>
          <p:cNvPr id="9220" name="Text Box 34"/>
          <p:cNvSpPr txBox="1">
            <a:spLocks noChangeArrowheads="1"/>
          </p:cNvSpPr>
          <p:nvPr/>
        </p:nvSpPr>
        <p:spPr bwMode="auto">
          <a:xfrm>
            <a:off x="685800" y="304800"/>
            <a:ext cx="5715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200" b="1">
                <a:solidFill>
                  <a:schemeClr val="bg2"/>
                </a:solidFill>
              </a:rPr>
              <a:t>BULLET LIST &gt;</a:t>
            </a:r>
            <a:endParaRPr lang="en-US" altLang="en-US" sz="3200"/>
          </a:p>
        </p:txBody>
      </p:sp>
      <p:sp>
        <p:nvSpPr>
          <p:cNvPr id="9221" name="Rectangle 35"/>
          <p:cNvSpPr>
            <a:spLocks noChangeArrowheads="1"/>
          </p:cNvSpPr>
          <p:nvPr/>
        </p:nvSpPr>
        <p:spPr bwMode="auto">
          <a:xfrm>
            <a:off x="6400800" y="2057400"/>
            <a:ext cx="2012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page</a:t>
            </a:r>
            <a:r>
              <a:rPr lang="en-US" altLang="en-US" sz="2400" b="1">
                <a:solidFill>
                  <a:schemeClr val="folHlink"/>
                </a:solidFill>
              </a:rPr>
              <a:t> </a:t>
            </a:r>
            <a:r>
              <a:rPr lang="en-US" altLang="en-US" sz="2400">
                <a:solidFill>
                  <a:schemeClr val="accent1"/>
                </a:solidFill>
              </a:rPr>
              <a:t>number</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0" descr="vectorflow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81000"/>
            <a:ext cx="8077200" cy="604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Rectangle 31"/>
          <p:cNvSpPr>
            <a:spLocks noChangeArrowheads="1"/>
          </p:cNvSpPr>
          <p:nvPr/>
        </p:nvSpPr>
        <p:spPr bwMode="auto">
          <a:xfrm>
            <a:off x="6165850" y="-15875"/>
            <a:ext cx="2444750"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0" b="1">
                <a:solidFill>
                  <a:schemeClr val="bg2"/>
                </a:solidFill>
              </a:rPr>
              <a:t>04</a:t>
            </a:r>
            <a:endParaRPr lang="en-US" altLang="en-US" sz="16000" b="1">
              <a:solidFill>
                <a:schemeClr val="hlink"/>
              </a:solidFill>
            </a:endParaRPr>
          </a:p>
        </p:txBody>
      </p:sp>
      <p:sp>
        <p:nvSpPr>
          <p:cNvPr id="11268" name="Rectangle 32"/>
          <p:cNvSpPr>
            <a:spLocks noChangeArrowheads="1"/>
          </p:cNvSpPr>
          <p:nvPr/>
        </p:nvSpPr>
        <p:spPr bwMode="auto">
          <a:xfrm>
            <a:off x="685800" y="381000"/>
            <a:ext cx="5257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b="1">
                <a:solidFill>
                  <a:srgbClr val="F2FDF7"/>
                </a:solidFill>
              </a:rPr>
              <a:t>PICTURE OBJECT &gt;</a:t>
            </a:r>
            <a:endParaRPr lang="en-US" altLang="en-US" sz="7200" b="1"/>
          </a:p>
        </p:txBody>
      </p:sp>
      <p:sp>
        <p:nvSpPr>
          <p:cNvPr id="11269" name="Rectangle 33"/>
          <p:cNvSpPr>
            <a:spLocks noChangeArrowheads="1"/>
          </p:cNvSpPr>
          <p:nvPr/>
        </p:nvSpPr>
        <p:spPr bwMode="auto">
          <a:xfrm>
            <a:off x="6400800" y="2057400"/>
            <a:ext cx="2012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solidFill>
                  <a:schemeClr val="bg2"/>
                </a:solidFill>
              </a:rPr>
              <a:t>page</a:t>
            </a:r>
            <a:r>
              <a:rPr lang="en-US" altLang="en-US" sz="2400" b="1">
                <a:solidFill>
                  <a:schemeClr val="folHlink"/>
                </a:solidFill>
              </a:rPr>
              <a:t> </a:t>
            </a:r>
            <a:r>
              <a:rPr lang="en-US" altLang="en-US" sz="2400">
                <a:solidFill>
                  <a:srgbClr val="FF0080"/>
                </a:solidFill>
              </a:rPr>
              <a:t>number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40"/>
          <p:cNvSpPr txBox="1">
            <a:spLocks noChangeArrowheads="1"/>
          </p:cNvSpPr>
          <p:nvPr/>
        </p:nvSpPr>
        <p:spPr bwMode="auto">
          <a:xfrm>
            <a:off x="6180138" y="-92075"/>
            <a:ext cx="2444750"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0" b="1">
                <a:solidFill>
                  <a:srgbClr val="F2FDF7"/>
                </a:solidFill>
              </a:rPr>
              <a:t>05</a:t>
            </a:r>
            <a:endParaRPr lang="en-US" altLang="en-US"/>
          </a:p>
        </p:txBody>
      </p:sp>
      <p:sp>
        <p:nvSpPr>
          <p:cNvPr id="13315" name="Rectangle 3"/>
          <p:cNvSpPr>
            <a:spLocks noGrp="1" noChangeArrowheads="1"/>
          </p:cNvSpPr>
          <p:nvPr>
            <p:ph type="body" sz="half" idx="1"/>
          </p:nvPr>
        </p:nvSpPr>
        <p:spPr>
          <a:xfrm>
            <a:off x="533400" y="947738"/>
            <a:ext cx="8548688" cy="3700462"/>
          </a:xfrm>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35" name="Group 47"/>
          <p:cNvGraphicFramePr>
            <a:graphicFrameLocks noGrp="1"/>
          </p:cNvGraphicFramePr>
          <p:nvPr>
            <p:ph sz="half" idx="2"/>
          </p:nvPr>
        </p:nvGraphicFramePr>
        <p:xfrm>
          <a:off x="4994275" y="4648200"/>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hlink"/>
                    </a:solidFill>
                  </a:tcPr>
                </a:tc>
              </a:tr>
            </a:tbl>
          </a:graphicData>
        </a:graphic>
      </p:graphicFrame>
      <p:sp>
        <p:nvSpPr>
          <p:cNvPr id="13327" name="Rectangle 16"/>
          <p:cNvSpPr>
            <a:spLocks noChangeArrowheads="1"/>
          </p:cNvSpPr>
          <p:nvPr/>
        </p:nvSpPr>
        <p:spPr bwMode="auto">
          <a:xfrm>
            <a:off x="533400" y="4646613"/>
            <a:ext cx="3429000" cy="1728787"/>
          </a:xfrm>
          <a:prstGeom prst="rect">
            <a:avLst/>
          </a:prstGeom>
          <a:solidFill>
            <a:schemeClr val="accent1">
              <a:alpha val="38039"/>
            </a:schemeClr>
          </a:solidFill>
          <a:ln w="9525">
            <a:solidFill>
              <a:schemeClr val="tx1"/>
            </a:solidFill>
            <a:miter lim="800000"/>
            <a:headEnd/>
            <a:tailEnd/>
          </a:ln>
          <a:effectLst/>
          <a:extLst>
            <a:ext uri="{AF507438-7753-43E0-B8FC-AC1667EBCBE1}">
              <a14:hiddenEffects xmlns:a14="http://schemas.microsoft.com/office/drawing/2010/main">
                <a:effectLst>
                  <a:outerShdw dist="101600" dir="2700000" algn="ctr" rotWithShape="0">
                    <a:schemeClr val="bg2">
                      <a:alpha val="50000"/>
                    </a:schemeClr>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p:txBody>
      </p:sp>
      <p:sp>
        <p:nvSpPr>
          <p:cNvPr id="13328" name="Rectangle 48"/>
          <p:cNvSpPr>
            <a:spLocks noChangeArrowheads="1"/>
          </p:cNvSpPr>
          <p:nvPr/>
        </p:nvSpPr>
        <p:spPr bwMode="auto">
          <a:xfrm>
            <a:off x="685800" y="228600"/>
            <a:ext cx="48545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b="1">
                <a:solidFill>
                  <a:srgbClr val="F2FDF7"/>
                </a:solidFill>
              </a:rPr>
              <a:t>DEFAULT STYLES &gt;</a:t>
            </a:r>
            <a:endParaRPr lang="en-US" altLang="en-US" sz="7200" b="1"/>
          </a:p>
        </p:txBody>
      </p:sp>
      <p:sp>
        <p:nvSpPr>
          <p:cNvPr id="13329" name="Rectangle 49"/>
          <p:cNvSpPr>
            <a:spLocks noChangeArrowheads="1"/>
          </p:cNvSpPr>
          <p:nvPr/>
        </p:nvSpPr>
        <p:spPr bwMode="auto">
          <a:xfrm>
            <a:off x="6400800" y="2057400"/>
            <a:ext cx="2012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page</a:t>
            </a:r>
            <a:r>
              <a:rPr lang="en-US" altLang="en-US" sz="2400" b="1">
                <a:solidFill>
                  <a:schemeClr val="folHlink"/>
                </a:solidFill>
              </a:rPr>
              <a:t> </a:t>
            </a:r>
            <a:r>
              <a:rPr lang="en-US" altLang="en-US" sz="2400">
                <a:solidFill>
                  <a:schemeClr val="accent1"/>
                </a:solidFill>
              </a:rPr>
              <a:t>number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999999"/>
      </a:dk1>
      <a:lt1>
        <a:srgbClr val="FFFFFF"/>
      </a:lt1>
      <a:dk2>
        <a:srgbClr val="66CCFF"/>
      </a:dk2>
      <a:lt2>
        <a:srgbClr val="333333"/>
      </a:lt2>
      <a:accent1>
        <a:srgbClr val="66CCFF"/>
      </a:accent1>
      <a:accent2>
        <a:srgbClr val="00FF80"/>
      </a:accent2>
      <a:accent3>
        <a:srgbClr val="FFFFFF"/>
      </a:accent3>
      <a:accent4>
        <a:srgbClr val="828282"/>
      </a:accent4>
      <a:accent5>
        <a:srgbClr val="B8E2FF"/>
      </a:accent5>
      <a:accent6>
        <a:srgbClr val="00E773"/>
      </a:accent6>
      <a:hlink>
        <a:srgbClr val="CCCCCC"/>
      </a:hlink>
      <a:folHlink>
        <a:srgbClr val="FF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999999"/>
    </a:dk1>
    <a:lt1>
      <a:srgbClr val="FFFFFF"/>
    </a:lt1>
    <a:dk2>
      <a:srgbClr val="66CCFF"/>
    </a:dk2>
    <a:lt2>
      <a:srgbClr val="E6E6E6"/>
    </a:lt2>
    <a:accent1>
      <a:srgbClr val="66CCFF"/>
    </a:accent1>
    <a:accent2>
      <a:srgbClr val="00FF80"/>
    </a:accent2>
    <a:accent3>
      <a:srgbClr val="FFFFFF"/>
    </a:accent3>
    <a:accent4>
      <a:srgbClr val="828282"/>
    </a:accent4>
    <a:accent5>
      <a:srgbClr val="B8E2FF"/>
    </a:accent5>
    <a:accent6>
      <a:srgbClr val="00E773"/>
    </a:accent6>
    <a:hlink>
      <a:srgbClr val="CCCCCC"/>
    </a:hlink>
    <a:folHlink>
      <a:srgbClr val="FF0080"/>
    </a:folHlink>
  </a:clrScheme>
</a:themeOverride>
</file>

<file path=docProps/app.xml><?xml version="1.0" encoding="utf-8"?>
<Properties xmlns="http://schemas.openxmlformats.org/officeDocument/2006/extended-properties" xmlns:vt="http://schemas.openxmlformats.org/officeDocument/2006/docPropsVTypes">
  <Template/>
  <TotalTime>1834</TotalTime>
  <Words>221</Words>
  <Application>Microsoft Office PowerPoint</Application>
  <PresentationFormat>On-screen Show (4:3)</PresentationFormat>
  <Paragraphs>43</Paragraphs>
  <Slides>6</Slides>
  <Notes>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1" baseType="lpstr">
      <vt:lpstr>Arial</vt:lpstr>
      <vt:lpstr>Arial Black</vt:lpstr>
      <vt:lpstr>Wingdings</vt:lpstr>
      <vt:lpstr>Default Design</vt:lpstr>
      <vt:lpstr>Microsoft Graph Chart</vt:lpstr>
      <vt:lpstr>PowerPoint Presentation</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Future rush template</dc:title>
  <dc:creator>Presentation Magazine</dc:creator>
  <cp:lastModifiedBy>Jonty Pearce</cp:lastModifiedBy>
  <cp:revision>70</cp:revision>
  <dcterms:modified xsi:type="dcterms:W3CDTF">2015-02-22T11:11:40Z</dcterms:modified>
</cp:coreProperties>
</file>