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8" r:id="rId3"/>
    <p:sldId id="260" r:id="rId4"/>
    <p:sldId id="263" r:id="rId5"/>
    <p:sldId id="261" r:id="rId6"/>
    <p:sldId id="262" r:id="rId7"/>
    <p:sldId id="266" r:id="rId8"/>
    <p:sldId id="264" r:id="rId9"/>
    <p:sldId id="267" r:id="rId1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2" autoAdjust="0"/>
    <p:restoredTop sz="94660"/>
  </p:normalViewPr>
  <p:slideViewPr>
    <p:cSldViewPr snapToGrid="0">
      <p:cViewPr>
        <p:scale>
          <a:sx n="66" d="100"/>
          <a:sy n="66" d="100"/>
        </p:scale>
        <p:origin x="-2850" y="-12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86BC0B9-69C1-4726-84E3-5FA6F0EC75E2}" type="slidenum">
              <a:rPr lang="en-US" altLang="en-US"/>
              <a:pPr>
                <a:defRPr/>
              </a:pPr>
              <a:t>‹#›</a:t>
            </a:fld>
            <a:endParaRPr lang="en-US" altLang="en-US"/>
          </a:p>
        </p:txBody>
      </p:sp>
    </p:spTree>
    <p:extLst>
      <p:ext uri="{BB962C8B-B14F-4D97-AF65-F5344CB8AC3E}">
        <p14:creationId xmlns:p14="http://schemas.microsoft.com/office/powerpoint/2010/main" val="19791770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48D57E-4D4B-4027-B725-4FDB6C937C2B}" type="slidenum">
              <a:rPr lang="en-US" altLang="en-US"/>
              <a:pPr/>
              <a:t>1</a:t>
            </a:fld>
            <a:endParaRPr lang="en-US" altLang="en-US"/>
          </a:p>
        </p:txBody>
      </p:sp>
      <p:sp>
        <p:nvSpPr>
          <p:cNvPr id="5123" name="Rectangle 2"/>
          <p:cNvSpPr>
            <a:spLocks noRo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647322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A89A2C-8238-435D-9B7C-8304E8DC6EB5}" type="slidenum">
              <a:rPr lang="en-US" altLang="en-US"/>
              <a:pPr/>
              <a:t>2</a:t>
            </a:fld>
            <a:endParaRPr lang="en-US" altLang="en-US"/>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733345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4BECC1-7523-4D8F-9C3E-2DCFC804660B}" type="slidenum">
              <a:rPr lang="en-US" altLang="en-US"/>
              <a:pPr/>
              <a:t>3</a:t>
            </a:fld>
            <a:endParaRPr lang="en-US" altLang="en-US"/>
          </a:p>
        </p:txBody>
      </p:sp>
      <p:sp>
        <p:nvSpPr>
          <p:cNvPr id="9219" name="Rectangle 2"/>
          <p:cNvSpPr>
            <a:spLocks noRo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54214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771075-FB64-4649-86F9-C815A4C71DEF}" type="slidenum">
              <a:rPr lang="en-US" altLang="en-US"/>
              <a:pPr/>
              <a:t>4</a:t>
            </a:fld>
            <a:endParaRPr lang="en-US" alt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412877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842F7F-AEA6-4F5D-95C2-0ED104EF9621}" type="slidenum">
              <a:rPr lang="en-US" altLang="en-US"/>
              <a:pPr/>
              <a:t>5</a:t>
            </a:fld>
            <a:endParaRPr lang="en-US" altLang="en-US"/>
          </a:p>
        </p:txBody>
      </p:sp>
      <p:sp>
        <p:nvSpPr>
          <p:cNvPr id="13315" name="Rectangle 2"/>
          <p:cNvSpPr>
            <a:spLocks noRo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209649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F458AD-5DCF-4C32-8322-CFEC44102AAD}" type="slidenum">
              <a:rPr lang="en-US" altLang="en-US"/>
              <a:pPr/>
              <a:t>6</a:t>
            </a:fld>
            <a:endParaRPr lang="en-US" altLang="en-US"/>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649902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81EB03-936C-4D05-8B13-844F06AA7AC0}" type="slidenum">
              <a:rPr lang="en-US" altLang="en-US"/>
              <a:pPr/>
              <a:t>7</a:t>
            </a:fld>
            <a:endParaRPr lang="en-US" altLang="en-US"/>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984619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6B40B5-87B0-4FF7-96D3-19FCE77541AF}" type="slidenum">
              <a:rPr lang="en-US" altLang="en-US"/>
              <a:pPr/>
              <a:t>8</a:t>
            </a:fld>
            <a:endParaRPr lang="en-US" altLang="en-US"/>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610265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85378E4-647A-44B3-A936-0D24263AEAB6}" type="slidenum">
              <a:rPr lang="en-US" altLang="en-US"/>
              <a:pPr/>
              <a:t>9</a:t>
            </a:fld>
            <a:endParaRPr lang="en-US" altLang="en-US"/>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068338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1" descr="IMGP1372"/>
          <p:cNvPicPr>
            <a:picLocks noChangeAspect="1" noChangeArrowheads="1"/>
          </p:cNvPicPr>
          <p:nvPr userDrawn="1"/>
        </p:nvPicPr>
        <p:blipFill>
          <a:blip r:embed="rId2">
            <a:extLst>
              <a:ext uri="{28A0092B-C50C-407E-A947-70E740481C1C}">
                <a14:useLocalDpi xmlns:a14="http://schemas.microsoft.com/office/drawing/2010/main" val="0"/>
              </a:ext>
            </a:extLst>
          </a:blip>
          <a:srcRect l="1398" r="10109"/>
          <a:stretch>
            <a:fillRect/>
          </a:stretch>
        </p:blipFill>
        <p:spPr bwMode="auto">
          <a:xfrm>
            <a:off x="0" y="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41300"/>
            <a:ext cx="7772400" cy="1470025"/>
          </a:xfrm>
        </p:spPr>
        <p:txBody>
          <a:bodyPr/>
          <a:lstStyle>
            <a:lvl1pPr>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6056313"/>
            <a:ext cx="6400800" cy="603250"/>
          </a:xfrm>
        </p:spPr>
        <p:txBody>
          <a:bodyPr/>
          <a:lstStyle>
            <a:lvl1pPr marL="0" indent="0" algn="ctr">
              <a:buFontTx/>
              <a:buNone/>
              <a:defRPr/>
            </a:lvl1pPr>
          </a:lstStyle>
          <a:p>
            <a:pPr lvl="0"/>
            <a:r>
              <a:rPr lang="en-US" altLang="en-US" noProof="0" smtClean="0"/>
              <a:t>Click to edit Master subtitle style</a:t>
            </a:r>
          </a:p>
        </p:txBody>
      </p:sp>
    </p:spTree>
    <p:extLst>
      <p:ext uri="{BB962C8B-B14F-4D97-AF65-F5344CB8AC3E}">
        <p14:creationId xmlns:p14="http://schemas.microsoft.com/office/powerpoint/2010/main" val="2273765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B7E8BAA-792F-49D4-8287-6CD6CF5AF8FB}" type="slidenum">
              <a:rPr lang="en-US" altLang="en-US"/>
              <a:pPr>
                <a:defRPr/>
              </a:pPr>
              <a:t>‹#›</a:t>
            </a:fld>
            <a:endParaRPr lang="en-US" altLang="en-US"/>
          </a:p>
        </p:txBody>
      </p:sp>
    </p:spTree>
    <p:extLst>
      <p:ext uri="{BB962C8B-B14F-4D97-AF65-F5344CB8AC3E}">
        <p14:creationId xmlns:p14="http://schemas.microsoft.com/office/powerpoint/2010/main" val="3344445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7F7F8D3-DAAD-4E84-95A2-13BC58858C3E}" type="slidenum">
              <a:rPr lang="en-US" altLang="en-US"/>
              <a:pPr>
                <a:defRPr/>
              </a:pPr>
              <a:t>‹#›</a:t>
            </a:fld>
            <a:endParaRPr lang="en-US" altLang="en-US"/>
          </a:p>
        </p:txBody>
      </p:sp>
    </p:spTree>
    <p:extLst>
      <p:ext uri="{BB962C8B-B14F-4D97-AF65-F5344CB8AC3E}">
        <p14:creationId xmlns:p14="http://schemas.microsoft.com/office/powerpoint/2010/main" val="3756979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C2EC9CD-8C60-44F1-8DF9-816399A10A21}" type="slidenum">
              <a:rPr lang="en-US" altLang="en-US"/>
              <a:pPr>
                <a:defRPr/>
              </a:pPr>
              <a:t>‹#›</a:t>
            </a:fld>
            <a:endParaRPr lang="en-US" altLang="en-US"/>
          </a:p>
        </p:txBody>
      </p:sp>
    </p:spTree>
    <p:extLst>
      <p:ext uri="{BB962C8B-B14F-4D97-AF65-F5344CB8AC3E}">
        <p14:creationId xmlns:p14="http://schemas.microsoft.com/office/powerpoint/2010/main" val="4211035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613690E-0220-4B28-8FFF-22905A47BA5A}" type="slidenum">
              <a:rPr lang="en-US" altLang="en-US"/>
              <a:pPr>
                <a:defRPr/>
              </a:pPr>
              <a:t>‹#›</a:t>
            </a:fld>
            <a:endParaRPr lang="en-US" altLang="en-US"/>
          </a:p>
        </p:txBody>
      </p:sp>
    </p:spTree>
    <p:extLst>
      <p:ext uri="{BB962C8B-B14F-4D97-AF65-F5344CB8AC3E}">
        <p14:creationId xmlns:p14="http://schemas.microsoft.com/office/powerpoint/2010/main" val="73976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1B22141-DE44-4D73-83A9-2C07CACB1918}" type="slidenum">
              <a:rPr lang="en-US" altLang="en-US"/>
              <a:pPr>
                <a:defRPr/>
              </a:pPr>
              <a:t>‹#›</a:t>
            </a:fld>
            <a:endParaRPr lang="en-US" altLang="en-US"/>
          </a:p>
        </p:txBody>
      </p:sp>
    </p:spTree>
    <p:extLst>
      <p:ext uri="{BB962C8B-B14F-4D97-AF65-F5344CB8AC3E}">
        <p14:creationId xmlns:p14="http://schemas.microsoft.com/office/powerpoint/2010/main" val="311736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5AB8182-5B52-4001-8137-7F34FDA9EFCD}" type="slidenum">
              <a:rPr lang="en-US" altLang="en-US"/>
              <a:pPr>
                <a:defRPr/>
              </a:pPr>
              <a:t>‹#›</a:t>
            </a:fld>
            <a:endParaRPr lang="en-US" altLang="en-US"/>
          </a:p>
        </p:txBody>
      </p:sp>
    </p:spTree>
    <p:extLst>
      <p:ext uri="{BB962C8B-B14F-4D97-AF65-F5344CB8AC3E}">
        <p14:creationId xmlns:p14="http://schemas.microsoft.com/office/powerpoint/2010/main" val="3234185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E08159C-1B7A-42F7-85D2-A56C8A88DEE1}" type="slidenum">
              <a:rPr lang="en-US" altLang="en-US"/>
              <a:pPr>
                <a:defRPr/>
              </a:pPr>
              <a:t>‹#›</a:t>
            </a:fld>
            <a:endParaRPr lang="en-US" altLang="en-US"/>
          </a:p>
        </p:txBody>
      </p:sp>
    </p:spTree>
    <p:extLst>
      <p:ext uri="{BB962C8B-B14F-4D97-AF65-F5344CB8AC3E}">
        <p14:creationId xmlns:p14="http://schemas.microsoft.com/office/powerpoint/2010/main" val="157616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672F8DE-410D-4364-807F-2110C896E276}" type="slidenum">
              <a:rPr lang="en-US" altLang="en-US"/>
              <a:pPr>
                <a:defRPr/>
              </a:pPr>
              <a:t>‹#›</a:t>
            </a:fld>
            <a:endParaRPr lang="en-US" altLang="en-US"/>
          </a:p>
        </p:txBody>
      </p:sp>
    </p:spTree>
    <p:extLst>
      <p:ext uri="{BB962C8B-B14F-4D97-AF65-F5344CB8AC3E}">
        <p14:creationId xmlns:p14="http://schemas.microsoft.com/office/powerpoint/2010/main" val="360821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6658C53-BED2-492B-B77B-17C4D8FB7D51}" type="slidenum">
              <a:rPr lang="en-US" altLang="en-US"/>
              <a:pPr>
                <a:defRPr/>
              </a:pPr>
              <a:t>‹#›</a:t>
            </a:fld>
            <a:endParaRPr lang="en-US" altLang="en-US"/>
          </a:p>
        </p:txBody>
      </p:sp>
    </p:spTree>
    <p:extLst>
      <p:ext uri="{BB962C8B-B14F-4D97-AF65-F5344CB8AC3E}">
        <p14:creationId xmlns:p14="http://schemas.microsoft.com/office/powerpoint/2010/main" val="662728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D96B6273-5A38-4764-A145-814DAC2B930B}" type="slidenum">
              <a:rPr lang="en-US" altLang="en-US"/>
              <a:pPr>
                <a:defRPr/>
              </a:pPr>
              <a:t>‹#›</a:t>
            </a:fld>
            <a:endParaRPr lang="en-US" altLang="en-US"/>
          </a:p>
        </p:txBody>
      </p:sp>
    </p:spTree>
    <p:extLst>
      <p:ext uri="{BB962C8B-B14F-4D97-AF65-F5344CB8AC3E}">
        <p14:creationId xmlns:p14="http://schemas.microsoft.com/office/powerpoint/2010/main" val="185468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2DFC396-1AB9-4F3E-B75F-C85154A6CEE1}" type="slidenum">
              <a:rPr lang="en-US" altLang="en-US"/>
              <a:pPr>
                <a:defRPr/>
              </a:pPr>
              <a:t>‹#›</a:t>
            </a:fld>
            <a:endParaRPr lang="en-US" altLang="en-US"/>
          </a:p>
        </p:txBody>
      </p:sp>
    </p:spTree>
    <p:extLst>
      <p:ext uri="{BB962C8B-B14F-4D97-AF65-F5344CB8AC3E}">
        <p14:creationId xmlns:p14="http://schemas.microsoft.com/office/powerpoint/2010/main" val="525556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69D411B-93AC-4915-9221-F596417F835F}" type="slidenum">
              <a:rPr lang="en-US" altLang="en-US"/>
              <a:pPr>
                <a:defRPr/>
              </a:pPr>
              <a:t>‹#›</a:t>
            </a:fld>
            <a:endParaRPr lang="en-US" altLang="en-US"/>
          </a:p>
        </p:txBody>
      </p:sp>
    </p:spTree>
    <p:extLst>
      <p:ext uri="{BB962C8B-B14F-4D97-AF65-F5344CB8AC3E}">
        <p14:creationId xmlns:p14="http://schemas.microsoft.com/office/powerpoint/2010/main" val="3215953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9" descr="IMGP1372"/>
          <p:cNvPicPr>
            <a:picLocks noChangeAspect="1" noChangeArrowheads="1"/>
          </p:cNvPicPr>
          <p:nvPr userDrawn="1"/>
        </p:nvPicPr>
        <p:blipFill>
          <a:blip r:embed="rId15">
            <a:extLst>
              <a:ext uri="{28A0092B-C50C-407E-A947-70E740481C1C}">
                <a14:useLocalDpi xmlns:a14="http://schemas.microsoft.com/office/drawing/2010/main" val="0"/>
              </a:ext>
            </a:extLst>
          </a:blip>
          <a:srcRect l="1398" r="10109"/>
          <a:stretch>
            <a:fillRect/>
          </a:stretch>
        </p:blipFill>
        <p:spPr bwMode="auto">
          <a:xfrm>
            <a:off x="0" y="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solidFill>
            <a:srgbClr val="FFFF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solidFill>
            <a:srgbClr val="FFFF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A7B5938-085E-49B9-9B78-39CE5FBF7E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0" fontAlgn="base" hangingPunct="0">
        <a:spcBef>
          <a:spcPct val="0"/>
        </a:spcBef>
        <a:spcAft>
          <a:spcPct val="0"/>
        </a:spcAft>
        <a:defRPr sz="3200" kern="1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Verdana" panose="020B0604030504040204" pitchFamily="34" charset="0"/>
        </a:defRPr>
      </a:lvl2pPr>
      <a:lvl3pPr algn="ctr" rtl="0" eaLnBrk="0" fontAlgn="base" hangingPunct="0">
        <a:spcBef>
          <a:spcPct val="0"/>
        </a:spcBef>
        <a:spcAft>
          <a:spcPct val="0"/>
        </a:spcAft>
        <a:defRPr sz="3200">
          <a:solidFill>
            <a:schemeClr val="tx2"/>
          </a:solidFill>
          <a:latin typeface="Verdana" panose="020B0604030504040204" pitchFamily="34" charset="0"/>
        </a:defRPr>
      </a:lvl3pPr>
      <a:lvl4pPr algn="ctr" rtl="0" eaLnBrk="0" fontAlgn="base" hangingPunct="0">
        <a:spcBef>
          <a:spcPct val="0"/>
        </a:spcBef>
        <a:spcAft>
          <a:spcPct val="0"/>
        </a:spcAft>
        <a:defRPr sz="3200">
          <a:solidFill>
            <a:schemeClr val="tx2"/>
          </a:solidFill>
          <a:latin typeface="Verdana" panose="020B0604030504040204" pitchFamily="34" charset="0"/>
        </a:defRPr>
      </a:lvl4pPr>
      <a:lvl5pPr algn="ctr" rtl="0" eaLnBrk="0" fontAlgn="base" hangingPunct="0">
        <a:spcBef>
          <a:spcPct val="0"/>
        </a:spcBef>
        <a:spcAft>
          <a:spcPct val="0"/>
        </a:spcAft>
        <a:defRPr sz="3200">
          <a:solidFill>
            <a:schemeClr val="tx2"/>
          </a:solidFill>
          <a:latin typeface="Verdana" panose="020B0604030504040204" pitchFamily="34" charset="0"/>
        </a:defRPr>
      </a:lvl5pPr>
      <a:lvl6pPr marL="457200" algn="ctr" rtl="0" fontAlgn="base">
        <a:spcBef>
          <a:spcPct val="0"/>
        </a:spcBef>
        <a:spcAft>
          <a:spcPct val="0"/>
        </a:spcAft>
        <a:defRPr sz="3200">
          <a:solidFill>
            <a:schemeClr val="tx2"/>
          </a:solidFill>
          <a:latin typeface="Verdana" panose="020B0604030504040204" pitchFamily="34" charset="0"/>
        </a:defRPr>
      </a:lvl6pPr>
      <a:lvl7pPr marL="914400" algn="ctr" rtl="0" fontAlgn="base">
        <a:spcBef>
          <a:spcPct val="0"/>
        </a:spcBef>
        <a:spcAft>
          <a:spcPct val="0"/>
        </a:spcAft>
        <a:defRPr sz="3200">
          <a:solidFill>
            <a:schemeClr val="tx2"/>
          </a:solidFill>
          <a:latin typeface="Verdana" panose="020B0604030504040204" pitchFamily="34" charset="0"/>
        </a:defRPr>
      </a:lvl7pPr>
      <a:lvl8pPr marL="1371600" algn="ctr" rtl="0" fontAlgn="base">
        <a:spcBef>
          <a:spcPct val="0"/>
        </a:spcBef>
        <a:spcAft>
          <a:spcPct val="0"/>
        </a:spcAft>
        <a:defRPr sz="3200">
          <a:solidFill>
            <a:schemeClr val="tx2"/>
          </a:solidFill>
          <a:latin typeface="Verdana" panose="020B0604030504040204" pitchFamily="34" charset="0"/>
        </a:defRPr>
      </a:lvl8pPr>
      <a:lvl9pPr marL="1828800" algn="ctr" rtl="0" fontAlgn="base">
        <a:spcBef>
          <a:spcPct val="0"/>
        </a:spcBef>
        <a:spcAft>
          <a:spcPct val="0"/>
        </a:spcAft>
        <a:defRPr sz="3200">
          <a:solidFill>
            <a:schemeClr val="tx2"/>
          </a:solidFill>
          <a:latin typeface="Verdana" panose="020B0604030504040204" pitchFamily="34"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www.presentationmagazine.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GB" altLang="en-US" smtClean="0"/>
              <a:t>Romantic Flower</a:t>
            </a:r>
            <a:endParaRPr lang="en-US" alt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smtClean="0"/>
              <a:t>Example Bullet Point Slide</a:t>
            </a:r>
            <a:endParaRPr lang="en-US" altLang="en-US" smtClean="0"/>
          </a:p>
        </p:txBody>
      </p:sp>
      <p:sp>
        <p:nvSpPr>
          <p:cNvPr id="6147" name="Rectangle 3"/>
          <p:cNvSpPr>
            <a:spLocks noGrp="1" noChangeArrowheads="1"/>
          </p:cNvSpPr>
          <p:nvPr>
            <p:ph type="body" idx="1"/>
          </p:nvPr>
        </p:nvSpPr>
        <p:spPr/>
        <p:txBody>
          <a:bodyPr/>
          <a:lstStyle/>
          <a:p>
            <a:pPr eaLnBrk="1" hangingPunct="1"/>
            <a:r>
              <a:rPr lang="en-US" altLang="en-US" smtClean="0"/>
              <a:t>Bullet point</a:t>
            </a:r>
          </a:p>
          <a:p>
            <a:pPr eaLnBrk="1" hangingPunct="1"/>
            <a:r>
              <a:rPr lang="en-US" altLang="en-US" smtClean="0"/>
              <a:t>Bullet point</a:t>
            </a:r>
          </a:p>
          <a:p>
            <a:pPr lvl="1" eaLnBrk="1" hangingPunct="1"/>
            <a:r>
              <a:rPr lang="en-US" altLang="en-US" smtClean="0"/>
              <a:t>Sub Bullet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ltLang="en-US" smtClean="0"/>
              <a:t>Colour scheme</a:t>
            </a:r>
            <a:endParaRPr lang="en-US" altLang="en-US" smtClean="0"/>
          </a:p>
        </p:txBody>
      </p:sp>
      <p:sp>
        <p:nvSpPr>
          <p:cNvPr id="8195" name="Rectangle 3"/>
          <p:cNvSpPr>
            <a:spLocks noChangeArrowheads="1"/>
          </p:cNvSpPr>
          <p:nvPr/>
        </p:nvSpPr>
        <p:spPr bwMode="auto">
          <a:xfrm>
            <a:off x="0" y="2241550"/>
            <a:ext cx="9144000" cy="4616450"/>
          </a:xfrm>
          <a:prstGeom prst="rect">
            <a:avLst/>
          </a:prstGeom>
          <a:solidFill>
            <a:srgbClr val="FFFF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altLang="en-US">
              <a:cs typeface="Arial" panose="020B0604020202020204" pitchFamily="34" charset="0"/>
            </a:endParaRPr>
          </a:p>
        </p:txBody>
      </p:sp>
      <p:sp>
        <p:nvSpPr>
          <p:cNvPr id="8196" name="Rectangle 4"/>
          <p:cNvSpPr>
            <a:spLocks noChangeArrowheads="1"/>
          </p:cNvSpPr>
          <p:nvPr/>
        </p:nvSpPr>
        <p:spPr bwMode="auto">
          <a:xfrm>
            <a:off x="1430338" y="3322638"/>
            <a:ext cx="827087" cy="611187"/>
          </a:xfrm>
          <a:prstGeom prst="rect">
            <a:avLst/>
          </a:prstGeom>
          <a:solidFill>
            <a:schemeClr val="tx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8197" name="Rectangle 5"/>
          <p:cNvSpPr>
            <a:spLocks noChangeArrowheads="1"/>
          </p:cNvSpPr>
          <p:nvPr/>
        </p:nvSpPr>
        <p:spPr bwMode="auto">
          <a:xfrm>
            <a:off x="2506663" y="3322638"/>
            <a:ext cx="827087" cy="611187"/>
          </a:xfrm>
          <a:prstGeom prst="rect">
            <a:avLst/>
          </a:prstGeom>
          <a:solidFill>
            <a:schemeClr val="bg2"/>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8198" name="Rectangle 6"/>
          <p:cNvSpPr>
            <a:spLocks noChangeArrowheads="1"/>
          </p:cNvSpPr>
          <p:nvPr/>
        </p:nvSpPr>
        <p:spPr bwMode="auto">
          <a:xfrm>
            <a:off x="4635500" y="3322638"/>
            <a:ext cx="827088" cy="611187"/>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8199" name="Rectangle 7"/>
          <p:cNvSpPr>
            <a:spLocks noChangeArrowheads="1"/>
          </p:cNvSpPr>
          <p:nvPr/>
        </p:nvSpPr>
        <p:spPr bwMode="auto">
          <a:xfrm>
            <a:off x="5703888" y="3322638"/>
            <a:ext cx="827087" cy="611187"/>
          </a:xfrm>
          <a:prstGeom prst="rect">
            <a:avLst/>
          </a:prstGeom>
          <a:solidFill>
            <a:schemeClr val="accent2"/>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8200" name="Rectangle 8"/>
          <p:cNvSpPr>
            <a:spLocks noChangeArrowheads="1"/>
          </p:cNvSpPr>
          <p:nvPr/>
        </p:nvSpPr>
        <p:spPr bwMode="auto">
          <a:xfrm>
            <a:off x="6772275" y="3322638"/>
            <a:ext cx="827088" cy="611187"/>
          </a:xfrm>
          <a:prstGeom prst="rect">
            <a:avLst/>
          </a:prstGeom>
          <a:solidFill>
            <a:schemeClr val="hlink"/>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8201" name="Rectangle 9"/>
          <p:cNvSpPr>
            <a:spLocks noChangeArrowheads="1"/>
          </p:cNvSpPr>
          <p:nvPr/>
        </p:nvSpPr>
        <p:spPr bwMode="auto">
          <a:xfrm>
            <a:off x="7842250" y="3322638"/>
            <a:ext cx="827088" cy="611187"/>
          </a:xfrm>
          <a:prstGeom prst="rect">
            <a:avLst/>
          </a:prstGeom>
          <a:solidFill>
            <a:schemeClr val="folHlink"/>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8202" name="Rectangle 10"/>
          <p:cNvSpPr>
            <a:spLocks noChangeArrowheads="1"/>
          </p:cNvSpPr>
          <p:nvPr/>
        </p:nvSpPr>
        <p:spPr bwMode="auto">
          <a:xfrm>
            <a:off x="3567113" y="3322638"/>
            <a:ext cx="827087" cy="611187"/>
          </a:xfrm>
          <a:prstGeom prst="rect">
            <a:avLst/>
          </a:prstGeom>
          <a:solidFill>
            <a:schemeClr val="tx2"/>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8203" name="Rectangle 11"/>
          <p:cNvSpPr>
            <a:spLocks noChangeArrowheads="1"/>
          </p:cNvSpPr>
          <p:nvPr/>
        </p:nvSpPr>
        <p:spPr bwMode="auto">
          <a:xfrm>
            <a:off x="361950" y="3322638"/>
            <a:ext cx="827088" cy="611187"/>
          </a:xfrm>
          <a:prstGeom prst="rect">
            <a:avLst/>
          </a:prstGeom>
          <a:solidFill>
            <a:schemeClr val="bg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8204" name="Text Box 12"/>
          <p:cNvSpPr txBox="1">
            <a:spLocks noChangeArrowheads="1"/>
          </p:cNvSpPr>
          <p:nvPr/>
        </p:nvSpPr>
        <p:spPr bwMode="auto">
          <a:xfrm>
            <a:off x="142875" y="2682875"/>
            <a:ext cx="1266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600">
                <a:solidFill>
                  <a:srgbClr val="000000"/>
                </a:solidFill>
                <a:cs typeface="Arial" panose="020B0604020202020204" pitchFamily="34" charset="0"/>
              </a:rPr>
              <a:t>Background</a:t>
            </a:r>
            <a:endParaRPr lang="en-US" altLang="en-US" sz="1600">
              <a:solidFill>
                <a:srgbClr val="000000"/>
              </a:solidFill>
              <a:cs typeface="Arial" panose="020B0604020202020204" pitchFamily="34" charset="0"/>
            </a:endParaRPr>
          </a:p>
        </p:txBody>
      </p:sp>
      <p:sp>
        <p:nvSpPr>
          <p:cNvPr id="8205" name="Text Box 13"/>
          <p:cNvSpPr txBox="1">
            <a:spLocks noChangeArrowheads="1"/>
          </p:cNvSpPr>
          <p:nvPr/>
        </p:nvSpPr>
        <p:spPr bwMode="auto">
          <a:xfrm>
            <a:off x="1460500" y="2560638"/>
            <a:ext cx="7715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600">
                <a:solidFill>
                  <a:srgbClr val="000000"/>
                </a:solidFill>
                <a:cs typeface="Arial" panose="020B0604020202020204" pitchFamily="34" charset="0"/>
              </a:rPr>
              <a:t>Text &amp;</a:t>
            </a:r>
          </a:p>
          <a:p>
            <a:pPr algn="ctr" eaLnBrk="1" hangingPunct="1"/>
            <a:r>
              <a:rPr lang="en-GB" altLang="en-US" sz="1600">
                <a:solidFill>
                  <a:srgbClr val="000000"/>
                </a:solidFill>
                <a:cs typeface="Arial" panose="020B0604020202020204" pitchFamily="34" charset="0"/>
              </a:rPr>
              <a:t>Lines</a:t>
            </a:r>
            <a:endParaRPr lang="en-US" altLang="en-US" sz="1600">
              <a:solidFill>
                <a:srgbClr val="000000"/>
              </a:solidFill>
              <a:cs typeface="Arial" panose="020B0604020202020204" pitchFamily="34" charset="0"/>
            </a:endParaRPr>
          </a:p>
        </p:txBody>
      </p:sp>
      <p:sp>
        <p:nvSpPr>
          <p:cNvPr id="8206" name="Text Box 14"/>
          <p:cNvSpPr txBox="1">
            <a:spLocks noChangeArrowheads="1"/>
          </p:cNvSpPr>
          <p:nvPr/>
        </p:nvSpPr>
        <p:spPr bwMode="auto">
          <a:xfrm>
            <a:off x="2411413" y="2682875"/>
            <a:ext cx="1017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600">
                <a:solidFill>
                  <a:srgbClr val="000000"/>
                </a:solidFill>
                <a:cs typeface="Arial" panose="020B0604020202020204" pitchFamily="34" charset="0"/>
              </a:rPr>
              <a:t>Shadows</a:t>
            </a:r>
            <a:endParaRPr lang="en-US" altLang="en-US" sz="1600">
              <a:solidFill>
                <a:srgbClr val="000000"/>
              </a:solidFill>
              <a:cs typeface="Arial" panose="020B0604020202020204" pitchFamily="34" charset="0"/>
            </a:endParaRPr>
          </a:p>
        </p:txBody>
      </p:sp>
      <p:sp>
        <p:nvSpPr>
          <p:cNvPr id="8207" name="Text Box 15"/>
          <p:cNvSpPr txBox="1">
            <a:spLocks noChangeArrowheads="1"/>
          </p:cNvSpPr>
          <p:nvPr/>
        </p:nvSpPr>
        <p:spPr bwMode="auto">
          <a:xfrm>
            <a:off x="3690938" y="2560638"/>
            <a:ext cx="5794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600">
                <a:solidFill>
                  <a:srgbClr val="000000"/>
                </a:solidFill>
                <a:cs typeface="Arial" panose="020B0604020202020204" pitchFamily="34" charset="0"/>
              </a:rPr>
              <a:t>Title</a:t>
            </a:r>
            <a:br>
              <a:rPr lang="en-GB" altLang="en-US" sz="1600">
                <a:solidFill>
                  <a:srgbClr val="000000"/>
                </a:solidFill>
                <a:cs typeface="Arial" panose="020B0604020202020204" pitchFamily="34" charset="0"/>
              </a:rPr>
            </a:br>
            <a:r>
              <a:rPr lang="en-GB" altLang="en-US" sz="1600">
                <a:solidFill>
                  <a:srgbClr val="000000"/>
                </a:solidFill>
                <a:cs typeface="Arial" panose="020B0604020202020204" pitchFamily="34" charset="0"/>
              </a:rPr>
              <a:t>Text</a:t>
            </a:r>
            <a:endParaRPr lang="en-US" altLang="en-US" sz="1600">
              <a:solidFill>
                <a:srgbClr val="000000"/>
              </a:solidFill>
              <a:cs typeface="Arial" panose="020B0604020202020204" pitchFamily="34" charset="0"/>
            </a:endParaRPr>
          </a:p>
        </p:txBody>
      </p:sp>
      <p:sp>
        <p:nvSpPr>
          <p:cNvPr id="8208" name="Text Box 16"/>
          <p:cNvSpPr txBox="1">
            <a:spLocks noChangeArrowheads="1"/>
          </p:cNvSpPr>
          <p:nvPr/>
        </p:nvSpPr>
        <p:spPr bwMode="auto">
          <a:xfrm>
            <a:off x="4778375" y="2682875"/>
            <a:ext cx="542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600">
                <a:solidFill>
                  <a:srgbClr val="000000"/>
                </a:solidFill>
                <a:cs typeface="Arial" panose="020B0604020202020204" pitchFamily="34" charset="0"/>
              </a:rPr>
              <a:t>Fills</a:t>
            </a:r>
            <a:endParaRPr lang="en-US" altLang="en-US" sz="1600">
              <a:solidFill>
                <a:srgbClr val="000000"/>
              </a:solidFill>
              <a:cs typeface="Arial" panose="020B0604020202020204" pitchFamily="34" charset="0"/>
            </a:endParaRPr>
          </a:p>
        </p:txBody>
      </p:sp>
      <p:sp>
        <p:nvSpPr>
          <p:cNvPr id="8209" name="Text Box 17"/>
          <p:cNvSpPr txBox="1">
            <a:spLocks noChangeArrowheads="1"/>
          </p:cNvSpPr>
          <p:nvPr/>
        </p:nvSpPr>
        <p:spPr bwMode="auto">
          <a:xfrm>
            <a:off x="5724525" y="2682875"/>
            <a:ext cx="804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600">
                <a:solidFill>
                  <a:srgbClr val="000000"/>
                </a:solidFill>
                <a:cs typeface="Arial" panose="020B0604020202020204" pitchFamily="34" charset="0"/>
              </a:rPr>
              <a:t>Accent</a:t>
            </a:r>
            <a:endParaRPr lang="en-US" altLang="en-US" sz="1600">
              <a:solidFill>
                <a:srgbClr val="000000"/>
              </a:solidFill>
              <a:cs typeface="Arial" panose="020B0604020202020204" pitchFamily="34" charset="0"/>
            </a:endParaRPr>
          </a:p>
        </p:txBody>
      </p:sp>
      <p:sp>
        <p:nvSpPr>
          <p:cNvPr id="8210" name="Text Box 18"/>
          <p:cNvSpPr txBox="1">
            <a:spLocks noChangeArrowheads="1"/>
          </p:cNvSpPr>
          <p:nvPr/>
        </p:nvSpPr>
        <p:spPr bwMode="auto">
          <a:xfrm>
            <a:off x="6659563" y="2560638"/>
            <a:ext cx="1028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600">
                <a:solidFill>
                  <a:srgbClr val="000000"/>
                </a:solidFill>
                <a:cs typeface="Arial" panose="020B0604020202020204" pitchFamily="34" charset="0"/>
              </a:rPr>
              <a:t>Accent &amp;</a:t>
            </a:r>
          </a:p>
          <a:p>
            <a:pPr algn="ctr" eaLnBrk="1" hangingPunct="1"/>
            <a:r>
              <a:rPr lang="en-GB" altLang="en-US" sz="1600">
                <a:solidFill>
                  <a:srgbClr val="000000"/>
                </a:solidFill>
                <a:cs typeface="Arial" panose="020B0604020202020204" pitchFamily="34" charset="0"/>
              </a:rPr>
              <a:t>Hyperlink</a:t>
            </a:r>
            <a:endParaRPr lang="en-US" altLang="en-US" sz="1600">
              <a:solidFill>
                <a:srgbClr val="000000"/>
              </a:solidFill>
              <a:cs typeface="Arial" panose="020B0604020202020204" pitchFamily="34" charset="0"/>
            </a:endParaRPr>
          </a:p>
        </p:txBody>
      </p:sp>
      <p:sp>
        <p:nvSpPr>
          <p:cNvPr id="8211" name="Text Box 19"/>
          <p:cNvSpPr txBox="1">
            <a:spLocks noChangeArrowheads="1"/>
          </p:cNvSpPr>
          <p:nvPr/>
        </p:nvSpPr>
        <p:spPr bwMode="auto">
          <a:xfrm>
            <a:off x="7740650" y="2559050"/>
            <a:ext cx="1028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600">
                <a:solidFill>
                  <a:srgbClr val="000000"/>
                </a:solidFill>
                <a:cs typeface="Arial" panose="020B0604020202020204" pitchFamily="34" charset="0"/>
              </a:rPr>
              <a:t>Followed</a:t>
            </a:r>
          </a:p>
          <a:p>
            <a:pPr algn="ctr" eaLnBrk="1" hangingPunct="1"/>
            <a:r>
              <a:rPr lang="en-GB" altLang="en-US" sz="1600">
                <a:solidFill>
                  <a:srgbClr val="000000"/>
                </a:solidFill>
                <a:cs typeface="Arial" panose="020B0604020202020204" pitchFamily="34" charset="0"/>
              </a:rPr>
              <a:t>Hyperlink</a:t>
            </a:r>
            <a:endParaRPr lang="en-US" altLang="en-US" sz="1600">
              <a:solidFill>
                <a:srgbClr val="000000"/>
              </a:solidFill>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tLang="en-US" smtClean="0"/>
              <a:t>Picture slide</a:t>
            </a:r>
            <a:endParaRPr lang="en-US" altLang="en-US" smtClean="0"/>
          </a:p>
        </p:txBody>
      </p:sp>
      <p:sp>
        <p:nvSpPr>
          <p:cNvPr id="10243" name="Rectangle 3"/>
          <p:cNvSpPr>
            <a:spLocks noGrp="1" noChangeArrowheads="1"/>
          </p:cNvSpPr>
          <p:nvPr>
            <p:ph type="body" sz="half" idx="1"/>
          </p:nvPr>
        </p:nvSpPr>
        <p:spPr>
          <a:xfrm>
            <a:off x="457200" y="1600200"/>
            <a:ext cx="4029075" cy="4525963"/>
          </a:xfrm>
        </p:spPr>
        <p:txBody>
          <a:bodyPr/>
          <a:lstStyle/>
          <a:p>
            <a:pPr eaLnBrk="1" hangingPunct="1"/>
            <a:r>
              <a:rPr lang="en-GB" altLang="en-US" sz="2400" smtClean="0"/>
              <a:t>Bullet 1</a:t>
            </a:r>
          </a:p>
          <a:p>
            <a:pPr eaLnBrk="1" hangingPunct="1"/>
            <a:r>
              <a:rPr lang="en-GB" altLang="en-US" sz="2400" smtClean="0"/>
              <a:t>Bullet 2</a:t>
            </a:r>
            <a:endParaRPr lang="en-US" altLang="en-US" sz="2400" smtClean="0"/>
          </a:p>
        </p:txBody>
      </p:sp>
      <p:pic>
        <p:nvPicPr>
          <p:cNvPr id="10244" name="Picture 4" descr="snowd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2038" y="2220913"/>
            <a:ext cx="2093912" cy="3529012"/>
          </a:xfrm>
          <a:prstGeom prst="rect">
            <a:avLst/>
          </a:prstGeom>
          <a:solidFill>
            <a:schemeClr val="accent1"/>
          </a:solidFill>
          <a:ln w="38100">
            <a:solidFill>
              <a:schemeClr val="accent2"/>
            </a:solid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eaLnBrk="1" hangingPunct="1"/>
            <a:r>
              <a:rPr lang="en-GB" altLang="en-US" smtClean="0"/>
              <a:t>Example of a table</a:t>
            </a:r>
            <a:endParaRPr lang="en-US" altLang="en-US" smtClean="0"/>
          </a:p>
        </p:txBody>
      </p:sp>
      <p:graphicFrame>
        <p:nvGraphicFramePr>
          <p:cNvPr id="14367" name="Group 31"/>
          <p:cNvGraphicFramePr>
            <a:graphicFrameLocks noGrp="1"/>
          </p:cNvGraphicFramePr>
          <p:nvPr>
            <p:ph type="tbl" idx="1"/>
          </p:nvPr>
        </p:nvGraphicFramePr>
        <p:xfrm>
          <a:off x="1289050" y="1901825"/>
          <a:ext cx="6229350" cy="3262313"/>
        </p:xfrm>
        <a:graphic>
          <a:graphicData uri="http://schemas.openxmlformats.org/drawingml/2006/table">
            <a:tbl>
              <a:tblPr/>
              <a:tblGrid>
                <a:gridCol w="3114675"/>
                <a:gridCol w="3114675"/>
              </a:tblGrid>
              <a:tr h="519113">
                <a:tc>
                  <a:txBody>
                    <a:bodyPr/>
                    <a:lstStyle>
                      <a:lvl1pPr>
                        <a:spcBef>
                          <a:spcPct val="20000"/>
                        </a:spcBef>
                        <a:defRPr sz="2400">
                          <a:solidFill>
                            <a:schemeClr val="tx1"/>
                          </a:solidFill>
                          <a:latin typeface="Verdana" panose="020B0604030504040204" pitchFamily="34" charset="0"/>
                        </a:defRPr>
                      </a:lvl1pPr>
                      <a:lvl2pPr>
                        <a:spcBef>
                          <a:spcPct val="20000"/>
                        </a:spcBef>
                        <a:defRPr sz="2000">
                          <a:solidFill>
                            <a:schemeClr val="tx1"/>
                          </a:solidFill>
                          <a:latin typeface="Verdana" panose="020B0604030504040204" pitchFamily="34" charset="0"/>
                        </a:defRPr>
                      </a:lvl2pPr>
                      <a:lvl3pPr>
                        <a:spcBef>
                          <a:spcPct val="20000"/>
                        </a:spcBef>
                        <a:defRPr>
                          <a:solidFill>
                            <a:schemeClr val="tx1"/>
                          </a:solidFill>
                          <a:latin typeface="Verdana" panose="020B0604030504040204" pitchFamily="34" charset="0"/>
                        </a:defRPr>
                      </a:lvl3pPr>
                      <a:lvl4pPr>
                        <a:spcBef>
                          <a:spcPct val="20000"/>
                        </a:spcBef>
                        <a:defRPr sz="1600">
                          <a:solidFill>
                            <a:schemeClr val="tx1"/>
                          </a:solidFill>
                          <a:latin typeface="Verdana" panose="020B0604030504040204" pitchFamily="34" charset="0"/>
                        </a:defRPr>
                      </a:lvl4pPr>
                      <a:lvl5pPr>
                        <a:spcBef>
                          <a:spcPct val="20000"/>
                        </a:spcBef>
                        <a:defRPr sz="1600">
                          <a:solidFill>
                            <a:schemeClr val="tx1"/>
                          </a:solidFill>
                          <a:latin typeface="Verdana" panose="020B0604030504040204" pitchFamily="34" charset="0"/>
                        </a:defRPr>
                      </a:lvl5pPr>
                      <a:lvl6pPr fontAlgn="base">
                        <a:spcBef>
                          <a:spcPct val="20000"/>
                        </a:spcBef>
                        <a:spcAft>
                          <a:spcPct val="0"/>
                        </a:spcAft>
                        <a:defRPr sz="1600">
                          <a:solidFill>
                            <a:schemeClr val="tx1"/>
                          </a:solidFill>
                          <a:latin typeface="Verdana" panose="020B0604030504040204" pitchFamily="34" charset="0"/>
                        </a:defRPr>
                      </a:lvl6pPr>
                      <a:lvl7pPr fontAlgn="base">
                        <a:spcBef>
                          <a:spcPct val="20000"/>
                        </a:spcBef>
                        <a:spcAft>
                          <a:spcPct val="0"/>
                        </a:spcAft>
                        <a:defRPr sz="1600">
                          <a:solidFill>
                            <a:schemeClr val="tx1"/>
                          </a:solidFill>
                          <a:latin typeface="Verdana" panose="020B0604030504040204" pitchFamily="34" charset="0"/>
                        </a:defRPr>
                      </a:lvl7pPr>
                      <a:lvl8pPr fontAlgn="base">
                        <a:spcBef>
                          <a:spcPct val="20000"/>
                        </a:spcBef>
                        <a:spcAft>
                          <a:spcPct val="0"/>
                        </a:spcAft>
                        <a:defRPr sz="1600">
                          <a:solidFill>
                            <a:schemeClr val="tx1"/>
                          </a:solidFill>
                          <a:latin typeface="Verdana" panose="020B0604030504040204" pitchFamily="34" charset="0"/>
                        </a:defRPr>
                      </a:lvl8pPr>
                      <a:lvl9pPr fontAlgn="base">
                        <a:spcBef>
                          <a:spcPct val="20000"/>
                        </a:spcBef>
                        <a:spcAft>
                          <a:spcPct val="0"/>
                        </a:spcAft>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400" b="1" i="0" u="none" strike="noStrike" cap="none" normalizeH="0" baseline="0" smtClean="0">
                          <a:ln>
                            <a:noFill/>
                          </a:ln>
                          <a:solidFill>
                            <a:schemeClr val="bg1"/>
                          </a:solidFill>
                          <a:effectLst/>
                          <a:latin typeface="Verdana" panose="020B0604030504040204" pitchFamily="34" charset="0"/>
                        </a:rPr>
                        <a:t>Title</a:t>
                      </a:r>
                      <a:endParaRPr kumimoji="0" lang="en-US" altLang="en-US" sz="2400" b="1" i="0" u="none" strike="noStrike" cap="none" normalizeH="0" baseline="0" smtClean="0">
                        <a:ln>
                          <a:noFill/>
                        </a:ln>
                        <a:solidFill>
                          <a:schemeClr val="bg1"/>
                        </a:solidFill>
                        <a:effectLst/>
                        <a:latin typeface="Verdana" panose="020B0604030504040204" pitchFamily="34"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sz="2400">
                          <a:solidFill>
                            <a:schemeClr val="tx1"/>
                          </a:solidFill>
                          <a:latin typeface="Verdana" panose="020B0604030504040204" pitchFamily="34" charset="0"/>
                        </a:defRPr>
                      </a:lvl1pPr>
                      <a:lvl2pPr>
                        <a:spcBef>
                          <a:spcPct val="20000"/>
                        </a:spcBef>
                        <a:defRPr sz="2000">
                          <a:solidFill>
                            <a:schemeClr val="tx1"/>
                          </a:solidFill>
                          <a:latin typeface="Verdana" panose="020B0604030504040204" pitchFamily="34" charset="0"/>
                        </a:defRPr>
                      </a:lvl2pPr>
                      <a:lvl3pPr>
                        <a:spcBef>
                          <a:spcPct val="20000"/>
                        </a:spcBef>
                        <a:defRPr>
                          <a:solidFill>
                            <a:schemeClr val="tx1"/>
                          </a:solidFill>
                          <a:latin typeface="Verdana" panose="020B0604030504040204" pitchFamily="34" charset="0"/>
                        </a:defRPr>
                      </a:lvl3pPr>
                      <a:lvl4pPr>
                        <a:spcBef>
                          <a:spcPct val="20000"/>
                        </a:spcBef>
                        <a:defRPr sz="1600">
                          <a:solidFill>
                            <a:schemeClr val="tx1"/>
                          </a:solidFill>
                          <a:latin typeface="Verdana" panose="020B0604030504040204" pitchFamily="34" charset="0"/>
                        </a:defRPr>
                      </a:lvl4pPr>
                      <a:lvl5pPr>
                        <a:spcBef>
                          <a:spcPct val="20000"/>
                        </a:spcBef>
                        <a:defRPr sz="1600">
                          <a:solidFill>
                            <a:schemeClr val="tx1"/>
                          </a:solidFill>
                          <a:latin typeface="Verdana" panose="020B0604030504040204" pitchFamily="34" charset="0"/>
                        </a:defRPr>
                      </a:lvl5pPr>
                      <a:lvl6pPr fontAlgn="base">
                        <a:spcBef>
                          <a:spcPct val="20000"/>
                        </a:spcBef>
                        <a:spcAft>
                          <a:spcPct val="0"/>
                        </a:spcAft>
                        <a:defRPr sz="1600">
                          <a:solidFill>
                            <a:schemeClr val="tx1"/>
                          </a:solidFill>
                          <a:latin typeface="Verdana" panose="020B0604030504040204" pitchFamily="34" charset="0"/>
                        </a:defRPr>
                      </a:lvl6pPr>
                      <a:lvl7pPr fontAlgn="base">
                        <a:spcBef>
                          <a:spcPct val="20000"/>
                        </a:spcBef>
                        <a:spcAft>
                          <a:spcPct val="0"/>
                        </a:spcAft>
                        <a:defRPr sz="1600">
                          <a:solidFill>
                            <a:schemeClr val="tx1"/>
                          </a:solidFill>
                          <a:latin typeface="Verdana" panose="020B0604030504040204" pitchFamily="34" charset="0"/>
                        </a:defRPr>
                      </a:lvl7pPr>
                      <a:lvl8pPr fontAlgn="base">
                        <a:spcBef>
                          <a:spcPct val="20000"/>
                        </a:spcBef>
                        <a:spcAft>
                          <a:spcPct val="0"/>
                        </a:spcAft>
                        <a:defRPr sz="1600">
                          <a:solidFill>
                            <a:schemeClr val="tx1"/>
                          </a:solidFill>
                          <a:latin typeface="Verdana" panose="020B0604030504040204" pitchFamily="34" charset="0"/>
                        </a:defRPr>
                      </a:lvl8pPr>
                      <a:lvl9pPr fontAlgn="base">
                        <a:spcBef>
                          <a:spcPct val="20000"/>
                        </a:spcBef>
                        <a:spcAft>
                          <a:spcPct val="0"/>
                        </a:spcAft>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400" b="1" i="0" u="none" strike="noStrike" cap="none" normalizeH="0" baseline="0" smtClean="0">
                          <a:ln>
                            <a:noFill/>
                          </a:ln>
                          <a:solidFill>
                            <a:schemeClr val="bg1"/>
                          </a:solidFill>
                          <a:effectLst/>
                          <a:latin typeface="Verdana" panose="020B0604030504040204" pitchFamily="34" charset="0"/>
                        </a:rPr>
                        <a:t>Title</a:t>
                      </a:r>
                      <a:endParaRPr kumimoji="0" lang="en-US" altLang="en-US" sz="2400" b="1" i="0" u="none" strike="noStrike" cap="none" normalizeH="0" baseline="0" smtClean="0">
                        <a:ln>
                          <a:noFill/>
                        </a:ln>
                        <a:solidFill>
                          <a:schemeClr val="bg1"/>
                        </a:solidFill>
                        <a:effectLst/>
                        <a:latin typeface="Verdana" panose="020B060403050404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57200">
                <a:tc>
                  <a:txBody>
                    <a:bodyPr/>
                    <a:lstStyle>
                      <a:lvl1pPr>
                        <a:spcBef>
                          <a:spcPct val="20000"/>
                        </a:spcBef>
                        <a:defRPr sz="2400">
                          <a:solidFill>
                            <a:schemeClr val="tx1"/>
                          </a:solidFill>
                          <a:latin typeface="Verdana" panose="020B0604030504040204" pitchFamily="34" charset="0"/>
                        </a:defRPr>
                      </a:lvl1pPr>
                      <a:lvl2pPr>
                        <a:spcBef>
                          <a:spcPct val="20000"/>
                        </a:spcBef>
                        <a:defRPr sz="2000">
                          <a:solidFill>
                            <a:schemeClr val="tx1"/>
                          </a:solidFill>
                          <a:latin typeface="Verdana" panose="020B0604030504040204" pitchFamily="34" charset="0"/>
                        </a:defRPr>
                      </a:lvl2pPr>
                      <a:lvl3pPr>
                        <a:spcBef>
                          <a:spcPct val="20000"/>
                        </a:spcBef>
                        <a:defRPr>
                          <a:solidFill>
                            <a:schemeClr val="tx1"/>
                          </a:solidFill>
                          <a:latin typeface="Verdana" panose="020B0604030504040204" pitchFamily="34" charset="0"/>
                        </a:defRPr>
                      </a:lvl3pPr>
                      <a:lvl4pPr>
                        <a:spcBef>
                          <a:spcPct val="20000"/>
                        </a:spcBef>
                        <a:defRPr sz="1600">
                          <a:solidFill>
                            <a:schemeClr val="tx1"/>
                          </a:solidFill>
                          <a:latin typeface="Verdana" panose="020B0604030504040204" pitchFamily="34" charset="0"/>
                        </a:defRPr>
                      </a:lvl4pPr>
                      <a:lvl5pPr>
                        <a:spcBef>
                          <a:spcPct val="20000"/>
                        </a:spcBef>
                        <a:defRPr sz="1600">
                          <a:solidFill>
                            <a:schemeClr val="tx1"/>
                          </a:solidFill>
                          <a:latin typeface="Verdana" panose="020B0604030504040204" pitchFamily="34" charset="0"/>
                        </a:defRPr>
                      </a:lvl5pPr>
                      <a:lvl6pPr fontAlgn="base">
                        <a:spcBef>
                          <a:spcPct val="20000"/>
                        </a:spcBef>
                        <a:spcAft>
                          <a:spcPct val="0"/>
                        </a:spcAft>
                        <a:defRPr sz="1600">
                          <a:solidFill>
                            <a:schemeClr val="tx1"/>
                          </a:solidFill>
                          <a:latin typeface="Verdana" panose="020B0604030504040204" pitchFamily="34" charset="0"/>
                        </a:defRPr>
                      </a:lvl6pPr>
                      <a:lvl7pPr fontAlgn="base">
                        <a:spcBef>
                          <a:spcPct val="20000"/>
                        </a:spcBef>
                        <a:spcAft>
                          <a:spcPct val="0"/>
                        </a:spcAft>
                        <a:defRPr sz="1600">
                          <a:solidFill>
                            <a:schemeClr val="tx1"/>
                          </a:solidFill>
                          <a:latin typeface="Verdana" panose="020B0604030504040204" pitchFamily="34" charset="0"/>
                        </a:defRPr>
                      </a:lvl7pPr>
                      <a:lvl8pPr fontAlgn="base">
                        <a:spcBef>
                          <a:spcPct val="20000"/>
                        </a:spcBef>
                        <a:spcAft>
                          <a:spcPct val="0"/>
                        </a:spcAft>
                        <a:defRPr sz="1600">
                          <a:solidFill>
                            <a:schemeClr val="tx1"/>
                          </a:solidFill>
                          <a:latin typeface="Verdana" panose="020B0604030504040204" pitchFamily="34" charset="0"/>
                        </a:defRPr>
                      </a:lvl8pPr>
                      <a:lvl9pPr fontAlgn="base">
                        <a:spcBef>
                          <a:spcPct val="20000"/>
                        </a:spcBef>
                        <a:spcAft>
                          <a:spcPct val="0"/>
                        </a:spcAft>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smtClean="0">
                          <a:ln>
                            <a:noFill/>
                          </a:ln>
                          <a:solidFill>
                            <a:schemeClr val="tx1"/>
                          </a:solidFill>
                          <a:effectLst/>
                          <a:latin typeface="Verdana" panose="020B0604030504040204" pitchFamily="34" charset="0"/>
                        </a:rPr>
                        <a:t>Data</a:t>
                      </a:r>
                      <a:endParaRPr kumimoji="0" lang="en-US" altLang="en-US" sz="2000" b="0" i="0" u="none" strike="noStrike" cap="none" normalizeH="0" baseline="0" smtClean="0">
                        <a:ln>
                          <a:noFill/>
                        </a:ln>
                        <a:solidFill>
                          <a:schemeClr val="tx1"/>
                        </a:solidFill>
                        <a:effectLst/>
                        <a:latin typeface="Verdana" panose="020B0604030504040204" pitchFamily="34"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000"/>
                      </a:srgbClr>
                    </a:solidFill>
                  </a:tcPr>
                </a:tc>
                <a:tc>
                  <a:txBody>
                    <a:bodyPr/>
                    <a:lstStyle>
                      <a:lvl1pPr>
                        <a:spcBef>
                          <a:spcPct val="20000"/>
                        </a:spcBef>
                        <a:defRPr sz="2400">
                          <a:solidFill>
                            <a:schemeClr val="tx1"/>
                          </a:solidFill>
                          <a:latin typeface="Verdana" panose="020B0604030504040204" pitchFamily="34" charset="0"/>
                        </a:defRPr>
                      </a:lvl1pPr>
                      <a:lvl2pPr>
                        <a:spcBef>
                          <a:spcPct val="20000"/>
                        </a:spcBef>
                        <a:defRPr sz="2000">
                          <a:solidFill>
                            <a:schemeClr val="tx1"/>
                          </a:solidFill>
                          <a:latin typeface="Verdana" panose="020B0604030504040204" pitchFamily="34" charset="0"/>
                        </a:defRPr>
                      </a:lvl2pPr>
                      <a:lvl3pPr>
                        <a:spcBef>
                          <a:spcPct val="20000"/>
                        </a:spcBef>
                        <a:defRPr>
                          <a:solidFill>
                            <a:schemeClr val="tx1"/>
                          </a:solidFill>
                          <a:latin typeface="Verdana" panose="020B0604030504040204" pitchFamily="34" charset="0"/>
                        </a:defRPr>
                      </a:lvl3pPr>
                      <a:lvl4pPr>
                        <a:spcBef>
                          <a:spcPct val="20000"/>
                        </a:spcBef>
                        <a:defRPr sz="1600">
                          <a:solidFill>
                            <a:schemeClr val="tx1"/>
                          </a:solidFill>
                          <a:latin typeface="Verdana" panose="020B0604030504040204" pitchFamily="34" charset="0"/>
                        </a:defRPr>
                      </a:lvl4pPr>
                      <a:lvl5pPr>
                        <a:spcBef>
                          <a:spcPct val="20000"/>
                        </a:spcBef>
                        <a:defRPr sz="1600">
                          <a:solidFill>
                            <a:schemeClr val="tx1"/>
                          </a:solidFill>
                          <a:latin typeface="Verdana" panose="020B0604030504040204" pitchFamily="34" charset="0"/>
                        </a:defRPr>
                      </a:lvl5pPr>
                      <a:lvl6pPr fontAlgn="base">
                        <a:spcBef>
                          <a:spcPct val="20000"/>
                        </a:spcBef>
                        <a:spcAft>
                          <a:spcPct val="0"/>
                        </a:spcAft>
                        <a:defRPr sz="1600">
                          <a:solidFill>
                            <a:schemeClr val="tx1"/>
                          </a:solidFill>
                          <a:latin typeface="Verdana" panose="020B0604030504040204" pitchFamily="34" charset="0"/>
                        </a:defRPr>
                      </a:lvl6pPr>
                      <a:lvl7pPr fontAlgn="base">
                        <a:spcBef>
                          <a:spcPct val="20000"/>
                        </a:spcBef>
                        <a:spcAft>
                          <a:spcPct val="0"/>
                        </a:spcAft>
                        <a:defRPr sz="1600">
                          <a:solidFill>
                            <a:schemeClr val="tx1"/>
                          </a:solidFill>
                          <a:latin typeface="Verdana" panose="020B0604030504040204" pitchFamily="34" charset="0"/>
                        </a:defRPr>
                      </a:lvl7pPr>
                      <a:lvl8pPr fontAlgn="base">
                        <a:spcBef>
                          <a:spcPct val="20000"/>
                        </a:spcBef>
                        <a:spcAft>
                          <a:spcPct val="0"/>
                        </a:spcAft>
                        <a:defRPr sz="1600">
                          <a:solidFill>
                            <a:schemeClr val="tx1"/>
                          </a:solidFill>
                          <a:latin typeface="Verdana" panose="020B0604030504040204" pitchFamily="34" charset="0"/>
                        </a:defRPr>
                      </a:lvl8pPr>
                      <a:lvl9pPr fontAlgn="base">
                        <a:spcBef>
                          <a:spcPct val="20000"/>
                        </a:spcBef>
                        <a:spcAft>
                          <a:spcPct val="0"/>
                        </a:spcAft>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smtClean="0">
                          <a:ln>
                            <a:noFill/>
                          </a:ln>
                          <a:solidFill>
                            <a:schemeClr val="tx1"/>
                          </a:solidFill>
                          <a:effectLst/>
                          <a:latin typeface="Verdana" panose="020B0604030504040204" pitchFamily="34" charset="0"/>
                        </a:rPr>
                        <a:t>Data</a:t>
                      </a:r>
                      <a:endParaRPr kumimoji="0" lang="en-US" altLang="en-US" sz="2000" b="0" i="0" u="none" strike="noStrike" cap="none" normalizeH="0" baseline="0" smtClean="0">
                        <a:ln>
                          <a:noFill/>
                        </a:ln>
                        <a:solidFill>
                          <a:schemeClr val="tx1"/>
                        </a:solidFill>
                        <a:effectLst/>
                        <a:latin typeface="Verdana" panose="020B060403050404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000"/>
                      </a:srgbClr>
                    </a:solidFill>
                  </a:tcPr>
                </a:tc>
              </a:tr>
              <a:tr h="457200">
                <a:tc>
                  <a:txBody>
                    <a:bodyPr/>
                    <a:lstStyle>
                      <a:lvl1pPr>
                        <a:spcBef>
                          <a:spcPct val="20000"/>
                        </a:spcBef>
                        <a:defRPr sz="2400">
                          <a:solidFill>
                            <a:schemeClr val="tx1"/>
                          </a:solidFill>
                          <a:latin typeface="Verdana" panose="020B0604030504040204" pitchFamily="34" charset="0"/>
                        </a:defRPr>
                      </a:lvl1pPr>
                      <a:lvl2pPr>
                        <a:spcBef>
                          <a:spcPct val="20000"/>
                        </a:spcBef>
                        <a:defRPr sz="2000">
                          <a:solidFill>
                            <a:schemeClr val="tx1"/>
                          </a:solidFill>
                          <a:latin typeface="Verdana" panose="020B0604030504040204" pitchFamily="34" charset="0"/>
                        </a:defRPr>
                      </a:lvl2pPr>
                      <a:lvl3pPr>
                        <a:spcBef>
                          <a:spcPct val="20000"/>
                        </a:spcBef>
                        <a:defRPr>
                          <a:solidFill>
                            <a:schemeClr val="tx1"/>
                          </a:solidFill>
                          <a:latin typeface="Verdana" panose="020B0604030504040204" pitchFamily="34" charset="0"/>
                        </a:defRPr>
                      </a:lvl3pPr>
                      <a:lvl4pPr>
                        <a:spcBef>
                          <a:spcPct val="20000"/>
                        </a:spcBef>
                        <a:defRPr sz="1600">
                          <a:solidFill>
                            <a:schemeClr val="tx1"/>
                          </a:solidFill>
                          <a:latin typeface="Verdana" panose="020B0604030504040204" pitchFamily="34" charset="0"/>
                        </a:defRPr>
                      </a:lvl4pPr>
                      <a:lvl5pPr>
                        <a:spcBef>
                          <a:spcPct val="20000"/>
                        </a:spcBef>
                        <a:defRPr sz="1600">
                          <a:solidFill>
                            <a:schemeClr val="tx1"/>
                          </a:solidFill>
                          <a:latin typeface="Verdana" panose="020B0604030504040204" pitchFamily="34" charset="0"/>
                        </a:defRPr>
                      </a:lvl5pPr>
                      <a:lvl6pPr fontAlgn="base">
                        <a:spcBef>
                          <a:spcPct val="20000"/>
                        </a:spcBef>
                        <a:spcAft>
                          <a:spcPct val="0"/>
                        </a:spcAft>
                        <a:defRPr sz="1600">
                          <a:solidFill>
                            <a:schemeClr val="tx1"/>
                          </a:solidFill>
                          <a:latin typeface="Verdana" panose="020B0604030504040204" pitchFamily="34" charset="0"/>
                        </a:defRPr>
                      </a:lvl6pPr>
                      <a:lvl7pPr fontAlgn="base">
                        <a:spcBef>
                          <a:spcPct val="20000"/>
                        </a:spcBef>
                        <a:spcAft>
                          <a:spcPct val="0"/>
                        </a:spcAft>
                        <a:defRPr sz="1600">
                          <a:solidFill>
                            <a:schemeClr val="tx1"/>
                          </a:solidFill>
                          <a:latin typeface="Verdana" panose="020B0604030504040204" pitchFamily="34" charset="0"/>
                        </a:defRPr>
                      </a:lvl7pPr>
                      <a:lvl8pPr fontAlgn="base">
                        <a:spcBef>
                          <a:spcPct val="20000"/>
                        </a:spcBef>
                        <a:spcAft>
                          <a:spcPct val="0"/>
                        </a:spcAft>
                        <a:defRPr sz="1600">
                          <a:solidFill>
                            <a:schemeClr val="tx1"/>
                          </a:solidFill>
                          <a:latin typeface="Verdana" panose="020B0604030504040204" pitchFamily="34" charset="0"/>
                        </a:defRPr>
                      </a:lvl8pPr>
                      <a:lvl9pPr fontAlgn="base">
                        <a:spcBef>
                          <a:spcPct val="20000"/>
                        </a:spcBef>
                        <a:spcAft>
                          <a:spcPct val="0"/>
                        </a:spcAft>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smtClean="0">
                        <a:ln>
                          <a:noFill/>
                        </a:ln>
                        <a:solidFill>
                          <a:schemeClr val="tx1"/>
                        </a:solidFill>
                        <a:effectLst/>
                        <a:latin typeface="Verdana" panose="020B0604030504040204" pitchFamily="34"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000"/>
                      </a:srgbClr>
                    </a:solidFill>
                  </a:tcPr>
                </a:tc>
                <a:tc>
                  <a:txBody>
                    <a:bodyPr/>
                    <a:lstStyle>
                      <a:lvl1pPr>
                        <a:spcBef>
                          <a:spcPct val="20000"/>
                        </a:spcBef>
                        <a:defRPr sz="2400">
                          <a:solidFill>
                            <a:schemeClr val="tx1"/>
                          </a:solidFill>
                          <a:latin typeface="Verdana" panose="020B0604030504040204" pitchFamily="34" charset="0"/>
                        </a:defRPr>
                      </a:lvl1pPr>
                      <a:lvl2pPr>
                        <a:spcBef>
                          <a:spcPct val="20000"/>
                        </a:spcBef>
                        <a:defRPr sz="2000">
                          <a:solidFill>
                            <a:schemeClr val="tx1"/>
                          </a:solidFill>
                          <a:latin typeface="Verdana" panose="020B0604030504040204" pitchFamily="34" charset="0"/>
                        </a:defRPr>
                      </a:lvl2pPr>
                      <a:lvl3pPr>
                        <a:spcBef>
                          <a:spcPct val="20000"/>
                        </a:spcBef>
                        <a:defRPr>
                          <a:solidFill>
                            <a:schemeClr val="tx1"/>
                          </a:solidFill>
                          <a:latin typeface="Verdana" panose="020B0604030504040204" pitchFamily="34" charset="0"/>
                        </a:defRPr>
                      </a:lvl3pPr>
                      <a:lvl4pPr>
                        <a:spcBef>
                          <a:spcPct val="20000"/>
                        </a:spcBef>
                        <a:defRPr sz="1600">
                          <a:solidFill>
                            <a:schemeClr val="tx1"/>
                          </a:solidFill>
                          <a:latin typeface="Verdana" panose="020B0604030504040204" pitchFamily="34" charset="0"/>
                        </a:defRPr>
                      </a:lvl4pPr>
                      <a:lvl5pPr>
                        <a:spcBef>
                          <a:spcPct val="20000"/>
                        </a:spcBef>
                        <a:defRPr sz="1600">
                          <a:solidFill>
                            <a:schemeClr val="tx1"/>
                          </a:solidFill>
                          <a:latin typeface="Verdana" panose="020B0604030504040204" pitchFamily="34" charset="0"/>
                        </a:defRPr>
                      </a:lvl5pPr>
                      <a:lvl6pPr fontAlgn="base">
                        <a:spcBef>
                          <a:spcPct val="20000"/>
                        </a:spcBef>
                        <a:spcAft>
                          <a:spcPct val="0"/>
                        </a:spcAft>
                        <a:defRPr sz="1600">
                          <a:solidFill>
                            <a:schemeClr val="tx1"/>
                          </a:solidFill>
                          <a:latin typeface="Verdana" panose="020B0604030504040204" pitchFamily="34" charset="0"/>
                        </a:defRPr>
                      </a:lvl6pPr>
                      <a:lvl7pPr fontAlgn="base">
                        <a:spcBef>
                          <a:spcPct val="20000"/>
                        </a:spcBef>
                        <a:spcAft>
                          <a:spcPct val="0"/>
                        </a:spcAft>
                        <a:defRPr sz="1600">
                          <a:solidFill>
                            <a:schemeClr val="tx1"/>
                          </a:solidFill>
                          <a:latin typeface="Verdana" panose="020B0604030504040204" pitchFamily="34" charset="0"/>
                        </a:defRPr>
                      </a:lvl7pPr>
                      <a:lvl8pPr fontAlgn="base">
                        <a:spcBef>
                          <a:spcPct val="20000"/>
                        </a:spcBef>
                        <a:spcAft>
                          <a:spcPct val="0"/>
                        </a:spcAft>
                        <a:defRPr sz="1600">
                          <a:solidFill>
                            <a:schemeClr val="tx1"/>
                          </a:solidFill>
                          <a:latin typeface="Verdana" panose="020B0604030504040204" pitchFamily="34" charset="0"/>
                        </a:defRPr>
                      </a:lvl8pPr>
                      <a:lvl9pPr fontAlgn="base">
                        <a:spcBef>
                          <a:spcPct val="20000"/>
                        </a:spcBef>
                        <a:spcAft>
                          <a:spcPct val="0"/>
                        </a:spcAft>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smtClean="0">
                        <a:ln>
                          <a:noFill/>
                        </a:ln>
                        <a:solidFill>
                          <a:schemeClr val="tx1"/>
                        </a:solidFill>
                        <a:effectLst/>
                        <a:latin typeface="Verdana" panose="020B060403050404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000"/>
                      </a:srgbClr>
                    </a:solidFill>
                  </a:tcPr>
                </a:tc>
              </a:tr>
              <a:tr h="457200">
                <a:tc>
                  <a:txBody>
                    <a:bodyPr/>
                    <a:lstStyle>
                      <a:lvl1pPr>
                        <a:spcBef>
                          <a:spcPct val="20000"/>
                        </a:spcBef>
                        <a:defRPr sz="2400">
                          <a:solidFill>
                            <a:schemeClr val="tx1"/>
                          </a:solidFill>
                          <a:latin typeface="Verdana" panose="020B0604030504040204" pitchFamily="34" charset="0"/>
                        </a:defRPr>
                      </a:lvl1pPr>
                      <a:lvl2pPr>
                        <a:spcBef>
                          <a:spcPct val="20000"/>
                        </a:spcBef>
                        <a:defRPr sz="2000">
                          <a:solidFill>
                            <a:schemeClr val="tx1"/>
                          </a:solidFill>
                          <a:latin typeface="Verdana" panose="020B0604030504040204" pitchFamily="34" charset="0"/>
                        </a:defRPr>
                      </a:lvl2pPr>
                      <a:lvl3pPr>
                        <a:spcBef>
                          <a:spcPct val="20000"/>
                        </a:spcBef>
                        <a:defRPr>
                          <a:solidFill>
                            <a:schemeClr val="tx1"/>
                          </a:solidFill>
                          <a:latin typeface="Verdana" panose="020B0604030504040204" pitchFamily="34" charset="0"/>
                        </a:defRPr>
                      </a:lvl3pPr>
                      <a:lvl4pPr>
                        <a:spcBef>
                          <a:spcPct val="20000"/>
                        </a:spcBef>
                        <a:defRPr sz="1600">
                          <a:solidFill>
                            <a:schemeClr val="tx1"/>
                          </a:solidFill>
                          <a:latin typeface="Verdana" panose="020B0604030504040204" pitchFamily="34" charset="0"/>
                        </a:defRPr>
                      </a:lvl4pPr>
                      <a:lvl5pPr>
                        <a:spcBef>
                          <a:spcPct val="20000"/>
                        </a:spcBef>
                        <a:defRPr sz="1600">
                          <a:solidFill>
                            <a:schemeClr val="tx1"/>
                          </a:solidFill>
                          <a:latin typeface="Verdana" panose="020B0604030504040204" pitchFamily="34" charset="0"/>
                        </a:defRPr>
                      </a:lvl5pPr>
                      <a:lvl6pPr fontAlgn="base">
                        <a:spcBef>
                          <a:spcPct val="20000"/>
                        </a:spcBef>
                        <a:spcAft>
                          <a:spcPct val="0"/>
                        </a:spcAft>
                        <a:defRPr sz="1600">
                          <a:solidFill>
                            <a:schemeClr val="tx1"/>
                          </a:solidFill>
                          <a:latin typeface="Verdana" panose="020B0604030504040204" pitchFamily="34" charset="0"/>
                        </a:defRPr>
                      </a:lvl6pPr>
                      <a:lvl7pPr fontAlgn="base">
                        <a:spcBef>
                          <a:spcPct val="20000"/>
                        </a:spcBef>
                        <a:spcAft>
                          <a:spcPct val="0"/>
                        </a:spcAft>
                        <a:defRPr sz="1600">
                          <a:solidFill>
                            <a:schemeClr val="tx1"/>
                          </a:solidFill>
                          <a:latin typeface="Verdana" panose="020B0604030504040204" pitchFamily="34" charset="0"/>
                        </a:defRPr>
                      </a:lvl7pPr>
                      <a:lvl8pPr fontAlgn="base">
                        <a:spcBef>
                          <a:spcPct val="20000"/>
                        </a:spcBef>
                        <a:spcAft>
                          <a:spcPct val="0"/>
                        </a:spcAft>
                        <a:defRPr sz="1600">
                          <a:solidFill>
                            <a:schemeClr val="tx1"/>
                          </a:solidFill>
                          <a:latin typeface="Verdana" panose="020B0604030504040204" pitchFamily="34" charset="0"/>
                        </a:defRPr>
                      </a:lvl8pPr>
                      <a:lvl9pPr fontAlgn="base">
                        <a:spcBef>
                          <a:spcPct val="20000"/>
                        </a:spcBef>
                        <a:spcAft>
                          <a:spcPct val="0"/>
                        </a:spcAft>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smtClean="0">
                        <a:ln>
                          <a:noFill/>
                        </a:ln>
                        <a:solidFill>
                          <a:schemeClr val="tx1"/>
                        </a:solidFill>
                        <a:effectLst/>
                        <a:latin typeface="Verdana" panose="020B0604030504040204" pitchFamily="34"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000"/>
                      </a:srgbClr>
                    </a:solidFill>
                  </a:tcPr>
                </a:tc>
                <a:tc>
                  <a:txBody>
                    <a:bodyPr/>
                    <a:lstStyle>
                      <a:lvl1pPr>
                        <a:spcBef>
                          <a:spcPct val="20000"/>
                        </a:spcBef>
                        <a:defRPr sz="2400">
                          <a:solidFill>
                            <a:schemeClr val="tx1"/>
                          </a:solidFill>
                          <a:latin typeface="Verdana" panose="020B0604030504040204" pitchFamily="34" charset="0"/>
                        </a:defRPr>
                      </a:lvl1pPr>
                      <a:lvl2pPr>
                        <a:spcBef>
                          <a:spcPct val="20000"/>
                        </a:spcBef>
                        <a:defRPr sz="2000">
                          <a:solidFill>
                            <a:schemeClr val="tx1"/>
                          </a:solidFill>
                          <a:latin typeface="Verdana" panose="020B0604030504040204" pitchFamily="34" charset="0"/>
                        </a:defRPr>
                      </a:lvl2pPr>
                      <a:lvl3pPr>
                        <a:spcBef>
                          <a:spcPct val="20000"/>
                        </a:spcBef>
                        <a:defRPr>
                          <a:solidFill>
                            <a:schemeClr val="tx1"/>
                          </a:solidFill>
                          <a:latin typeface="Verdana" panose="020B0604030504040204" pitchFamily="34" charset="0"/>
                        </a:defRPr>
                      </a:lvl3pPr>
                      <a:lvl4pPr>
                        <a:spcBef>
                          <a:spcPct val="20000"/>
                        </a:spcBef>
                        <a:defRPr sz="1600">
                          <a:solidFill>
                            <a:schemeClr val="tx1"/>
                          </a:solidFill>
                          <a:latin typeface="Verdana" panose="020B0604030504040204" pitchFamily="34" charset="0"/>
                        </a:defRPr>
                      </a:lvl4pPr>
                      <a:lvl5pPr>
                        <a:spcBef>
                          <a:spcPct val="20000"/>
                        </a:spcBef>
                        <a:defRPr sz="1600">
                          <a:solidFill>
                            <a:schemeClr val="tx1"/>
                          </a:solidFill>
                          <a:latin typeface="Verdana" panose="020B0604030504040204" pitchFamily="34" charset="0"/>
                        </a:defRPr>
                      </a:lvl5pPr>
                      <a:lvl6pPr fontAlgn="base">
                        <a:spcBef>
                          <a:spcPct val="20000"/>
                        </a:spcBef>
                        <a:spcAft>
                          <a:spcPct val="0"/>
                        </a:spcAft>
                        <a:defRPr sz="1600">
                          <a:solidFill>
                            <a:schemeClr val="tx1"/>
                          </a:solidFill>
                          <a:latin typeface="Verdana" panose="020B0604030504040204" pitchFamily="34" charset="0"/>
                        </a:defRPr>
                      </a:lvl6pPr>
                      <a:lvl7pPr fontAlgn="base">
                        <a:spcBef>
                          <a:spcPct val="20000"/>
                        </a:spcBef>
                        <a:spcAft>
                          <a:spcPct val="0"/>
                        </a:spcAft>
                        <a:defRPr sz="1600">
                          <a:solidFill>
                            <a:schemeClr val="tx1"/>
                          </a:solidFill>
                          <a:latin typeface="Verdana" panose="020B0604030504040204" pitchFamily="34" charset="0"/>
                        </a:defRPr>
                      </a:lvl7pPr>
                      <a:lvl8pPr fontAlgn="base">
                        <a:spcBef>
                          <a:spcPct val="20000"/>
                        </a:spcBef>
                        <a:spcAft>
                          <a:spcPct val="0"/>
                        </a:spcAft>
                        <a:defRPr sz="1600">
                          <a:solidFill>
                            <a:schemeClr val="tx1"/>
                          </a:solidFill>
                          <a:latin typeface="Verdana" panose="020B0604030504040204" pitchFamily="34" charset="0"/>
                        </a:defRPr>
                      </a:lvl8pPr>
                      <a:lvl9pPr fontAlgn="base">
                        <a:spcBef>
                          <a:spcPct val="20000"/>
                        </a:spcBef>
                        <a:spcAft>
                          <a:spcPct val="0"/>
                        </a:spcAft>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smtClean="0">
                        <a:ln>
                          <a:noFill/>
                        </a:ln>
                        <a:solidFill>
                          <a:schemeClr val="tx1"/>
                        </a:solidFill>
                        <a:effectLst/>
                        <a:latin typeface="Verdana" panose="020B060403050404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000"/>
                      </a:srgbClr>
                    </a:solidFill>
                  </a:tcPr>
                </a:tc>
              </a:tr>
              <a:tr h="457200">
                <a:tc>
                  <a:txBody>
                    <a:bodyPr/>
                    <a:lstStyle>
                      <a:lvl1pPr>
                        <a:spcBef>
                          <a:spcPct val="20000"/>
                        </a:spcBef>
                        <a:defRPr sz="2400">
                          <a:solidFill>
                            <a:schemeClr val="tx1"/>
                          </a:solidFill>
                          <a:latin typeface="Verdana" panose="020B0604030504040204" pitchFamily="34" charset="0"/>
                        </a:defRPr>
                      </a:lvl1pPr>
                      <a:lvl2pPr>
                        <a:spcBef>
                          <a:spcPct val="20000"/>
                        </a:spcBef>
                        <a:defRPr sz="2000">
                          <a:solidFill>
                            <a:schemeClr val="tx1"/>
                          </a:solidFill>
                          <a:latin typeface="Verdana" panose="020B0604030504040204" pitchFamily="34" charset="0"/>
                        </a:defRPr>
                      </a:lvl2pPr>
                      <a:lvl3pPr>
                        <a:spcBef>
                          <a:spcPct val="20000"/>
                        </a:spcBef>
                        <a:defRPr>
                          <a:solidFill>
                            <a:schemeClr val="tx1"/>
                          </a:solidFill>
                          <a:latin typeface="Verdana" panose="020B0604030504040204" pitchFamily="34" charset="0"/>
                        </a:defRPr>
                      </a:lvl3pPr>
                      <a:lvl4pPr>
                        <a:spcBef>
                          <a:spcPct val="20000"/>
                        </a:spcBef>
                        <a:defRPr sz="1600">
                          <a:solidFill>
                            <a:schemeClr val="tx1"/>
                          </a:solidFill>
                          <a:latin typeface="Verdana" panose="020B0604030504040204" pitchFamily="34" charset="0"/>
                        </a:defRPr>
                      </a:lvl4pPr>
                      <a:lvl5pPr>
                        <a:spcBef>
                          <a:spcPct val="20000"/>
                        </a:spcBef>
                        <a:defRPr sz="1600">
                          <a:solidFill>
                            <a:schemeClr val="tx1"/>
                          </a:solidFill>
                          <a:latin typeface="Verdana" panose="020B0604030504040204" pitchFamily="34" charset="0"/>
                        </a:defRPr>
                      </a:lvl5pPr>
                      <a:lvl6pPr fontAlgn="base">
                        <a:spcBef>
                          <a:spcPct val="20000"/>
                        </a:spcBef>
                        <a:spcAft>
                          <a:spcPct val="0"/>
                        </a:spcAft>
                        <a:defRPr sz="1600">
                          <a:solidFill>
                            <a:schemeClr val="tx1"/>
                          </a:solidFill>
                          <a:latin typeface="Verdana" panose="020B0604030504040204" pitchFamily="34" charset="0"/>
                        </a:defRPr>
                      </a:lvl6pPr>
                      <a:lvl7pPr fontAlgn="base">
                        <a:spcBef>
                          <a:spcPct val="20000"/>
                        </a:spcBef>
                        <a:spcAft>
                          <a:spcPct val="0"/>
                        </a:spcAft>
                        <a:defRPr sz="1600">
                          <a:solidFill>
                            <a:schemeClr val="tx1"/>
                          </a:solidFill>
                          <a:latin typeface="Verdana" panose="020B0604030504040204" pitchFamily="34" charset="0"/>
                        </a:defRPr>
                      </a:lvl7pPr>
                      <a:lvl8pPr fontAlgn="base">
                        <a:spcBef>
                          <a:spcPct val="20000"/>
                        </a:spcBef>
                        <a:spcAft>
                          <a:spcPct val="0"/>
                        </a:spcAft>
                        <a:defRPr sz="1600">
                          <a:solidFill>
                            <a:schemeClr val="tx1"/>
                          </a:solidFill>
                          <a:latin typeface="Verdana" panose="020B0604030504040204" pitchFamily="34" charset="0"/>
                        </a:defRPr>
                      </a:lvl8pPr>
                      <a:lvl9pPr fontAlgn="base">
                        <a:spcBef>
                          <a:spcPct val="20000"/>
                        </a:spcBef>
                        <a:spcAft>
                          <a:spcPct val="0"/>
                        </a:spcAft>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smtClean="0">
                        <a:ln>
                          <a:noFill/>
                        </a:ln>
                        <a:solidFill>
                          <a:schemeClr val="tx1"/>
                        </a:solidFill>
                        <a:effectLst/>
                        <a:latin typeface="Verdana" panose="020B0604030504040204" pitchFamily="34"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000"/>
                      </a:srgbClr>
                    </a:solidFill>
                  </a:tcPr>
                </a:tc>
                <a:tc>
                  <a:txBody>
                    <a:bodyPr/>
                    <a:lstStyle>
                      <a:lvl1pPr>
                        <a:spcBef>
                          <a:spcPct val="20000"/>
                        </a:spcBef>
                        <a:defRPr sz="2400">
                          <a:solidFill>
                            <a:schemeClr val="tx1"/>
                          </a:solidFill>
                          <a:latin typeface="Verdana" panose="020B0604030504040204" pitchFamily="34" charset="0"/>
                        </a:defRPr>
                      </a:lvl1pPr>
                      <a:lvl2pPr>
                        <a:spcBef>
                          <a:spcPct val="20000"/>
                        </a:spcBef>
                        <a:defRPr sz="2000">
                          <a:solidFill>
                            <a:schemeClr val="tx1"/>
                          </a:solidFill>
                          <a:latin typeface="Verdana" panose="020B0604030504040204" pitchFamily="34" charset="0"/>
                        </a:defRPr>
                      </a:lvl2pPr>
                      <a:lvl3pPr>
                        <a:spcBef>
                          <a:spcPct val="20000"/>
                        </a:spcBef>
                        <a:defRPr>
                          <a:solidFill>
                            <a:schemeClr val="tx1"/>
                          </a:solidFill>
                          <a:latin typeface="Verdana" panose="020B0604030504040204" pitchFamily="34" charset="0"/>
                        </a:defRPr>
                      </a:lvl3pPr>
                      <a:lvl4pPr>
                        <a:spcBef>
                          <a:spcPct val="20000"/>
                        </a:spcBef>
                        <a:defRPr sz="1600">
                          <a:solidFill>
                            <a:schemeClr val="tx1"/>
                          </a:solidFill>
                          <a:latin typeface="Verdana" panose="020B0604030504040204" pitchFamily="34" charset="0"/>
                        </a:defRPr>
                      </a:lvl4pPr>
                      <a:lvl5pPr>
                        <a:spcBef>
                          <a:spcPct val="20000"/>
                        </a:spcBef>
                        <a:defRPr sz="1600">
                          <a:solidFill>
                            <a:schemeClr val="tx1"/>
                          </a:solidFill>
                          <a:latin typeface="Verdana" panose="020B0604030504040204" pitchFamily="34" charset="0"/>
                        </a:defRPr>
                      </a:lvl5pPr>
                      <a:lvl6pPr fontAlgn="base">
                        <a:spcBef>
                          <a:spcPct val="20000"/>
                        </a:spcBef>
                        <a:spcAft>
                          <a:spcPct val="0"/>
                        </a:spcAft>
                        <a:defRPr sz="1600">
                          <a:solidFill>
                            <a:schemeClr val="tx1"/>
                          </a:solidFill>
                          <a:latin typeface="Verdana" panose="020B0604030504040204" pitchFamily="34" charset="0"/>
                        </a:defRPr>
                      </a:lvl6pPr>
                      <a:lvl7pPr fontAlgn="base">
                        <a:spcBef>
                          <a:spcPct val="20000"/>
                        </a:spcBef>
                        <a:spcAft>
                          <a:spcPct val="0"/>
                        </a:spcAft>
                        <a:defRPr sz="1600">
                          <a:solidFill>
                            <a:schemeClr val="tx1"/>
                          </a:solidFill>
                          <a:latin typeface="Verdana" panose="020B0604030504040204" pitchFamily="34" charset="0"/>
                        </a:defRPr>
                      </a:lvl7pPr>
                      <a:lvl8pPr fontAlgn="base">
                        <a:spcBef>
                          <a:spcPct val="20000"/>
                        </a:spcBef>
                        <a:spcAft>
                          <a:spcPct val="0"/>
                        </a:spcAft>
                        <a:defRPr sz="1600">
                          <a:solidFill>
                            <a:schemeClr val="tx1"/>
                          </a:solidFill>
                          <a:latin typeface="Verdana" panose="020B0604030504040204" pitchFamily="34" charset="0"/>
                        </a:defRPr>
                      </a:lvl8pPr>
                      <a:lvl9pPr fontAlgn="base">
                        <a:spcBef>
                          <a:spcPct val="20000"/>
                        </a:spcBef>
                        <a:spcAft>
                          <a:spcPct val="0"/>
                        </a:spcAft>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smtClean="0">
                        <a:ln>
                          <a:noFill/>
                        </a:ln>
                        <a:solidFill>
                          <a:schemeClr val="tx1"/>
                        </a:solidFill>
                        <a:effectLst/>
                        <a:latin typeface="Verdana" panose="020B060403050404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000"/>
                      </a:srgbClr>
                    </a:solidFill>
                  </a:tcPr>
                </a:tc>
              </a:tr>
              <a:tr h="457200">
                <a:tc>
                  <a:txBody>
                    <a:bodyPr/>
                    <a:lstStyle>
                      <a:lvl1pPr>
                        <a:spcBef>
                          <a:spcPct val="20000"/>
                        </a:spcBef>
                        <a:defRPr sz="2400">
                          <a:solidFill>
                            <a:schemeClr val="tx1"/>
                          </a:solidFill>
                          <a:latin typeface="Verdana" panose="020B0604030504040204" pitchFamily="34" charset="0"/>
                        </a:defRPr>
                      </a:lvl1pPr>
                      <a:lvl2pPr>
                        <a:spcBef>
                          <a:spcPct val="20000"/>
                        </a:spcBef>
                        <a:defRPr sz="2000">
                          <a:solidFill>
                            <a:schemeClr val="tx1"/>
                          </a:solidFill>
                          <a:latin typeface="Verdana" panose="020B0604030504040204" pitchFamily="34" charset="0"/>
                        </a:defRPr>
                      </a:lvl2pPr>
                      <a:lvl3pPr>
                        <a:spcBef>
                          <a:spcPct val="20000"/>
                        </a:spcBef>
                        <a:defRPr>
                          <a:solidFill>
                            <a:schemeClr val="tx1"/>
                          </a:solidFill>
                          <a:latin typeface="Verdana" panose="020B0604030504040204" pitchFamily="34" charset="0"/>
                        </a:defRPr>
                      </a:lvl3pPr>
                      <a:lvl4pPr>
                        <a:spcBef>
                          <a:spcPct val="20000"/>
                        </a:spcBef>
                        <a:defRPr sz="1600">
                          <a:solidFill>
                            <a:schemeClr val="tx1"/>
                          </a:solidFill>
                          <a:latin typeface="Verdana" panose="020B0604030504040204" pitchFamily="34" charset="0"/>
                        </a:defRPr>
                      </a:lvl4pPr>
                      <a:lvl5pPr>
                        <a:spcBef>
                          <a:spcPct val="20000"/>
                        </a:spcBef>
                        <a:defRPr sz="1600">
                          <a:solidFill>
                            <a:schemeClr val="tx1"/>
                          </a:solidFill>
                          <a:latin typeface="Verdana" panose="020B0604030504040204" pitchFamily="34" charset="0"/>
                        </a:defRPr>
                      </a:lvl5pPr>
                      <a:lvl6pPr fontAlgn="base">
                        <a:spcBef>
                          <a:spcPct val="20000"/>
                        </a:spcBef>
                        <a:spcAft>
                          <a:spcPct val="0"/>
                        </a:spcAft>
                        <a:defRPr sz="1600">
                          <a:solidFill>
                            <a:schemeClr val="tx1"/>
                          </a:solidFill>
                          <a:latin typeface="Verdana" panose="020B0604030504040204" pitchFamily="34" charset="0"/>
                        </a:defRPr>
                      </a:lvl6pPr>
                      <a:lvl7pPr fontAlgn="base">
                        <a:spcBef>
                          <a:spcPct val="20000"/>
                        </a:spcBef>
                        <a:spcAft>
                          <a:spcPct val="0"/>
                        </a:spcAft>
                        <a:defRPr sz="1600">
                          <a:solidFill>
                            <a:schemeClr val="tx1"/>
                          </a:solidFill>
                          <a:latin typeface="Verdana" panose="020B0604030504040204" pitchFamily="34" charset="0"/>
                        </a:defRPr>
                      </a:lvl7pPr>
                      <a:lvl8pPr fontAlgn="base">
                        <a:spcBef>
                          <a:spcPct val="20000"/>
                        </a:spcBef>
                        <a:spcAft>
                          <a:spcPct val="0"/>
                        </a:spcAft>
                        <a:defRPr sz="1600">
                          <a:solidFill>
                            <a:schemeClr val="tx1"/>
                          </a:solidFill>
                          <a:latin typeface="Verdana" panose="020B0604030504040204" pitchFamily="34" charset="0"/>
                        </a:defRPr>
                      </a:lvl8pPr>
                      <a:lvl9pPr fontAlgn="base">
                        <a:spcBef>
                          <a:spcPct val="20000"/>
                        </a:spcBef>
                        <a:spcAft>
                          <a:spcPct val="0"/>
                        </a:spcAft>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smtClean="0">
                        <a:ln>
                          <a:noFill/>
                        </a:ln>
                        <a:solidFill>
                          <a:schemeClr val="tx1"/>
                        </a:solidFill>
                        <a:effectLst/>
                        <a:latin typeface="Verdana" panose="020B0604030504040204" pitchFamily="34"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000"/>
                      </a:srgbClr>
                    </a:solidFill>
                  </a:tcPr>
                </a:tc>
                <a:tc>
                  <a:txBody>
                    <a:bodyPr/>
                    <a:lstStyle>
                      <a:lvl1pPr>
                        <a:spcBef>
                          <a:spcPct val="20000"/>
                        </a:spcBef>
                        <a:defRPr sz="2400">
                          <a:solidFill>
                            <a:schemeClr val="tx1"/>
                          </a:solidFill>
                          <a:latin typeface="Verdana" panose="020B0604030504040204" pitchFamily="34" charset="0"/>
                        </a:defRPr>
                      </a:lvl1pPr>
                      <a:lvl2pPr>
                        <a:spcBef>
                          <a:spcPct val="20000"/>
                        </a:spcBef>
                        <a:defRPr sz="2000">
                          <a:solidFill>
                            <a:schemeClr val="tx1"/>
                          </a:solidFill>
                          <a:latin typeface="Verdana" panose="020B0604030504040204" pitchFamily="34" charset="0"/>
                        </a:defRPr>
                      </a:lvl2pPr>
                      <a:lvl3pPr>
                        <a:spcBef>
                          <a:spcPct val="20000"/>
                        </a:spcBef>
                        <a:defRPr>
                          <a:solidFill>
                            <a:schemeClr val="tx1"/>
                          </a:solidFill>
                          <a:latin typeface="Verdana" panose="020B0604030504040204" pitchFamily="34" charset="0"/>
                        </a:defRPr>
                      </a:lvl3pPr>
                      <a:lvl4pPr>
                        <a:spcBef>
                          <a:spcPct val="20000"/>
                        </a:spcBef>
                        <a:defRPr sz="1600">
                          <a:solidFill>
                            <a:schemeClr val="tx1"/>
                          </a:solidFill>
                          <a:latin typeface="Verdana" panose="020B0604030504040204" pitchFamily="34" charset="0"/>
                        </a:defRPr>
                      </a:lvl4pPr>
                      <a:lvl5pPr>
                        <a:spcBef>
                          <a:spcPct val="20000"/>
                        </a:spcBef>
                        <a:defRPr sz="1600">
                          <a:solidFill>
                            <a:schemeClr val="tx1"/>
                          </a:solidFill>
                          <a:latin typeface="Verdana" panose="020B0604030504040204" pitchFamily="34" charset="0"/>
                        </a:defRPr>
                      </a:lvl5pPr>
                      <a:lvl6pPr fontAlgn="base">
                        <a:spcBef>
                          <a:spcPct val="20000"/>
                        </a:spcBef>
                        <a:spcAft>
                          <a:spcPct val="0"/>
                        </a:spcAft>
                        <a:defRPr sz="1600">
                          <a:solidFill>
                            <a:schemeClr val="tx1"/>
                          </a:solidFill>
                          <a:latin typeface="Verdana" panose="020B0604030504040204" pitchFamily="34" charset="0"/>
                        </a:defRPr>
                      </a:lvl6pPr>
                      <a:lvl7pPr fontAlgn="base">
                        <a:spcBef>
                          <a:spcPct val="20000"/>
                        </a:spcBef>
                        <a:spcAft>
                          <a:spcPct val="0"/>
                        </a:spcAft>
                        <a:defRPr sz="1600">
                          <a:solidFill>
                            <a:schemeClr val="tx1"/>
                          </a:solidFill>
                          <a:latin typeface="Verdana" panose="020B0604030504040204" pitchFamily="34" charset="0"/>
                        </a:defRPr>
                      </a:lvl7pPr>
                      <a:lvl8pPr fontAlgn="base">
                        <a:spcBef>
                          <a:spcPct val="20000"/>
                        </a:spcBef>
                        <a:spcAft>
                          <a:spcPct val="0"/>
                        </a:spcAft>
                        <a:defRPr sz="1600">
                          <a:solidFill>
                            <a:schemeClr val="tx1"/>
                          </a:solidFill>
                          <a:latin typeface="Verdana" panose="020B0604030504040204" pitchFamily="34" charset="0"/>
                        </a:defRPr>
                      </a:lvl8pPr>
                      <a:lvl9pPr fontAlgn="base">
                        <a:spcBef>
                          <a:spcPct val="20000"/>
                        </a:spcBef>
                        <a:spcAft>
                          <a:spcPct val="0"/>
                        </a:spcAft>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smtClean="0">
                        <a:ln>
                          <a:noFill/>
                        </a:ln>
                        <a:solidFill>
                          <a:schemeClr val="tx1"/>
                        </a:solidFill>
                        <a:effectLst/>
                        <a:latin typeface="Verdana" panose="020B060403050404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000"/>
                      </a:srgbClr>
                    </a:solidFill>
                  </a:tcPr>
                </a:tc>
              </a:tr>
              <a:tr h="457200">
                <a:tc>
                  <a:txBody>
                    <a:bodyPr/>
                    <a:lstStyle>
                      <a:lvl1pPr>
                        <a:spcBef>
                          <a:spcPct val="20000"/>
                        </a:spcBef>
                        <a:defRPr sz="2400">
                          <a:solidFill>
                            <a:schemeClr val="tx1"/>
                          </a:solidFill>
                          <a:latin typeface="Verdana" panose="020B0604030504040204" pitchFamily="34" charset="0"/>
                        </a:defRPr>
                      </a:lvl1pPr>
                      <a:lvl2pPr>
                        <a:spcBef>
                          <a:spcPct val="20000"/>
                        </a:spcBef>
                        <a:defRPr sz="2000">
                          <a:solidFill>
                            <a:schemeClr val="tx1"/>
                          </a:solidFill>
                          <a:latin typeface="Verdana" panose="020B0604030504040204" pitchFamily="34" charset="0"/>
                        </a:defRPr>
                      </a:lvl2pPr>
                      <a:lvl3pPr>
                        <a:spcBef>
                          <a:spcPct val="20000"/>
                        </a:spcBef>
                        <a:defRPr>
                          <a:solidFill>
                            <a:schemeClr val="tx1"/>
                          </a:solidFill>
                          <a:latin typeface="Verdana" panose="020B0604030504040204" pitchFamily="34" charset="0"/>
                        </a:defRPr>
                      </a:lvl3pPr>
                      <a:lvl4pPr>
                        <a:spcBef>
                          <a:spcPct val="20000"/>
                        </a:spcBef>
                        <a:defRPr sz="1600">
                          <a:solidFill>
                            <a:schemeClr val="tx1"/>
                          </a:solidFill>
                          <a:latin typeface="Verdana" panose="020B0604030504040204" pitchFamily="34" charset="0"/>
                        </a:defRPr>
                      </a:lvl4pPr>
                      <a:lvl5pPr>
                        <a:spcBef>
                          <a:spcPct val="20000"/>
                        </a:spcBef>
                        <a:defRPr sz="1600">
                          <a:solidFill>
                            <a:schemeClr val="tx1"/>
                          </a:solidFill>
                          <a:latin typeface="Verdana" panose="020B0604030504040204" pitchFamily="34" charset="0"/>
                        </a:defRPr>
                      </a:lvl5pPr>
                      <a:lvl6pPr fontAlgn="base">
                        <a:spcBef>
                          <a:spcPct val="20000"/>
                        </a:spcBef>
                        <a:spcAft>
                          <a:spcPct val="0"/>
                        </a:spcAft>
                        <a:defRPr sz="1600">
                          <a:solidFill>
                            <a:schemeClr val="tx1"/>
                          </a:solidFill>
                          <a:latin typeface="Verdana" panose="020B0604030504040204" pitchFamily="34" charset="0"/>
                        </a:defRPr>
                      </a:lvl6pPr>
                      <a:lvl7pPr fontAlgn="base">
                        <a:spcBef>
                          <a:spcPct val="20000"/>
                        </a:spcBef>
                        <a:spcAft>
                          <a:spcPct val="0"/>
                        </a:spcAft>
                        <a:defRPr sz="1600">
                          <a:solidFill>
                            <a:schemeClr val="tx1"/>
                          </a:solidFill>
                          <a:latin typeface="Verdana" panose="020B0604030504040204" pitchFamily="34" charset="0"/>
                        </a:defRPr>
                      </a:lvl7pPr>
                      <a:lvl8pPr fontAlgn="base">
                        <a:spcBef>
                          <a:spcPct val="20000"/>
                        </a:spcBef>
                        <a:spcAft>
                          <a:spcPct val="0"/>
                        </a:spcAft>
                        <a:defRPr sz="1600">
                          <a:solidFill>
                            <a:schemeClr val="tx1"/>
                          </a:solidFill>
                          <a:latin typeface="Verdana" panose="020B0604030504040204" pitchFamily="34" charset="0"/>
                        </a:defRPr>
                      </a:lvl8pPr>
                      <a:lvl9pPr fontAlgn="base">
                        <a:spcBef>
                          <a:spcPct val="20000"/>
                        </a:spcBef>
                        <a:spcAft>
                          <a:spcPct val="0"/>
                        </a:spcAft>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smtClean="0">
                        <a:ln>
                          <a:noFill/>
                        </a:ln>
                        <a:solidFill>
                          <a:schemeClr val="tx1"/>
                        </a:solidFill>
                        <a:effectLst/>
                        <a:latin typeface="Verdana" panose="020B0604030504040204" pitchFamily="34"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000"/>
                      </a:srgbClr>
                    </a:solidFill>
                  </a:tcPr>
                </a:tc>
                <a:tc>
                  <a:txBody>
                    <a:bodyPr/>
                    <a:lstStyle>
                      <a:lvl1pPr>
                        <a:spcBef>
                          <a:spcPct val="20000"/>
                        </a:spcBef>
                        <a:defRPr sz="2400">
                          <a:solidFill>
                            <a:schemeClr val="tx1"/>
                          </a:solidFill>
                          <a:latin typeface="Verdana" panose="020B0604030504040204" pitchFamily="34" charset="0"/>
                        </a:defRPr>
                      </a:lvl1pPr>
                      <a:lvl2pPr>
                        <a:spcBef>
                          <a:spcPct val="20000"/>
                        </a:spcBef>
                        <a:defRPr sz="2000">
                          <a:solidFill>
                            <a:schemeClr val="tx1"/>
                          </a:solidFill>
                          <a:latin typeface="Verdana" panose="020B0604030504040204" pitchFamily="34" charset="0"/>
                        </a:defRPr>
                      </a:lvl2pPr>
                      <a:lvl3pPr>
                        <a:spcBef>
                          <a:spcPct val="20000"/>
                        </a:spcBef>
                        <a:defRPr>
                          <a:solidFill>
                            <a:schemeClr val="tx1"/>
                          </a:solidFill>
                          <a:latin typeface="Verdana" panose="020B0604030504040204" pitchFamily="34" charset="0"/>
                        </a:defRPr>
                      </a:lvl3pPr>
                      <a:lvl4pPr>
                        <a:spcBef>
                          <a:spcPct val="20000"/>
                        </a:spcBef>
                        <a:defRPr sz="1600">
                          <a:solidFill>
                            <a:schemeClr val="tx1"/>
                          </a:solidFill>
                          <a:latin typeface="Verdana" panose="020B0604030504040204" pitchFamily="34" charset="0"/>
                        </a:defRPr>
                      </a:lvl4pPr>
                      <a:lvl5pPr>
                        <a:spcBef>
                          <a:spcPct val="20000"/>
                        </a:spcBef>
                        <a:defRPr sz="1600">
                          <a:solidFill>
                            <a:schemeClr val="tx1"/>
                          </a:solidFill>
                          <a:latin typeface="Verdana" panose="020B0604030504040204" pitchFamily="34" charset="0"/>
                        </a:defRPr>
                      </a:lvl5pPr>
                      <a:lvl6pPr fontAlgn="base">
                        <a:spcBef>
                          <a:spcPct val="20000"/>
                        </a:spcBef>
                        <a:spcAft>
                          <a:spcPct val="0"/>
                        </a:spcAft>
                        <a:defRPr sz="1600">
                          <a:solidFill>
                            <a:schemeClr val="tx1"/>
                          </a:solidFill>
                          <a:latin typeface="Verdana" panose="020B0604030504040204" pitchFamily="34" charset="0"/>
                        </a:defRPr>
                      </a:lvl6pPr>
                      <a:lvl7pPr fontAlgn="base">
                        <a:spcBef>
                          <a:spcPct val="20000"/>
                        </a:spcBef>
                        <a:spcAft>
                          <a:spcPct val="0"/>
                        </a:spcAft>
                        <a:defRPr sz="1600">
                          <a:solidFill>
                            <a:schemeClr val="tx1"/>
                          </a:solidFill>
                          <a:latin typeface="Verdana" panose="020B0604030504040204" pitchFamily="34" charset="0"/>
                        </a:defRPr>
                      </a:lvl7pPr>
                      <a:lvl8pPr fontAlgn="base">
                        <a:spcBef>
                          <a:spcPct val="20000"/>
                        </a:spcBef>
                        <a:spcAft>
                          <a:spcPct val="0"/>
                        </a:spcAft>
                        <a:defRPr sz="1600">
                          <a:solidFill>
                            <a:schemeClr val="tx1"/>
                          </a:solidFill>
                          <a:latin typeface="Verdana" panose="020B0604030504040204" pitchFamily="34" charset="0"/>
                        </a:defRPr>
                      </a:lvl8pPr>
                      <a:lvl9pPr fontAlgn="base">
                        <a:spcBef>
                          <a:spcPct val="20000"/>
                        </a:spcBef>
                        <a:spcAft>
                          <a:spcPct val="0"/>
                        </a:spcAft>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smtClean="0">
                        <a:ln>
                          <a:noFill/>
                        </a:ln>
                        <a:solidFill>
                          <a:schemeClr val="tx1"/>
                        </a:solidFill>
                        <a:effectLst/>
                        <a:latin typeface="Verdana" panose="020B060403050404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000"/>
                      </a:srgbClr>
                    </a:solidFill>
                  </a:tcPr>
                </a:tc>
              </a:tr>
            </a:tbl>
          </a:graphicData>
        </a:graphic>
      </p:graphicFrame>
      <p:sp>
        <p:nvSpPr>
          <p:cNvPr id="12317" name="Text Box 29"/>
          <p:cNvSpPr txBox="1">
            <a:spLocks noChangeArrowheads="1"/>
          </p:cNvSpPr>
          <p:nvPr/>
        </p:nvSpPr>
        <p:spPr bwMode="auto">
          <a:xfrm>
            <a:off x="3089275" y="5610225"/>
            <a:ext cx="385286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b="1">
                <a:cs typeface="Arial" panose="020B0604020202020204" pitchFamily="34" charset="0"/>
              </a:rPr>
              <a:t>Note:  </a:t>
            </a:r>
            <a:r>
              <a:rPr lang="en-GB" altLang="en-US">
                <a:cs typeface="Arial" panose="020B0604020202020204" pitchFamily="34" charset="0"/>
              </a:rPr>
              <a:t>PowerPoint does not allow have nice default tables – but you can cut and paste this one</a:t>
            </a:r>
            <a:endParaRPr lang="en-US" altLang="en-US">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smtClean="0"/>
              <a:t>Sample Graph (3 colours)</a:t>
            </a:r>
            <a:endParaRPr lang="en-US" altLang="en-US" smtClean="0"/>
          </a:p>
        </p:txBody>
      </p:sp>
      <p:graphicFrame>
        <p:nvGraphicFramePr>
          <p:cNvPr id="14339" name="Object 3"/>
          <p:cNvGraphicFramePr>
            <a:graphicFrameLocks noChangeAspect="1"/>
          </p:cNvGraphicFramePr>
          <p:nvPr/>
        </p:nvGraphicFramePr>
        <p:xfrm>
          <a:off x="252413" y="1873250"/>
          <a:ext cx="6732587" cy="3740150"/>
        </p:xfrm>
        <a:graphic>
          <a:graphicData uri="http://schemas.openxmlformats.org/presentationml/2006/ole">
            <mc:AlternateContent xmlns:mc="http://schemas.openxmlformats.org/markup-compatibility/2006">
              <mc:Choice xmlns:v="urn:schemas-microsoft-com:vml" Requires="v">
                <p:oleObj spid="_x0000_s14340" name="Chart" r:id="rId4" imgW="8296351" imgH="4610100" progId="MSGraph.Chart.8">
                  <p:embed followColorScheme="full"/>
                </p:oleObj>
              </mc:Choice>
              <mc:Fallback>
                <p:oleObj name="Chart" r:id="rId4" imgW="8296351" imgH="46101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3" y="1873250"/>
                        <a:ext cx="6732587" cy="374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smtClean="0"/>
              <a:t>Two column bullet points</a:t>
            </a:r>
            <a:endParaRPr lang="en-US" altLang="en-US" smtClean="0"/>
          </a:p>
        </p:txBody>
      </p:sp>
      <p:sp>
        <p:nvSpPr>
          <p:cNvPr id="16387" name="Rectangle 3"/>
          <p:cNvSpPr>
            <a:spLocks noGrp="1" noChangeArrowheads="1"/>
          </p:cNvSpPr>
          <p:nvPr>
            <p:ph type="body" sz="half" idx="1"/>
          </p:nvPr>
        </p:nvSpPr>
        <p:spPr>
          <a:xfrm>
            <a:off x="457200" y="1600200"/>
            <a:ext cx="4037013" cy="4525963"/>
          </a:xfrm>
        </p:spPr>
        <p:txBody>
          <a:bodyPr/>
          <a:lstStyle/>
          <a:p>
            <a:pPr eaLnBrk="1" hangingPunct="1"/>
            <a:r>
              <a:rPr lang="en-GB" altLang="en-US" sz="2400" smtClean="0"/>
              <a:t>Bullets go in here</a:t>
            </a:r>
            <a:endParaRPr lang="en-US" altLang="en-US" sz="2400" smtClean="0"/>
          </a:p>
        </p:txBody>
      </p:sp>
      <p:sp>
        <p:nvSpPr>
          <p:cNvPr id="16388" name="Rectangle 4"/>
          <p:cNvSpPr>
            <a:spLocks noGrp="1" noChangeArrowheads="1"/>
          </p:cNvSpPr>
          <p:nvPr>
            <p:ph type="body" sz="half" idx="2"/>
          </p:nvPr>
        </p:nvSpPr>
        <p:spPr/>
        <p:txBody>
          <a:bodyPr/>
          <a:lstStyle/>
          <a:p>
            <a:pPr eaLnBrk="1" hangingPunct="1"/>
            <a:r>
              <a:rPr lang="en-GB" altLang="en-US" sz="2400" smtClean="0"/>
              <a:t>And also in here</a:t>
            </a:r>
            <a:endParaRPr lang="en-US" altLang="en-US" sz="240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ltLang="en-US" smtClean="0"/>
              <a:t>Examples of default styles</a:t>
            </a:r>
            <a:endParaRPr lang="en-US" altLang="en-US" smtClean="0"/>
          </a:p>
        </p:txBody>
      </p:sp>
      <p:sp>
        <p:nvSpPr>
          <p:cNvPr id="18435" name="Rectangle 3"/>
          <p:cNvSpPr>
            <a:spLocks noGrp="1" noChangeArrowheads="1"/>
          </p:cNvSpPr>
          <p:nvPr>
            <p:ph type="body" sz="half" idx="1"/>
          </p:nvPr>
        </p:nvSpPr>
        <p:spPr>
          <a:xfrm>
            <a:off x="457200" y="1600200"/>
            <a:ext cx="4689475" cy="4525963"/>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en-GB" altLang="en-US" sz="2400" smtClean="0"/>
              <a:t>Text and lines are like this</a:t>
            </a:r>
          </a:p>
          <a:p>
            <a:pPr eaLnBrk="1" hangingPunct="1"/>
            <a:r>
              <a:rPr lang="en-GB" altLang="en-US" sz="2400" u="sng" smtClean="0">
                <a:solidFill>
                  <a:schemeClr val="hlink"/>
                </a:solidFill>
              </a:rPr>
              <a:t>Hyperlinks like this</a:t>
            </a:r>
          </a:p>
          <a:p>
            <a:pPr eaLnBrk="1" hangingPunct="1"/>
            <a:r>
              <a:rPr lang="en-GB" altLang="en-US" sz="2400" u="sng" smtClean="0">
                <a:solidFill>
                  <a:schemeClr val="folHlink"/>
                </a:solidFill>
              </a:rPr>
              <a:t>Visited hyperlinks like this</a:t>
            </a:r>
            <a:endParaRPr lang="en-US" altLang="en-US" sz="2400" u="sng" smtClean="0">
              <a:solidFill>
                <a:schemeClr val="folHlink"/>
              </a:solidFill>
            </a:endParaRPr>
          </a:p>
        </p:txBody>
      </p:sp>
      <p:graphicFrame>
        <p:nvGraphicFramePr>
          <p:cNvPr id="20484" name="Group 4"/>
          <p:cNvGraphicFramePr>
            <a:graphicFrameLocks noGrp="1"/>
          </p:cNvGraphicFramePr>
          <p:nvPr>
            <p:ph sz="half" idx="2"/>
          </p:nvPr>
        </p:nvGraphicFramePr>
        <p:xfrm>
          <a:off x="5446713" y="1781175"/>
          <a:ext cx="3170237" cy="1614488"/>
        </p:xfrm>
        <a:graphic>
          <a:graphicData uri="http://schemas.openxmlformats.org/drawingml/2006/table">
            <a:tbl>
              <a:tblPr/>
              <a:tblGrid>
                <a:gridCol w="1585912"/>
                <a:gridCol w="1584325"/>
              </a:tblGrid>
              <a:tr h="808038">
                <a:tc>
                  <a:txBody>
                    <a:bodyPr/>
                    <a:lstStyle>
                      <a:lvl1pPr>
                        <a:spcBef>
                          <a:spcPct val="20000"/>
                        </a:spcBef>
                        <a:defRPr sz="2400">
                          <a:solidFill>
                            <a:schemeClr val="tx1"/>
                          </a:solidFill>
                          <a:latin typeface="Verdana" panose="020B0604030504040204" pitchFamily="34" charset="0"/>
                        </a:defRPr>
                      </a:lvl1pPr>
                      <a:lvl2pPr>
                        <a:spcBef>
                          <a:spcPct val="20000"/>
                        </a:spcBef>
                        <a:defRPr sz="2000">
                          <a:solidFill>
                            <a:schemeClr val="tx1"/>
                          </a:solidFill>
                          <a:latin typeface="Verdana" panose="020B0604030504040204" pitchFamily="34" charset="0"/>
                        </a:defRPr>
                      </a:lvl2pPr>
                      <a:lvl3pPr>
                        <a:spcBef>
                          <a:spcPct val="20000"/>
                        </a:spcBef>
                        <a:defRPr>
                          <a:solidFill>
                            <a:schemeClr val="tx1"/>
                          </a:solidFill>
                          <a:latin typeface="Verdana" panose="020B0604030504040204" pitchFamily="34" charset="0"/>
                        </a:defRPr>
                      </a:lvl3pPr>
                      <a:lvl4pPr>
                        <a:spcBef>
                          <a:spcPct val="20000"/>
                        </a:spcBef>
                        <a:defRPr sz="1600">
                          <a:solidFill>
                            <a:schemeClr val="tx1"/>
                          </a:solidFill>
                          <a:latin typeface="Verdana" panose="020B0604030504040204" pitchFamily="34" charset="0"/>
                        </a:defRPr>
                      </a:lvl4pPr>
                      <a:lvl5pPr>
                        <a:spcBef>
                          <a:spcPct val="20000"/>
                        </a:spcBef>
                        <a:defRPr sz="1600">
                          <a:solidFill>
                            <a:schemeClr val="tx1"/>
                          </a:solidFill>
                          <a:latin typeface="Verdana" panose="020B0604030504040204" pitchFamily="34" charset="0"/>
                        </a:defRPr>
                      </a:lvl5pPr>
                      <a:lvl6pPr fontAlgn="base">
                        <a:spcBef>
                          <a:spcPct val="20000"/>
                        </a:spcBef>
                        <a:spcAft>
                          <a:spcPct val="0"/>
                        </a:spcAft>
                        <a:defRPr sz="1600">
                          <a:solidFill>
                            <a:schemeClr val="tx1"/>
                          </a:solidFill>
                          <a:latin typeface="Verdana" panose="020B0604030504040204" pitchFamily="34" charset="0"/>
                        </a:defRPr>
                      </a:lvl6pPr>
                      <a:lvl7pPr fontAlgn="base">
                        <a:spcBef>
                          <a:spcPct val="20000"/>
                        </a:spcBef>
                        <a:spcAft>
                          <a:spcPct val="0"/>
                        </a:spcAft>
                        <a:defRPr sz="1600">
                          <a:solidFill>
                            <a:schemeClr val="tx1"/>
                          </a:solidFill>
                          <a:latin typeface="Verdana" panose="020B0604030504040204" pitchFamily="34" charset="0"/>
                        </a:defRPr>
                      </a:lvl7pPr>
                      <a:lvl8pPr fontAlgn="base">
                        <a:spcBef>
                          <a:spcPct val="20000"/>
                        </a:spcBef>
                        <a:spcAft>
                          <a:spcPct val="0"/>
                        </a:spcAft>
                        <a:defRPr sz="1600">
                          <a:solidFill>
                            <a:schemeClr val="tx1"/>
                          </a:solidFill>
                          <a:latin typeface="Verdana" panose="020B0604030504040204" pitchFamily="34" charset="0"/>
                        </a:defRPr>
                      </a:lvl8pPr>
                      <a:lvl9pPr fontAlgn="base">
                        <a:spcBef>
                          <a:spcPct val="20000"/>
                        </a:spcBef>
                        <a:spcAft>
                          <a:spcPct val="0"/>
                        </a:spcAft>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400" b="0" i="0" u="none" strike="noStrike" cap="none" normalizeH="0" baseline="0" smtClean="0">
                          <a:ln>
                            <a:noFill/>
                          </a:ln>
                          <a:solidFill>
                            <a:schemeClr val="tx1"/>
                          </a:solidFill>
                          <a:effectLst/>
                          <a:latin typeface="Verdana" panose="020B0604030504040204" pitchFamily="34" charset="0"/>
                        </a:rPr>
                        <a:t>Table</a:t>
                      </a:r>
                      <a:endParaRPr kumimoji="0" lang="en-US" altLang="en-US" sz="2400" b="0" i="0" u="none" strike="noStrike" cap="none" normalizeH="0" baseline="0" smtClean="0">
                        <a:ln>
                          <a:noFill/>
                        </a:ln>
                        <a:solidFill>
                          <a:schemeClr val="tx1"/>
                        </a:solidFill>
                        <a:effectLst/>
                        <a:latin typeface="Verdan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defRPr>
                      </a:lvl1pPr>
                      <a:lvl2pPr>
                        <a:spcBef>
                          <a:spcPct val="20000"/>
                        </a:spcBef>
                        <a:defRPr sz="2000">
                          <a:solidFill>
                            <a:schemeClr val="tx1"/>
                          </a:solidFill>
                          <a:latin typeface="Verdana" panose="020B0604030504040204" pitchFamily="34" charset="0"/>
                        </a:defRPr>
                      </a:lvl2pPr>
                      <a:lvl3pPr>
                        <a:spcBef>
                          <a:spcPct val="20000"/>
                        </a:spcBef>
                        <a:defRPr>
                          <a:solidFill>
                            <a:schemeClr val="tx1"/>
                          </a:solidFill>
                          <a:latin typeface="Verdana" panose="020B0604030504040204" pitchFamily="34" charset="0"/>
                        </a:defRPr>
                      </a:lvl3pPr>
                      <a:lvl4pPr>
                        <a:spcBef>
                          <a:spcPct val="20000"/>
                        </a:spcBef>
                        <a:defRPr sz="1600">
                          <a:solidFill>
                            <a:schemeClr val="tx1"/>
                          </a:solidFill>
                          <a:latin typeface="Verdana" panose="020B0604030504040204" pitchFamily="34" charset="0"/>
                        </a:defRPr>
                      </a:lvl4pPr>
                      <a:lvl5pPr>
                        <a:spcBef>
                          <a:spcPct val="20000"/>
                        </a:spcBef>
                        <a:defRPr sz="1600">
                          <a:solidFill>
                            <a:schemeClr val="tx1"/>
                          </a:solidFill>
                          <a:latin typeface="Verdana" panose="020B0604030504040204" pitchFamily="34" charset="0"/>
                        </a:defRPr>
                      </a:lvl5pPr>
                      <a:lvl6pPr fontAlgn="base">
                        <a:spcBef>
                          <a:spcPct val="20000"/>
                        </a:spcBef>
                        <a:spcAft>
                          <a:spcPct val="0"/>
                        </a:spcAft>
                        <a:defRPr sz="1600">
                          <a:solidFill>
                            <a:schemeClr val="tx1"/>
                          </a:solidFill>
                          <a:latin typeface="Verdana" panose="020B0604030504040204" pitchFamily="34" charset="0"/>
                        </a:defRPr>
                      </a:lvl6pPr>
                      <a:lvl7pPr fontAlgn="base">
                        <a:spcBef>
                          <a:spcPct val="20000"/>
                        </a:spcBef>
                        <a:spcAft>
                          <a:spcPct val="0"/>
                        </a:spcAft>
                        <a:defRPr sz="1600">
                          <a:solidFill>
                            <a:schemeClr val="tx1"/>
                          </a:solidFill>
                          <a:latin typeface="Verdana" panose="020B0604030504040204" pitchFamily="34" charset="0"/>
                        </a:defRPr>
                      </a:lvl7pPr>
                      <a:lvl8pPr fontAlgn="base">
                        <a:spcBef>
                          <a:spcPct val="20000"/>
                        </a:spcBef>
                        <a:spcAft>
                          <a:spcPct val="0"/>
                        </a:spcAft>
                        <a:defRPr sz="1600">
                          <a:solidFill>
                            <a:schemeClr val="tx1"/>
                          </a:solidFill>
                          <a:latin typeface="Verdana" panose="020B0604030504040204" pitchFamily="34" charset="0"/>
                        </a:defRPr>
                      </a:lvl8pPr>
                      <a:lvl9pPr fontAlgn="base">
                        <a:spcBef>
                          <a:spcPct val="20000"/>
                        </a:spcBef>
                        <a:spcAft>
                          <a:spcPct val="0"/>
                        </a:spcAft>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400" b="0"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6450">
                <a:tc>
                  <a:txBody>
                    <a:bodyPr/>
                    <a:lstStyle>
                      <a:lvl1pPr>
                        <a:spcBef>
                          <a:spcPct val="20000"/>
                        </a:spcBef>
                        <a:defRPr sz="2400">
                          <a:solidFill>
                            <a:schemeClr val="tx1"/>
                          </a:solidFill>
                          <a:latin typeface="Verdana" panose="020B0604030504040204" pitchFamily="34" charset="0"/>
                        </a:defRPr>
                      </a:lvl1pPr>
                      <a:lvl2pPr>
                        <a:spcBef>
                          <a:spcPct val="20000"/>
                        </a:spcBef>
                        <a:defRPr sz="2000">
                          <a:solidFill>
                            <a:schemeClr val="tx1"/>
                          </a:solidFill>
                          <a:latin typeface="Verdana" panose="020B0604030504040204" pitchFamily="34" charset="0"/>
                        </a:defRPr>
                      </a:lvl2pPr>
                      <a:lvl3pPr>
                        <a:spcBef>
                          <a:spcPct val="20000"/>
                        </a:spcBef>
                        <a:defRPr>
                          <a:solidFill>
                            <a:schemeClr val="tx1"/>
                          </a:solidFill>
                          <a:latin typeface="Verdana" panose="020B0604030504040204" pitchFamily="34" charset="0"/>
                        </a:defRPr>
                      </a:lvl3pPr>
                      <a:lvl4pPr>
                        <a:spcBef>
                          <a:spcPct val="20000"/>
                        </a:spcBef>
                        <a:defRPr sz="1600">
                          <a:solidFill>
                            <a:schemeClr val="tx1"/>
                          </a:solidFill>
                          <a:latin typeface="Verdana" panose="020B0604030504040204" pitchFamily="34" charset="0"/>
                        </a:defRPr>
                      </a:lvl4pPr>
                      <a:lvl5pPr>
                        <a:spcBef>
                          <a:spcPct val="20000"/>
                        </a:spcBef>
                        <a:defRPr sz="1600">
                          <a:solidFill>
                            <a:schemeClr val="tx1"/>
                          </a:solidFill>
                          <a:latin typeface="Verdana" panose="020B0604030504040204" pitchFamily="34" charset="0"/>
                        </a:defRPr>
                      </a:lvl5pPr>
                      <a:lvl6pPr fontAlgn="base">
                        <a:spcBef>
                          <a:spcPct val="20000"/>
                        </a:spcBef>
                        <a:spcAft>
                          <a:spcPct val="0"/>
                        </a:spcAft>
                        <a:defRPr sz="1600">
                          <a:solidFill>
                            <a:schemeClr val="tx1"/>
                          </a:solidFill>
                          <a:latin typeface="Verdana" panose="020B0604030504040204" pitchFamily="34" charset="0"/>
                        </a:defRPr>
                      </a:lvl6pPr>
                      <a:lvl7pPr fontAlgn="base">
                        <a:spcBef>
                          <a:spcPct val="20000"/>
                        </a:spcBef>
                        <a:spcAft>
                          <a:spcPct val="0"/>
                        </a:spcAft>
                        <a:defRPr sz="1600">
                          <a:solidFill>
                            <a:schemeClr val="tx1"/>
                          </a:solidFill>
                          <a:latin typeface="Verdana" panose="020B0604030504040204" pitchFamily="34" charset="0"/>
                        </a:defRPr>
                      </a:lvl7pPr>
                      <a:lvl8pPr fontAlgn="base">
                        <a:spcBef>
                          <a:spcPct val="20000"/>
                        </a:spcBef>
                        <a:spcAft>
                          <a:spcPct val="0"/>
                        </a:spcAft>
                        <a:defRPr sz="1600">
                          <a:solidFill>
                            <a:schemeClr val="tx1"/>
                          </a:solidFill>
                          <a:latin typeface="Verdana" panose="020B0604030504040204" pitchFamily="34" charset="0"/>
                        </a:defRPr>
                      </a:lvl8pPr>
                      <a:lvl9pPr fontAlgn="base">
                        <a:spcBef>
                          <a:spcPct val="20000"/>
                        </a:spcBef>
                        <a:spcAft>
                          <a:spcPct val="0"/>
                        </a:spcAft>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400" b="0" i="0" u="none" strike="noStrike" cap="none" normalizeH="0" baseline="0" smtClean="0">
                        <a:ln>
                          <a:noFill/>
                        </a:ln>
                        <a:solidFill>
                          <a:schemeClr val="tx1"/>
                        </a:solidFill>
                        <a:effectLst/>
                        <a:latin typeface="Verdan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defRPr>
                      </a:lvl1pPr>
                      <a:lvl2pPr>
                        <a:spcBef>
                          <a:spcPct val="20000"/>
                        </a:spcBef>
                        <a:defRPr sz="2000">
                          <a:solidFill>
                            <a:schemeClr val="tx1"/>
                          </a:solidFill>
                          <a:latin typeface="Verdana" panose="020B0604030504040204" pitchFamily="34" charset="0"/>
                        </a:defRPr>
                      </a:lvl2pPr>
                      <a:lvl3pPr>
                        <a:spcBef>
                          <a:spcPct val="20000"/>
                        </a:spcBef>
                        <a:defRPr>
                          <a:solidFill>
                            <a:schemeClr val="tx1"/>
                          </a:solidFill>
                          <a:latin typeface="Verdana" panose="020B0604030504040204" pitchFamily="34" charset="0"/>
                        </a:defRPr>
                      </a:lvl3pPr>
                      <a:lvl4pPr>
                        <a:spcBef>
                          <a:spcPct val="20000"/>
                        </a:spcBef>
                        <a:defRPr sz="1600">
                          <a:solidFill>
                            <a:schemeClr val="tx1"/>
                          </a:solidFill>
                          <a:latin typeface="Verdana" panose="020B0604030504040204" pitchFamily="34" charset="0"/>
                        </a:defRPr>
                      </a:lvl4pPr>
                      <a:lvl5pPr>
                        <a:spcBef>
                          <a:spcPct val="20000"/>
                        </a:spcBef>
                        <a:defRPr sz="1600">
                          <a:solidFill>
                            <a:schemeClr val="tx1"/>
                          </a:solidFill>
                          <a:latin typeface="Verdana" panose="020B0604030504040204" pitchFamily="34" charset="0"/>
                        </a:defRPr>
                      </a:lvl5pPr>
                      <a:lvl6pPr fontAlgn="base">
                        <a:spcBef>
                          <a:spcPct val="20000"/>
                        </a:spcBef>
                        <a:spcAft>
                          <a:spcPct val="0"/>
                        </a:spcAft>
                        <a:defRPr sz="1600">
                          <a:solidFill>
                            <a:schemeClr val="tx1"/>
                          </a:solidFill>
                          <a:latin typeface="Verdana" panose="020B0604030504040204" pitchFamily="34" charset="0"/>
                        </a:defRPr>
                      </a:lvl6pPr>
                      <a:lvl7pPr fontAlgn="base">
                        <a:spcBef>
                          <a:spcPct val="20000"/>
                        </a:spcBef>
                        <a:spcAft>
                          <a:spcPct val="0"/>
                        </a:spcAft>
                        <a:defRPr sz="1600">
                          <a:solidFill>
                            <a:schemeClr val="tx1"/>
                          </a:solidFill>
                          <a:latin typeface="Verdana" panose="020B0604030504040204" pitchFamily="34" charset="0"/>
                        </a:defRPr>
                      </a:lvl7pPr>
                      <a:lvl8pPr fontAlgn="base">
                        <a:spcBef>
                          <a:spcPct val="20000"/>
                        </a:spcBef>
                        <a:spcAft>
                          <a:spcPct val="0"/>
                        </a:spcAft>
                        <a:defRPr sz="1600">
                          <a:solidFill>
                            <a:schemeClr val="tx1"/>
                          </a:solidFill>
                          <a:latin typeface="Verdana" panose="020B0604030504040204" pitchFamily="34" charset="0"/>
                        </a:defRPr>
                      </a:lvl8pPr>
                      <a:lvl9pPr fontAlgn="base">
                        <a:spcBef>
                          <a:spcPct val="20000"/>
                        </a:spcBef>
                        <a:spcAft>
                          <a:spcPct val="0"/>
                        </a:spcAft>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400" b="0"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47" name="Rectangle 15"/>
          <p:cNvSpPr>
            <a:spLocks noChangeArrowheads="1"/>
          </p:cNvSpPr>
          <p:nvPr/>
        </p:nvSpPr>
        <p:spPr bwMode="auto">
          <a:xfrm>
            <a:off x="792163" y="5253038"/>
            <a:ext cx="2232025"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cs typeface="Arial" panose="020B0604020202020204" pitchFamily="34" charset="0"/>
              </a:rPr>
              <a:t>Text box</a:t>
            </a:r>
            <a:endParaRPr lang="en-US" altLang="en-US">
              <a:cs typeface="Arial" panose="020B0604020202020204" pitchFamily="34" charset="0"/>
            </a:endParaRPr>
          </a:p>
        </p:txBody>
      </p:sp>
      <p:sp>
        <p:nvSpPr>
          <p:cNvPr id="18448" name="Rectangle 16"/>
          <p:cNvSpPr>
            <a:spLocks noChangeArrowheads="1"/>
          </p:cNvSpPr>
          <p:nvPr/>
        </p:nvSpPr>
        <p:spPr bwMode="auto">
          <a:xfrm>
            <a:off x="3671888" y="5253038"/>
            <a:ext cx="2232025" cy="1368425"/>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cs typeface="Arial" panose="020B0604020202020204" pitchFamily="34" charset="0"/>
              </a:rPr>
              <a:t>Text box</a:t>
            </a:r>
          </a:p>
          <a:p>
            <a:pPr algn="ctr" eaLnBrk="1" hangingPunct="1"/>
            <a:r>
              <a:rPr lang="en-GB" altLang="en-US">
                <a:cs typeface="Arial" panose="020B0604020202020204" pitchFamily="34" charset="0"/>
              </a:rPr>
              <a:t>With shadow</a:t>
            </a:r>
            <a:endParaRPr lang="en-US" altLang="en-US">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0483" name="Rectangle 3"/>
          <p:cNvSpPr>
            <a:spLocks noGrp="1" noChangeArrowheads="1"/>
          </p:cNvSpPr>
          <p:nvPr>
            <p:ph type="title"/>
          </p:nvPr>
        </p:nvSpPr>
        <p:spPr/>
        <p:txBody>
          <a:bodyPr/>
          <a:lstStyle/>
          <a:p>
            <a:pPr eaLnBrk="1" hangingPunct="1"/>
            <a:r>
              <a:rPr lang="en-GB" altLang="en-US" smtClean="0"/>
              <a:t>Use of templates</a:t>
            </a:r>
            <a:endParaRPr lang="en-US" altLang="en-US" smtClean="0"/>
          </a:p>
        </p:txBody>
      </p:sp>
      <p:sp>
        <p:nvSpPr>
          <p:cNvPr id="20484" name="Text Box 4"/>
          <p:cNvSpPr txBox="1">
            <a:spLocks noChangeArrowheads="1"/>
          </p:cNvSpPr>
          <p:nvPr/>
        </p:nvSpPr>
        <p:spPr bwMode="auto">
          <a:xfrm>
            <a:off x="1150938" y="1463675"/>
            <a:ext cx="6950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000" b="1">
                <a:cs typeface="Arial" panose="020B0604020202020204" pitchFamily="34" charset="0"/>
              </a:rPr>
              <a:t>You are free to use these templates for your personal and business presentations.</a:t>
            </a:r>
          </a:p>
        </p:txBody>
      </p:sp>
      <p:sp>
        <p:nvSpPr>
          <p:cNvPr id="20485" name="Text Box 5"/>
          <p:cNvSpPr txBox="1">
            <a:spLocks noChangeArrowheads="1"/>
          </p:cNvSpPr>
          <p:nvPr/>
        </p:nvSpPr>
        <p:spPr bwMode="auto">
          <a:xfrm>
            <a:off x="1150938" y="3140075"/>
            <a:ext cx="3409950"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b="1" u="sng">
                <a:cs typeface="Arial" panose="020B0604020202020204" pitchFamily="34" charset="0"/>
              </a:rPr>
              <a:t>Do</a:t>
            </a:r>
          </a:p>
          <a:p>
            <a:pPr eaLnBrk="1" hangingPunct="1">
              <a:buFont typeface="Wingdings" panose="05000000000000000000" pitchFamily="2" charset="2"/>
              <a:buChar char="ü"/>
            </a:pPr>
            <a:r>
              <a:rPr lang="en-GB" altLang="en-US" sz="1400">
                <a:cs typeface="Arial" panose="020B0604020202020204" pitchFamily="34" charset="0"/>
              </a:rPr>
              <a:t>Use these templates for your presentations</a:t>
            </a:r>
          </a:p>
          <a:p>
            <a:pPr eaLnBrk="1" hangingPunct="1">
              <a:buFont typeface="Wingdings" panose="05000000000000000000" pitchFamily="2" charset="2"/>
              <a:buChar char="ü"/>
            </a:pPr>
            <a:r>
              <a:rPr lang="en-GB" altLang="en-US" sz="1400">
                <a:cs typeface="Arial" panose="020B0604020202020204" pitchFamily="34" charset="0"/>
              </a:rPr>
              <a:t>Display your presentation on a web site provided that it is not for the purpose of downloading the template.</a:t>
            </a:r>
          </a:p>
          <a:p>
            <a:pPr eaLnBrk="1" hangingPunct="1">
              <a:buFont typeface="Wingdings" panose="05000000000000000000" pitchFamily="2" charset="2"/>
              <a:buChar char="ü"/>
            </a:pPr>
            <a:r>
              <a:rPr lang="en-US" altLang="en-US" sz="1400">
                <a:cs typeface="Arial" panose="020B0604020202020204" pitchFamily="34" charset="0"/>
              </a:rPr>
              <a:t>If you like these templates, we would always appreciate a link back to our website.  Many thanks.</a:t>
            </a:r>
          </a:p>
          <a:p>
            <a:pPr eaLnBrk="1" hangingPunct="1">
              <a:buFont typeface="Wingdings" panose="05000000000000000000" pitchFamily="2" charset="2"/>
              <a:buChar char="ü"/>
            </a:pPr>
            <a:endParaRPr lang="en-US" altLang="en-US" sz="1400">
              <a:cs typeface="Arial" panose="020B0604020202020204" pitchFamily="34" charset="0"/>
            </a:endParaRPr>
          </a:p>
        </p:txBody>
      </p:sp>
      <p:sp>
        <p:nvSpPr>
          <p:cNvPr id="20486" name="Text Box 6"/>
          <p:cNvSpPr txBox="1">
            <a:spLocks noChangeArrowheads="1"/>
          </p:cNvSpPr>
          <p:nvPr/>
        </p:nvSpPr>
        <p:spPr bwMode="auto">
          <a:xfrm>
            <a:off x="4495800" y="3140075"/>
            <a:ext cx="3640138"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b="1" u="sng">
                <a:cs typeface="Arial" panose="020B0604020202020204" pitchFamily="34" charset="0"/>
              </a:rPr>
              <a:t>Don’t</a:t>
            </a:r>
          </a:p>
          <a:p>
            <a:pPr eaLnBrk="1" hangingPunct="1">
              <a:buFont typeface="Wingdings" panose="05000000000000000000" pitchFamily="2" charset="2"/>
              <a:buChar char="û"/>
            </a:pPr>
            <a:r>
              <a:rPr lang="en-GB" altLang="en-US" sz="1400">
                <a:cs typeface="Arial" panose="020B0604020202020204" pitchFamily="34" charset="0"/>
              </a:rPr>
              <a:t>Resell or distribute these templates</a:t>
            </a:r>
          </a:p>
          <a:p>
            <a:pPr eaLnBrk="1" hangingPunct="1">
              <a:buFont typeface="Wingdings" panose="05000000000000000000" pitchFamily="2" charset="2"/>
              <a:buChar char="û"/>
            </a:pPr>
            <a:r>
              <a:rPr lang="en-GB" altLang="en-US" sz="1400">
                <a:cs typeface="Arial" panose="020B0604020202020204" pitchFamily="34" charset="0"/>
              </a:rPr>
              <a:t>Put these templates on a website for download.  This includes uploading them onto file sharing networks like Slideshare, Myspace, Facebook, bit torrent etc</a:t>
            </a:r>
          </a:p>
          <a:p>
            <a:pPr eaLnBrk="1" hangingPunct="1">
              <a:buFont typeface="Wingdings" panose="05000000000000000000" pitchFamily="2" charset="2"/>
              <a:buChar char="û"/>
            </a:pPr>
            <a:r>
              <a:rPr lang="en-GB" altLang="en-US" sz="1400">
                <a:cs typeface="Arial" panose="020B0604020202020204" pitchFamily="34" charset="0"/>
              </a:rPr>
              <a:t>Pass off any of our created content as your own work</a:t>
            </a:r>
            <a:endParaRPr lang="en-US" altLang="en-US" sz="1400">
              <a:cs typeface="Arial" panose="020B0604020202020204" pitchFamily="34" charset="0"/>
            </a:endParaRPr>
          </a:p>
        </p:txBody>
      </p:sp>
      <p:sp>
        <p:nvSpPr>
          <p:cNvPr id="20487" name="Text Box 7"/>
          <p:cNvSpPr txBox="1">
            <a:spLocks noChangeArrowheads="1"/>
          </p:cNvSpPr>
          <p:nvPr/>
        </p:nvSpPr>
        <p:spPr bwMode="auto">
          <a:xfrm>
            <a:off x="1042988" y="5422900"/>
            <a:ext cx="7164387" cy="915988"/>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lgn="ctr" eaLnBrk="1" hangingPunct="1">
              <a:lnSpc>
                <a:spcPct val="90000"/>
              </a:lnSpc>
              <a:spcBef>
                <a:spcPct val="20000"/>
              </a:spcBef>
              <a:buClr>
                <a:schemeClr val="accent1"/>
              </a:buClr>
            </a:pPr>
            <a:r>
              <a:rPr lang="en-GB" altLang="en-US" sz="2000" b="1">
                <a:cs typeface="Arial" panose="020B0604020202020204" pitchFamily="34" charset="0"/>
              </a:rPr>
              <a:t>You can find many more free templates on the Presentation Magazine website </a:t>
            </a:r>
            <a:r>
              <a:rPr lang="en-GB" altLang="en-US" sz="2000" b="1">
                <a:cs typeface="Arial" panose="020B0604020202020204" pitchFamily="34" charset="0"/>
                <a:hlinkClick r:id="rId3"/>
              </a:rPr>
              <a:t>www.presentationmagazine.com</a:t>
            </a:r>
            <a:r>
              <a:rPr lang="en-GB" altLang="en-US" sz="2000" b="1">
                <a:cs typeface="Arial" panose="020B0604020202020204" pitchFamily="34" charset="0"/>
              </a:rPr>
              <a:t>  </a:t>
            </a:r>
            <a:endParaRPr lang="en-US" altLang="en-US" sz="2000" b="1">
              <a:cs typeface="Arial" panose="020B0604020202020204" pitchFamily="34" charset="0"/>
            </a:endParaRPr>
          </a:p>
        </p:txBody>
      </p:sp>
      <p:sp>
        <p:nvSpPr>
          <p:cNvPr id="20488" name="Text Box 8"/>
          <p:cNvSpPr txBox="1">
            <a:spLocks noChangeArrowheads="1"/>
          </p:cNvSpPr>
          <p:nvPr/>
        </p:nvSpPr>
        <p:spPr bwMode="auto">
          <a:xfrm>
            <a:off x="1150938" y="2360613"/>
            <a:ext cx="69262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400">
                <a:cs typeface="Arial" panose="020B0604020202020204" pitchFamily="34" charset="0"/>
              </a:rPr>
              <a:t>We have put a lot of work into developing all these templates and retain the copyright in them.  They are not Open Source templates.  You can use them freely providing that you do not redistribute or sell them.</a:t>
            </a:r>
            <a:endParaRPr lang="en-US" altLang="en-US" sz="1400">
              <a:cs typeface="Arial" panose="020B060402020202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hearts4">
  <a:themeElements>
    <a:clrScheme name="hearts4 14">
      <a:dk1>
        <a:srgbClr val="A50021"/>
      </a:dk1>
      <a:lt1>
        <a:srgbClr val="FFFFFF"/>
      </a:lt1>
      <a:dk2>
        <a:srgbClr val="A50021"/>
      </a:dk2>
      <a:lt2>
        <a:srgbClr val="808080"/>
      </a:lt2>
      <a:accent1>
        <a:srgbClr val="FFCCFF"/>
      </a:accent1>
      <a:accent2>
        <a:srgbClr val="CC0066"/>
      </a:accent2>
      <a:accent3>
        <a:srgbClr val="FFFFFF"/>
      </a:accent3>
      <a:accent4>
        <a:srgbClr val="8C001B"/>
      </a:accent4>
      <a:accent5>
        <a:srgbClr val="FFE2FF"/>
      </a:accent5>
      <a:accent6>
        <a:srgbClr val="B9005C"/>
      </a:accent6>
      <a:hlink>
        <a:srgbClr val="A50021"/>
      </a:hlink>
      <a:folHlink>
        <a:srgbClr val="800080"/>
      </a:folHlink>
    </a:clrScheme>
    <a:fontScheme name="hearts4">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hearts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earts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earts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earts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earts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earts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earts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earts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earts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earts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earts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earts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earts4 13">
        <a:dk1>
          <a:srgbClr val="A50021"/>
        </a:dk1>
        <a:lt1>
          <a:srgbClr val="FFFFFF"/>
        </a:lt1>
        <a:dk2>
          <a:srgbClr val="A50021"/>
        </a:dk2>
        <a:lt2>
          <a:srgbClr val="808080"/>
        </a:lt2>
        <a:accent1>
          <a:srgbClr val="BBE0E3"/>
        </a:accent1>
        <a:accent2>
          <a:srgbClr val="333399"/>
        </a:accent2>
        <a:accent3>
          <a:srgbClr val="FFFFFF"/>
        </a:accent3>
        <a:accent4>
          <a:srgbClr val="8C001B"/>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earts4 14">
        <a:dk1>
          <a:srgbClr val="A50021"/>
        </a:dk1>
        <a:lt1>
          <a:srgbClr val="FFFFFF"/>
        </a:lt1>
        <a:dk2>
          <a:srgbClr val="A50021"/>
        </a:dk2>
        <a:lt2>
          <a:srgbClr val="808080"/>
        </a:lt2>
        <a:accent1>
          <a:srgbClr val="FFCCFF"/>
        </a:accent1>
        <a:accent2>
          <a:srgbClr val="CC0066"/>
        </a:accent2>
        <a:accent3>
          <a:srgbClr val="FFFFFF"/>
        </a:accent3>
        <a:accent4>
          <a:srgbClr val="8C001B"/>
        </a:accent4>
        <a:accent5>
          <a:srgbClr val="FFE2FF"/>
        </a:accent5>
        <a:accent6>
          <a:srgbClr val="B9005C"/>
        </a:accent6>
        <a:hlink>
          <a:srgbClr val="A50021"/>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hearts4</Template>
  <TotalTime>15</TotalTime>
  <Words>273</Words>
  <Application>Microsoft Office PowerPoint</Application>
  <PresentationFormat>On-screen Show (4:3)</PresentationFormat>
  <Paragraphs>59</Paragraphs>
  <Slides>9</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4" baseType="lpstr">
      <vt:lpstr>Arial</vt:lpstr>
      <vt:lpstr>Verdana</vt:lpstr>
      <vt:lpstr>Wingdings</vt:lpstr>
      <vt:lpstr>hearts4</vt:lpstr>
      <vt:lpstr>Microsoft Graph Chart</vt:lpstr>
      <vt:lpstr>Romantic Flower</vt:lpstr>
      <vt:lpstr>Example Bullet Point Slide</vt:lpstr>
      <vt:lpstr>Colour scheme</vt:lpstr>
      <vt:lpstr>Picture slide</vt:lpstr>
      <vt:lpstr>Example of a table</vt:lpstr>
      <vt:lpstr>Sample Graph (3 colours)</vt:lpstr>
      <vt:lpstr>Two column bullet points</vt:lpstr>
      <vt:lpstr>Examples of default styles</vt:lpstr>
      <vt:lpstr>Use of templates</vt:lpstr>
    </vt:vector>
  </TitlesOfParts>
  <Company>Presentation Magazine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Romantic Flower template</dc:title>
  <dc:creator>Presentation Magazine</dc:creator>
  <cp:lastModifiedBy>Jonty Pearce</cp:lastModifiedBy>
  <cp:revision>4</cp:revision>
  <dcterms:created xsi:type="dcterms:W3CDTF">2006-02-11T20:03:18Z</dcterms:created>
  <dcterms:modified xsi:type="dcterms:W3CDTF">2015-02-22T11:10:46Z</dcterms:modified>
</cp:coreProperties>
</file>